
<file path=[Content_Types].xml><?xml version="1.0" encoding="utf-8"?>
<Types xmlns="http://schemas.openxmlformats.org/package/2006/content-types">
  <Default Extension="png" ContentType="image/png"/>
  <Default Extension="wmf" ContentType="image/x-wmf"/>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customXml/itemProps1.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2.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theme/theme3.xml" ContentType="application/vnd.openxmlformats-officedocument.theme+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4.xml" ContentType="application/vnd.openxmlformats-officedocument.theme+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theme/theme5.xml" ContentType="application/vnd.openxmlformats-officedocument.theme+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theme/theme6.xml" ContentType="application/vnd.openxmlformats-officedocument.theme+xml"/>
  <Override PartName="/ppt/tags/tag177.xml" ContentType="application/vnd.openxmlformats-officedocument.presentationml.tags+xml"/>
  <Override PartName="/ppt/tags/tag178.xml" ContentType="application/vnd.openxmlformats-officedocument.presentationml.tags+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theme/theme7.xml" ContentType="application/vnd.openxmlformats-officedocument.theme+xml"/>
  <Override PartName="/ppt/tags/tag179.xml" ContentType="application/vnd.openxmlformats-officedocument.presentationml.tags+xml"/>
  <Override PartName="/ppt/tags/tag180.xml" ContentType="application/vnd.openxmlformats-officedocument.presentationml.tags+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theme/theme8.xml" ContentType="application/vnd.openxmlformats-officedocument.theme+xml"/>
  <Override PartName="/ppt/tags/tag181.xml" ContentType="application/vnd.openxmlformats-officedocument.presentationml.tags+xml"/>
  <Override PartName="/ppt/tags/tag182.xml" ContentType="application/vnd.openxmlformats-officedocument.presentationml.tags+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theme/theme9.xml" ContentType="application/vnd.openxmlformats-officedocument.theme+xml"/>
  <Override PartName="/ppt/tags/tag183.xml" ContentType="application/vnd.openxmlformats-officedocument.presentationml.tags+xml"/>
  <Override PartName="/ppt/tags/tag184.xml" ContentType="application/vnd.openxmlformats-officedocument.presentationml.tags+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theme/theme10.xml" ContentType="application/vnd.openxmlformats-officedocument.theme+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theme/theme11.xml" ContentType="application/vnd.openxmlformats-officedocument.theme+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heme/theme12.xml" ContentType="application/vnd.openxmlformats-officedocument.theme+xml"/>
  <Override PartName="/ppt/tags/tag309.xml" ContentType="application/vnd.openxmlformats-officedocument.presentationml.tags+xml"/>
  <Override PartName="/ppt/tags/tag310.xml" ContentType="application/vnd.openxmlformats-officedocument.presentationml.tags+xml"/>
  <Override PartName="/ppt/theme/theme13.xml" ContentType="application/vnd.openxmlformats-officedocument.theme+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notesSlides/notesSlide1.xml" ContentType="application/vnd.openxmlformats-officedocument.presentationml.notesSlide+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notesSlides/notesSlide2.xml" ContentType="application/vnd.openxmlformats-officedocument.presentationml.notesSlide+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notesSlides/notesSlide3.xml" ContentType="application/vnd.openxmlformats-officedocument.presentationml.notesSlide+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notesSlides/notesSlide4.xml" ContentType="application/vnd.openxmlformats-officedocument.presentationml.notesSlide+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notesSlides/notesSlide5.xml" ContentType="application/vnd.openxmlformats-officedocument.presentationml.notesSlide+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notesSlides/notesSlide6.xml" ContentType="application/vnd.openxmlformats-officedocument.presentationml.notesSlide+xml"/>
  <Override PartName="/ppt/charts/chart1.xml" ContentType="application/vnd.openxmlformats-officedocument.drawingml.chart+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notesSlides/notesSlide7.xml" ContentType="application/vnd.openxmlformats-officedocument.presentationml.notesSlide+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notesSlides/notesSlide8.xml" ContentType="application/vnd.openxmlformats-officedocument.presentationml.notesSlide+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notesSlides/notesSlide9.xml" ContentType="application/vnd.openxmlformats-officedocument.presentationml.notesSlide+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notesSlides/notesSlide10.xml" ContentType="application/vnd.openxmlformats-officedocument.presentationml.notesSlide+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notesSlides/notesSlide11.xml" ContentType="application/vnd.openxmlformats-officedocument.presentationml.notesSlide+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notesSlides/notesSlide12.xml" ContentType="application/vnd.openxmlformats-officedocument.presentationml.notesSlide+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notesSlides/notesSlide13.xml" ContentType="application/vnd.openxmlformats-officedocument.presentationml.notesSlide+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notesSlides/notesSlide14.xml" ContentType="application/vnd.openxmlformats-officedocument.presentationml.notesSlide+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notesSlides/notesSlide15.xml" ContentType="application/vnd.openxmlformats-officedocument.presentationml.notesSlide+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notesSlides/notesSlide16.xml" ContentType="application/vnd.openxmlformats-officedocument.presentationml.notesSlide+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notesSlides/notesSlide17.xml" ContentType="application/vnd.openxmlformats-officedocument.presentationml.notesSlide+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notesSlides/notesSlide18.xml" ContentType="application/vnd.openxmlformats-officedocument.presentationml.notesSlide+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notesSlides/notesSlide19.xml" ContentType="application/vnd.openxmlformats-officedocument.presentationml.notesSlide+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notesSlides/notesSlide20.xml" ContentType="application/vnd.openxmlformats-officedocument.presentationml.notesSlide+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notesSlides/notesSlide21.xml" ContentType="application/vnd.openxmlformats-officedocument.presentationml.notesSlide+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notesSlides/notesSlide22.xml" ContentType="application/vnd.openxmlformats-officedocument.presentationml.notesSlide+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notesSlides/notesSlide23.xml" ContentType="application/vnd.openxmlformats-officedocument.presentationml.notesSlide+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notesSlides/notesSlide24.xml" ContentType="application/vnd.openxmlformats-officedocument.presentationml.notesSlide+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notesSlides/notesSlide25.xml" ContentType="application/vnd.openxmlformats-officedocument.presentationml.notesSlide+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notesSlides/notesSlide26.xml" ContentType="application/vnd.openxmlformats-officedocument.presentationml.notesSlide+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notesSlides/notesSlide27.xml" ContentType="application/vnd.openxmlformats-officedocument.presentationml.notesSlide+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notesSlides/notesSlide28.xml" ContentType="application/vnd.openxmlformats-officedocument.presentationml.notesSlide+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notesSlides/notesSlide29.xml" ContentType="application/vnd.openxmlformats-officedocument.presentationml.notesSlide+xml"/>
  <Override PartName="/ppt/tags/tag399.xml" ContentType="application/vnd.openxmlformats-officedocument.presentationml.tags+xml"/>
  <Override PartName="/ppt/tags/tag400.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53" r:id="rId2"/>
    <p:sldMasterId id="2147483998" r:id="rId3"/>
    <p:sldMasterId id="2147484006" r:id="rId4"/>
    <p:sldMasterId id="2147484063" r:id="rId5"/>
    <p:sldMasterId id="2147484120" r:id="rId6"/>
    <p:sldMasterId id="2147484136" r:id="rId7"/>
    <p:sldMasterId id="2147484213" r:id="rId8"/>
    <p:sldMasterId id="2147484290" r:id="rId9"/>
    <p:sldMasterId id="2147484367" r:id="rId10"/>
    <p:sldMasterId id="2147484444" r:id="rId11"/>
    <p:sldMasterId id="2147484518" r:id="rId12"/>
  </p:sldMasterIdLst>
  <p:notesMasterIdLst>
    <p:notesMasterId r:id="rId42"/>
  </p:notesMasterIdLst>
  <p:handoutMasterIdLst>
    <p:handoutMasterId r:id="rId43"/>
  </p:handoutMasterIdLst>
  <p:sldIdLst>
    <p:sldId id="522" r:id="rId13"/>
    <p:sldId id="534" r:id="rId14"/>
    <p:sldId id="584" r:id="rId15"/>
    <p:sldId id="620" r:id="rId16"/>
    <p:sldId id="571" r:id="rId17"/>
    <p:sldId id="622" r:id="rId18"/>
    <p:sldId id="583" r:id="rId19"/>
    <p:sldId id="590" r:id="rId20"/>
    <p:sldId id="690" r:id="rId21"/>
    <p:sldId id="691" r:id="rId22"/>
    <p:sldId id="689" r:id="rId23"/>
    <p:sldId id="688" r:id="rId24"/>
    <p:sldId id="687" r:id="rId25"/>
    <p:sldId id="673" r:id="rId26"/>
    <p:sldId id="645" r:id="rId27"/>
    <p:sldId id="674" r:id="rId28"/>
    <p:sldId id="667" r:id="rId29"/>
    <p:sldId id="642" r:id="rId30"/>
    <p:sldId id="669" r:id="rId31"/>
    <p:sldId id="670" r:id="rId32"/>
    <p:sldId id="692" r:id="rId33"/>
    <p:sldId id="671" r:id="rId34"/>
    <p:sldId id="680" r:id="rId35"/>
    <p:sldId id="681" r:id="rId36"/>
    <p:sldId id="682" r:id="rId37"/>
    <p:sldId id="683" r:id="rId38"/>
    <p:sldId id="684" r:id="rId39"/>
    <p:sldId id="685" r:id="rId40"/>
    <p:sldId id="686" r:id="rId41"/>
  </p:sldIdLst>
  <p:sldSz cx="9144000" cy="6858000" type="screen4x3"/>
  <p:notesSz cx="6797675" cy="9926638"/>
  <p:defaultTextStyle>
    <a:defPPr>
      <a:defRPr lang="en-GB"/>
    </a:defPPr>
    <a:lvl1pPr algn="l" rtl="0" fontAlgn="base">
      <a:spcBef>
        <a:spcPct val="0"/>
      </a:spcBef>
      <a:spcAft>
        <a:spcPct val="0"/>
      </a:spcAft>
      <a:defRPr sz="1200" kern="1200">
        <a:solidFill>
          <a:schemeClr val="bg1"/>
        </a:solidFill>
        <a:latin typeface="Arial" charset="0"/>
        <a:ea typeface="ＭＳ Ｐゴシック" charset="0"/>
        <a:cs typeface="Arial" charset="0"/>
      </a:defRPr>
    </a:lvl1pPr>
    <a:lvl2pPr marL="457200" algn="l" rtl="0" fontAlgn="base">
      <a:spcBef>
        <a:spcPct val="0"/>
      </a:spcBef>
      <a:spcAft>
        <a:spcPct val="0"/>
      </a:spcAft>
      <a:defRPr sz="1200" kern="1200">
        <a:solidFill>
          <a:schemeClr val="bg1"/>
        </a:solidFill>
        <a:latin typeface="Arial" charset="0"/>
        <a:ea typeface="ＭＳ Ｐゴシック" charset="0"/>
        <a:cs typeface="Arial" charset="0"/>
      </a:defRPr>
    </a:lvl2pPr>
    <a:lvl3pPr marL="914400" algn="l" rtl="0" fontAlgn="base">
      <a:spcBef>
        <a:spcPct val="0"/>
      </a:spcBef>
      <a:spcAft>
        <a:spcPct val="0"/>
      </a:spcAft>
      <a:defRPr sz="1200" kern="1200">
        <a:solidFill>
          <a:schemeClr val="bg1"/>
        </a:solidFill>
        <a:latin typeface="Arial" charset="0"/>
        <a:ea typeface="ＭＳ Ｐゴシック" charset="0"/>
        <a:cs typeface="Arial" charset="0"/>
      </a:defRPr>
    </a:lvl3pPr>
    <a:lvl4pPr marL="1371600" algn="l" rtl="0" fontAlgn="base">
      <a:spcBef>
        <a:spcPct val="0"/>
      </a:spcBef>
      <a:spcAft>
        <a:spcPct val="0"/>
      </a:spcAft>
      <a:defRPr sz="1200" kern="1200">
        <a:solidFill>
          <a:schemeClr val="bg1"/>
        </a:solidFill>
        <a:latin typeface="Arial" charset="0"/>
        <a:ea typeface="ＭＳ Ｐゴシック" charset="0"/>
        <a:cs typeface="Arial" charset="0"/>
      </a:defRPr>
    </a:lvl4pPr>
    <a:lvl5pPr marL="1828800" algn="l" rtl="0" fontAlgn="base">
      <a:spcBef>
        <a:spcPct val="0"/>
      </a:spcBef>
      <a:spcAft>
        <a:spcPct val="0"/>
      </a:spcAft>
      <a:defRPr sz="1200" kern="1200">
        <a:solidFill>
          <a:schemeClr val="bg1"/>
        </a:solidFill>
        <a:latin typeface="Arial" charset="0"/>
        <a:ea typeface="ＭＳ Ｐゴシック" charset="0"/>
        <a:cs typeface="Arial" charset="0"/>
      </a:defRPr>
    </a:lvl5pPr>
    <a:lvl6pPr marL="2286000" algn="l" defTabSz="457200" rtl="0" eaLnBrk="1" latinLnBrk="0" hangingPunct="1">
      <a:defRPr sz="1200" kern="1200">
        <a:solidFill>
          <a:schemeClr val="bg1"/>
        </a:solidFill>
        <a:latin typeface="Arial" charset="0"/>
        <a:ea typeface="ＭＳ Ｐゴシック" charset="0"/>
        <a:cs typeface="Arial" charset="0"/>
      </a:defRPr>
    </a:lvl6pPr>
    <a:lvl7pPr marL="2743200" algn="l" defTabSz="457200" rtl="0" eaLnBrk="1" latinLnBrk="0" hangingPunct="1">
      <a:defRPr sz="1200" kern="1200">
        <a:solidFill>
          <a:schemeClr val="bg1"/>
        </a:solidFill>
        <a:latin typeface="Arial" charset="0"/>
        <a:ea typeface="ＭＳ Ｐゴシック" charset="0"/>
        <a:cs typeface="Arial" charset="0"/>
      </a:defRPr>
    </a:lvl7pPr>
    <a:lvl8pPr marL="3200400" algn="l" defTabSz="457200" rtl="0" eaLnBrk="1" latinLnBrk="0" hangingPunct="1">
      <a:defRPr sz="1200" kern="1200">
        <a:solidFill>
          <a:schemeClr val="bg1"/>
        </a:solidFill>
        <a:latin typeface="Arial" charset="0"/>
        <a:ea typeface="ＭＳ Ｐゴシック" charset="0"/>
        <a:cs typeface="Arial" charset="0"/>
      </a:defRPr>
    </a:lvl8pPr>
    <a:lvl9pPr marL="3657600" algn="l" defTabSz="457200" rtl="0" eaLnBrk="1" latinLnBrk="0" hangingPunct="1">
      <a:defRPr sz="1200" kern="1200">
        <a:solidFill>
          <a:schemeClr val="bg1"/>
        </a:solidFill>
        <a:latin typeface="Arial" charset="0"/>
        <a:ea typeface="ＭＳ Ｐゴシック" charset="0"/>
        <a:cs typeface="Arial" charset="0"/>
      </a:defRPr>
    </a:lvl9pPr>
  </p:defaultTextStyle>
  <p:extLst>
    <p:ext uri="{EFAFB233-063F-42B5-8137-9DF3F51BA10A}">
      <p15:sldGuideLst xmlns:p15="http://schemas.microsoft.com/office/powerpoint/2012/main">
        <p15:guide id="1" orient="horz" pos="1136">
          <p15:clr>
            <a:srgbClr val="A4A3A4"/>
          </p15:clr>
        </p15:guide>
        <p15:guide id="2" orient="horz" pos="4086">
          <p15:clr>
            <a:srgbClr val="A4A3A4"/>
          </p15:clr>
        </p15:guide>
        <p15:guide id="3" orient="horz" pos="1366">
          <p15:clr>
            <a:srgbClr val="A4A3A4"/>
          </p15:clr>
        </p15:guide>
        <p15:guide id="4" orient="horz" pos="1592">
          <p15:clr>
            <a:srgbClr val="A4A3A4"/>
          </p15:clr>
        </p15:guide>
        <p15:guide id="5" orient="horz" pos="1818">
          <p15:clr>
            <a:srgbClr val="A4A3A4"/>
          </p15:clr>
        </p15:guide>
        <p15:guide id="6" orient="horz" pos="2044">
          <p15:clr>
            <a:srgbClr val="A4A3A4"/>
          </p15:clr>
        </p15:guide>
        <p15:guide id="7" orient="horz" pos="2270">
          <p15:clr>
            <a:srgbClr val="A4A3A4"/>
          </p15:clr>
        </p15:guide>
        <p15:guide id="8" orient="horz" pos="2496">
          <p15:clr>
            <a:srgbClr val="A4A3A4"/>
          </p15:clr>
        </p15:guide>
        <p15:guide id="9" orient="horz" pos="2722">
          <p15:clr>
            <a:srgbClr val="A4A3A4"/>
          </p15:clr>
        </p15:guide>
        <p15:guide id="10" orient="horz" pos="2954">
          <p15:clr>
            <a:srgbClr val="A4A3A4"/>
          </p15:clr>
        </p15:guide>
        <p15:guide id="11" orient="horz" pos="3180">
          <p15:clr>
            <a:srgbClr val="A4A3A4"/>
          </p15:clr>
        </p15:guide>
        <p15:guide id="12" orient="horz" pos="3414">
          <p15:clr>
            <a:srgbClr val="A4A3A4"/>
          </p15:clr>
        </p15:guide>
        <p15:guide id="13" orient="horz" pos="3632">
          <p15:clr>
            <a:srgbClr val="A4A3A4"/>
          </p15:clr>
        </p15:guide>
        <p15:guide id="14" orient="horz" pos="3858">
          <p15:clr>
            <a:srgbClr val="A4A3A4"/>
          </p15:clr>
        </p15:guide>
        <p15:guide id="15" orient="horz" pos="911">
          <p15:clr>
            <a:srgbClr val="A4A3A4"/>
          </p15:clr>
        </p15:guide>
        <p15:guide id="16" orient="horz" pos="685">
          <p15:clr>
            <a:srgbClr val="A4A3A4"/>
          </p15:clr>
        </p15:guide>
        <p15:guide id="17" orient="horz" pos="459">
          <p15:clr>
            <a:srgbClr val="A4A3A4"/>
          </p15:clr>
        </p15:guide>
        <p15:guide id="18" orient="horz" pos="233">
          <p15:clr>
            <a:srgbClr val="A4A3A4"/>
          </p15:clr>
        </p15:guide>
        <p15:guide id="19" orient="horz" pos="7">
          <p15:clr>
            <a:srgbClr val="A4A3A4"/>
          </p15:clr>
        </p15:guide>
        <p15:guide id="20" pos="5307">
          <p15:clr>
            <a:srgbClr val="A4A3A4"/>
          </p15:clr>
        </p15:guide>
        <p15:guide id="21" pos="3261">
          <p15:clr>
            <a:srgbClr val="A4A3A4"/>
          </p15:clr>
        </p15:guide>
        <p15:guide id="22" pos="237">
          <p15:clr>
            <a:srgbClr val="A4A3A4"/>
          </p15:clr>
        </p15:guide>
        <p15:guide id="23" pos="3036">
          <p15:clr>
            <a:srgbClr val="A4A3A4"/>
          </p15:clr>
        </p15:guide>
        <p15:guide id="24" pos="909">
          <p15:clr>
            <a:srgbClr val="A4A3A4"/>
          </p15:clr>
        </p15:guide>
        <p15:guide id="25" pos="678">
          <p15:clr>
            <a:srgbClr val="A4A3A4"/>
          </p15:clr>
        </p15:guide>
        <p15:guide id="26" pos="5533">
          <p15:clr>
            <a:srgbClr val="A4A3A4"/>
          </p15:clr>
        </p15:guide>
        <p15:guide id="27" pos="5759">
          <p15:clr>
            <a:srgbClr val="A4A3A4"/>
          </p15:clr>
        </p15:guide>
        <p15:guide id="28" pos="5079">
          <p15:clr>
            <a:srgbClr val="A4A3A4"/>
          </p15:clr>
        </p15:guide>
        <p15:guide id="29" pos="4621">
          <p15:clr>
            <a:srgbClr val="A4A3A4"/>
          </p15:clr>
        </p15:guide>
        <p15:guide id="30" pos="4849">
          <p15:clr>
            <a:srgbClr val="A4A3A4"/>
          </p15:clr>
        </p15:guide>
        <p15:guide id="31" pos="4401">
          <p15:clr>
            <a:srgbClr val="A4A3A4"/>
          </p15:clr>
        </p15:guide>
        <p15:guide id="32" pos="4173">
          <p15:clr>
            <a:srgbClr val="A4A3A4"/>
          </p15:clr>
        </p15:guide>
        <p15:guide id="33" pos="3945">
          <p15:clr>
            <a:srgbClr val="A4A3A4"/>
          </p15:clr>
        </p15:guide>
        <p15:guide id="34" pos="3717">
          <p15:clr>
            <a:srgbClr val="A4A3A4"/>
          </p15:clr>
        </p15:guide>
        <p15:guide id="35" pos="3487">
          <p15:clr>
            <a:srgbClr val="A4A3A4"/>
          </p15:clr>
        </p15:guide>
        <p15:guide id="36" pos="2734">
          <p15:clr>
            <a:srgbClr val="A4A3A4"/>
          </p15:clr>
        </p15:guide>
        <p15:guide id="37" pos="2496">
          <p15:clr>
            <a:srgbClr val="A4A3A4"/>
          </p15:clr>
        </p15:guide>
        <p15:guide id="38" pos="2274">
          <p15:clr>
            <a:srgbClr val="A4A3A4"/>
          </p15:clr>
        </p15:guide>
        <p15:guide id="39" pos="2046">
          <p15:clr>
            <a:srgbClr val="A4A3A4"/>
          </p15:clr>
        </p15:guide>
        <p15:guide id="40" pos="1818">
          <p15:clr>
            <a:srgbClr val="A4A3A4"/>
          </p15:clr>
        </p15:guide>
        <p15:guide id="41" pos="1590">
          <p15:clr>
            <a:srgbClr val="A4A3A4"/>
          </p15:clr>
        </p15:guide>
        <p15:guide id="42" pos="1368">
          <p15:clr>
            <a:srgbClr val="A4A3A4"/>
          </p15:clr>
        </p15:guide>
        <p15:guide id="43" pos="1140">
          <p15:clr>
            <a:srgbClr val="A4A3A4"/>
          </p15:clr>
        </p15:guide>
        <p15:guide id="44" pos="4063">
          <p15:clr>
            <a:srgbClr val="A4A3A4"/>
          </p15:clr>
        </p15:guide>
        <p15:guide id="45" pos="453">
          <p15:clr>
            <a:srgbClr val="A4A3A4"/>
          </p15:clr>
        </p15:guide>
      </p15:sldGuideLst>
    </p:ext>
    <p:ext uri="{2D200454-40CA-4A62-9FC3-DE9A4176ACB9}">
      <p15:notesGuideLst xmlns:p15="http://schemas.microsoft.com/office/powerpoint/2012/main">
        <p15:guide id="1" orient="horz" pos="3127">
          <p15:clr>
            <a:srgbClr val="A4A3A4"/>
          </p15:clr>
        </p15:guide>
        <p15:guide id="2" pos="214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539B"/>
    <a:srgbClr val="00AE9E"/>
    <a:srgbClr val="FFFFFF"/>
    <a:srgbClr val="1589AD"/>
    <a:srgbClr val="0C8EB6"/>
    <a:srgbClr val="C6168D"/>
    <a:srgbClr val="8C2245"/>
    <a:srgbClr val="D77700"/>
    <a:srgbClr val="5D245A"/>
    <a:srgbClr val="321A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EC20E35-A176-4012-BC5E-935CFFF8708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 styleId="{85BE263C-DBD7-4A20-BB59-AAB30ACAA65A}" styleName="Medium Style 3 - Accent 2">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2"/>
          </a:solidFill>
        </a:fill>
      </a:tcStyle>
    </a:lastCol>
    <a:firstCol>
      <a:tcTxStyle b="on">
        <a:fontRef idx="minor">
          <a:scrgbClr r="0" g="0" b="0"/>
        </a:fontRef>
        <a:schemeClr val="lt1"/>
      </a:tcTxStyle>
      <a:tcStyle>
        <a:tcBdr/>
        <a:fill>
          <a:solidFill>
            <a:schemeClr val="accent2"/>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2"/>
          </a:solidFill>
        </a:fill>
      </a:tcStyle>
    </a:firstRow>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876" autoAdjust="0"/>
    <p:restoredTop sz="98650" autoAdjust="0"/>
  </p:normalViewPr>
  <p:slideViewPr>
    <p:cSldViewPr snapToGrid="0" snapToObjects="1">
      <p:cViewPr varScale="1">
        <p:scale>
          <a:sx n="75" d="100"/>
          <a:sy n="75" d="100"/>
        </p:scale>
        <p:origin x="1475" y="60"/>
      </p:cViewPr>
      <p:guideLst>
        <p:guide orient="horz" pos="1136"/>
        <p:guide orient="horz" pos="4086"/>
        <p:guide orient="horz" pos="1366"/>
        <p:guide orient="horz" pos="1592"/>
        <p:guide orient="horz" pos="1818"/>
        <p:guide orient="horz" pos="2044"/>
        <p:guide orient="horz" pos="2270"/>
        <p:guide orient="horz" pos="2496"/>
        <p:guide orient="horz" pos="2722"/>
        <p:guide orient="horz" pos="2954"/>
        <p:guide orient="horz" pos="3180"/>
        <p:guide orient="horz" pos="3414"/>
        <p:guide orient="horz" pos="3632"/>
        <p:guide orient="horz" pos="3858"/>
        <p:guide orient="horz" pos="911"/>
        <p:guide orient="horz" pos="685"/>
        <p:guide orient="horz" pos="459"/>
        <p:guide orient="horz" pos="233"/>
        <p:guide orient="horz" pos="7"/>
        <p:guide pos="5307"/>
        <p:guide pos="3261"/>
        <p:guide pos="237"/>
        <p:guide pos="3036"/>
        <p:guide pos="909"/>
        <p:guide pos="678"/>
        <p:guide pos="5533"/>
        <p:guide pos="5759"/>
        <p:guide pos="5079"/>
        <p:guide pos="4621"/>
        <p:guide pos="4849"/>
        <p:guide pos="4401"/>
        <p:guide pos="4173"/>
        <p:guide pos="3945"/>
        <p:guide pos="3717"/>
        <p:guide pos="3487"/>
        <p:guide pos="2734"/>
        <p:guide pos="2496"/>
        <p:guide pos="2274"/>
        <p:guide pos="2046"/>
        <p:guide pos="1818"/>
        <p:guide pos="1590"/>
        <p:guide pos="1368"/>
        <p:guide pos="1140"/>
        <p:guide pos="4063"/>
        <p:guide pos="453"/>
      </p:guideLst>
    </p:cSldViewPr>
  </p:slideViewPr>
  <p:outlineViewPr>
    <p:cViewPr>
      <p:scale>
        <a:sx n="33" d="100"/>
        <a:sy n="33" d="100"/>
      </p:scale>
      <p:origin x="0" y="288"/>
    </p:cViewPr>
  </p:outlineViewPr>
  <p:notesTextViewPr>
    <p:cViewPr>
      <p:scale>
        <a:sx n="100" d="100"/>
        <a:sy n="100" d="100"/>
      </p:scale>
      <p:origin x="0" y="0"/>
    </p:cViewPr>
  </p:notesTextViewPr>
  <p:sorterViewPr>
    <p:cViewPr>
      <p:scale>
        <a:sx n="125" d="100"/>
        <a:sy n="125" d="100"/>
      </p:scale>
      <p:origin x="0" y="0"/>
    </p:cViewPr>
  </p:sorterViewPr>
  <p:notesViewPr>
    <p:cSldViewPr snapToGrid="0" snapToObjects="1">
      <p:cViewPr varScale="1">
        <p:scale>
          <a:sx n="80" d="100"/>
          <a:sy n="80" d="100"/>
        </p:scale>
        <p:origin x="-1974" y="-78"/>
      </p:cViewPr>
      <p:guideLst>
        <p:guide orient="horz" pos="3127"/>
        <p:guide pos="2141"/>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7.xml"/><Relationship Id="rId13" Type="http://schemas.openxmlformats.org/officeDocument/2006/relationships/slide" Target="slides/slide1.xml"/><Relationship Id="rId18" Type="http://schemas.openxmlformats.org/officeDocument/2006/relationships/slide" Target="slides/slide6.xml"/><Relationship Id="rId26" Type="http://schemas.openxmlformats.org/officeDocument/2006/relationships/slide" Target="slides/slide14.xml"/><Relationship Id="rId39" Type="http://schemas.openxmlformats.org/officeDocument/2006/relationships/slide" Target="slides/slide27.xml"/><Relationship Id="rId3" Type="http://schemas.openxmlformats.org/officeDocument/2006/relationships/slideMaster" Target="slideMasters/slideMaster2.xml"/><Relationship Id="rId21" Type="http://schemas.openxmlformats.org/officeDocument/2006/relationships/slide" Target="slides/slide9.xml"/><Relationship Id="rId34" Type="http://schemas.openxmlformats.org/officeDocument/2006/relationships/slide" Target="slides/slide22.xml"/><Relationship Id="rId42" Type="http://schemas.openxmlformats.org/officeDocument/2006/relationships/notesMaster" Target="notesMasters/notesMaster1.xml"/><Relationship Id="rId47" Type="http://schemas.openxmlformats.org/officeDocument/2006/relationships/tableStyles" Target="tableStyles.xml"/><Relationship Id="rId7" Type="http://schemas.openxmlformats.org/officeDocument/2006/relationships/slideMaster" Target="slideMasters/slideMaster6.xml"/><Relationship Id="rId12" Type="http://schemas.openxmlformats.org/officeDocument/2006/relationships/slideMaster" Target="slideMasters/slideMaster11.xml"/><Relationship Id="rId17" Type="http://schemas.openxmlformats.org/officeDocument/2006/relationships/slide" Target="slides/slide5.xml"/><Relationship Id="rId25" Type="http://schemas.openxmlformats.org/officeDocument/2006/relationships/slide" Target="slides/slide13.xml"/><Relationship Id="rId33" Type="http://schemas.openxmlformats.org/officeDocument/2006/relationships/slide" Target="slides/slide21.xml"/><Relationship Id="rId38" Type="http://schemas.openxmlformats.org/officeDocument/2006/relationships/slide" Target="slides/slide26.xml"/><Relationship Id="rId46" Type="http://schemas.openxmlformats.org/officeDocument/2006/relationships/theme" Target="theme/theme1.xml"/><Relationship Id="rId2" Type="http://schemas.openxmlformats.org/officeDocument/2006/relationships/slideMaster" Target="slideMasters/slideMaster1.xml"/><Relationship Id="rId16" Type="http://schemas.openxmlformats.org/officeDocument/2006/relationships/slide" Target="slides/slide4.xml"/><Relationship Id="rId20" Type="http://schemas.openxmlformats.org/officeDocument/2006/relationships/slide" Target="slides/slide8.xml"/><Relationship Id="rId29" Type="http://schemas.openxmlformats.org/officeDocument/2006/relationships/slide" Target="slides/slide17.xml"/><Relationship Id="rId41" Type="http://schemas.openxmlformats.org/officeDocument/2006/relationships/slide" Target="slides/slide29.xml"/><Relationship Id="rId1" Type="http://schemas.openxmlformats.org/officeDocument/2006/relationships/customXml" Target="../customXml/item1.xml"/><Relationship Id="rId6" Type="http://schemas.openxmlformats.org/officeDocument/2006/relationships/slideMaster" Target="slideMasters/slideMaster5.xml"/><Relationship Id="rId11" Type="http://schemas.openxmlformats.org/officeDocument/2006/relationships/slideMaster" Target="slideMasters/slideMaster10.xml"/><Relationship Id="rId24" Type="http://schemas.openxmlformats.org/officeDocument/2006/relationships/slide" Target="slides/slide12.xml"/><Relationship Id="rId32" Type="http://schemas.openxmlformats.org/officeDocument/2006/relationships/slide" Target="slides/slide20.xml"/><Relationship Id="rId37" Type="http://schemas.openxmlformats.org/officeDocument/2006/relationships/slide" Target="slides/slide25.xml"/><Relationship Id="rId40" Type="http://schemas.openxmlformats.org/officeDocument/2006/relationships/slide" Target="slides/slide28.xml"/><Relationship Id="rId45" Type="http://schemas.openxmlformats.org/officeDocument/2006/relationships/viewProps" Target="viewProps.xml"/><Relationship Id="rId5" Type="http://schemas.openxmlformats.org/officeDocument/2006/relationships/slideMaster" Target="slideMasters/slideMaster4.xml"/><Relationship Id="rId15" Type="http://schemas.openxmlformats.org/officeDocument/2006/relationships/slide" Target="slides/slide3.xml"/><Relationship Id="rId23" Type="http://schemas.openxmlformats.org/officeDocument/2006/relationships/slide" Target="slides/slide11.xml"/><Relationship Id="rId28" Type="http://schemas.openxmlformats.org/officeDocument/2006/relationships/slide" Target="slides/slide16.xml"/><Relationship Id="rId36" Type="http://schemas.openxmlformats.org/officeDocument/2006/relationships/slide" Target="slides/slide24.xml"/><Relationship Id="rId10" Type="http://schemas.openxmlformats.org/officeDocument/2006/relationships/slideMaster" Target="slideMasters/slideMaster9.xml"/><Relationship Id="rId19" Type="http://schemas.openxmlformats.org/officeDocument/2006/relationships/slide" Target="slides/slide7.xml"/><Relationship Id="rId31" Type="http://schemas.openxmlformats.org/officeDocument/2006/relationships/slide" Target="slides/slide19.xml"/><Relationship Id="rId44" Type="http://schemas.openxmlformats.org/officeDocument/2006/relationships/presProps" Target="presProps.xml"/><Relationship Id="rId4" Type="http://schemas.openxmlformats.org/officeDocument/2006/relationships/slideMaster" Target="slideMasters/slideMaster3.xml"/><Relationship Id="rId9" Type="http://schemas.openxmlformats.org/officeDocument/2006/relationships/slideMaster" Target="slideMasters/slideMaster8.xml"/><Relationship Id="rId14" Type="http://schemas.openxmlformats.org/officeDocument/2006/relationships/slide" Target="slides/slide2.xml"/><Relationship Id="rId22" Type="http://schemas.openxmlformats.org/officeDocument/2006/relationships/slide" Target="slides/slide10.xml"/><Relationship Id="rId27" Type="http://schemas.openxmlformats.org/officeDocument/2006/relationships/slide" Target="slides/slide15.xml"/><Relationship Id="rId30" Type="http://schemas.openxmlformats.org/officeDocument/2006/relationships/slide" Target="slides/slide18.xml"/><Relationship Id="rId35" Type="http://schemas.openxmlformats.org/officeDocument/2006/relationships/slide" Target="slides/slide23.xml"/><Relationship Id="rId43" Type="http://schemas.openxmlformats.org/officeDocument/2006/relationships/handoutMaster" Target="handoutMasters/handoutMaster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7832544113685881E-2"/>
          <c:y val="0.13289197834645669"/>
          <c:w val="0.54893168455228059"/>
          <c:h val="0.67796628937007875"/>
        </c:manualLayout>
      </c:layout>
      <c:pieChart>
        <c:varyColors val="1"/>
        <c:ser>
          <c:idx val="0"/>
          <c:order val="0"/>
          <c:tx>
            <c:strRef>
              <c:f>Sheet1!$B$1</c:f>
              <c:strCache>
                <c:ptCount val="1"/>
                <c:pt idx="0">
                  <c:v>Sales</c:v>
                </c:pt>
              </c:strCache>
            </c:strRef>
          </c:tx>
          <c:dLbls>
            <c:dLbl>
              <c:idx val="1"/>
              <c:layout>
                <c:manualLayout>
                  <c:x val="-1.9777044785492172E-2"/>
                  <c:y val="-0.17029675196850394"/>
                </c:manualLayout>
              </c:layout>
              <c:dLblPos val="bestFit"/>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0-844B-41EC-82B9-63D0E18C8F01}"/>
                </c:ext>
              </c:extLst>
            </c:dLbl>
            <c:dLbl>
              <c:idx val="2"/>
              <c:layout>
                <c:manualLayout>
                  <c:x val="0.13419868571419463"/>
                  <c:y val="-0.11691240157480315"/>
                </c:manualLayout>
              </c:layout>
              <c:dLblPos val="bestFit"/>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1-844B-41EC-82B9-63D0E18C8F01}"/>
                </c:ext>
              </c:extLst>
            </c:dLbl>
            <c:dLbl>
              <c:idx val="3"/>
              <c:layout>
                <c:manualLayout>
                  <c:x val="8.7014255362894935E-2"/>
                  <c:y val="-3.5433070866084442E-5"/>
                </c:manualLayout>
              </c:layout>
              <c:dLblPos val="bestFit"/>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2-844B-41EC-82B9-63D0E18C8F01}"/>
                </c:ext>
              </c:extLst>
            </c:dLbl>
            <c:dLbl>
              <c:idx val="4"/>
              <c:layout>
                <c:manualLayout>
                  <c:x val="0.11393970160006248"/>
                  <c:y val="8.6397145669291339E-2"/>
                </c:manualLayout>
              </c:layout>
              <c:dLblPos val="bestFit"/>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3-844B-41EC-82B9-63D0E18C8F01}"/>
                </c:ext>
              </c:extLst>
            </c:dLbl>
            <c:dLbl>
              <c:idx val="5"/>
              <c:layout>
                <c:manualLayout>
                  <c:x val="6.9600287211135231E-2"/>
                  <c:y val="9.9508612204724414E-2"/>
                </c:manualLayout>
              </c:layout>
              <c:dLblPos val="bestFit"/>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4-844B-41EC-82B9-63D0E18C8F01}"/>
                </c:ext>
              </c:extLst>
            </c:dLbl>
            <c:dLbl>
              <c:idx val="6"/>
              <c:layout>
                <c:manualLayout>
                  <c:x val="4.6551872530534111E-2"/>
                  <c:y val="9.3696112204724416E-2"/>
                </c:manualLayout>
              </c:layout>
              <c:dLblPos val="bestFit"/>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5-844B-41EC-82B9-63D0E18C8F01}"/>
                </c:ext>
              </c:extLst>
            </c:dLbl>
            <c:dLbl>
              <c:idx val="7"/>
              <c:layout>
                <c:manualLayout>
                  <c:x val="1.6067367109065322E-2"/>
                  <c:y val="9.244586614173228E-2"/>
                </c:manualLayout>
              </c:layout>
              <c:dLblPos val="bestFit"/>
              <c:showLegendKey val="0"/>
              <c:showVal val="1"/>
              <c:showCatName val="0"/>
              <c:showSerName val="0"/>
              <c:showPercent val="0"/>
              <c:showBubbleSize val="0"/>
              <c:extLst>
                <c:ext xmlns:c15="http://schemas.microsoft.com/office/drawing/2012/chart" uri="{CE6537A1-D6FC-4f65-9D91-7224C49458BB}">
                  <c15:layout/>
                </c:ext>
                <c:ext xmlns:c16="http://schemas.microsoft.com/office/drawing/2014/chart" uri="{C3380CC4-5D6E-409C-BE32-E72D297353CC}">
                  <c16:uniqueId val="{00000006-844B-41EC-82B9-63D0E18C8F01}"/>
                </c:ext>
              </c:extLst>
            </c:dLbl>
            <c:spPr>
              <a:noFill/>
              <a:ln>
                <a:noFill/>
              </a:ln>
              <a:effectLst/>
            </c:spPr>
            <c:txPr>
              <a:bodyPr/>
              <a:lstStyle/>
              <a:p>
                <a:pPr>
                  <a:defRPr sz="1200" b="1">
                    <a:solidFill>
                      <a:schemeClr val="bg1"/>
                    </a:solidFill>
                    <a:latin typeface="Franklin Gothic Book" panose="020B0503020102020204" pitchFamily="34" charset="0"/>
                  </a:defRPr>
                </a:pPr>
                <a:endParaRPr lang="en-US"/>
              </a:p>
            </c:txPr>
            <c:dLblPos val="ctr"/>
            <c:showLegendKey val="0"/>
            <c:showVal val="1"/>
            <c:showCatName val="0"/>
            <c:showSerName val="0"/>
            <c:showPercent val="0"/>
            <c:showBubbleSize val="0"/>
            <c:showLeaderLines val="1"/>
            <c:extLst>
              <c:ext xmlns:c15="http://schemas.microsoft.com/office/drawing/2012/chart" uri="{CE6537A1-D6FC-4f65-9D91-7224C49458BB}">
                <c15:layout/>
              </c:ext>
            </c:extLst>
          </c:dLbls>
          <c:cat>
            <c:strRef>
              <c:f>Sheet1!$A$2:$A$9</c:f>
              <c:strCache>
                <c:ptCount val="8"/>
                <c:pt idx="0">
                  <c:v>Chemical 20%</c:v>
                </c:pt>
                <c:pt idx="1">
                  <c:v>Healthcare &amp; Pharmaceuticals 9%</c:v>
                </c:pt>
                <c:pt idx="2">
                  <c:v>Forestry &amp; Paper 13%</c:v>
                </c:pt>
                <c:pt idx="3">
                  <c:v>Automotive 13%</c:v>
                </c:pt>
                <c:pt idx="4">
                  <c:v>Steel &amp; Non-Ferrous Metals 8%</c:v>
                </c:pt>
                <c:pt idx="5">
                  <c:v>Miscellaneous 5%</c:v>
                </c:pt>
                <c:pt idx="6">
                  <c:v>Building material 4%</c:v>
                </c:pt>
                <c:pt idx="7">
                  <c:v>FMCG &amp; Retail 3%</c:v>
                </c:pt>
              </c:strCache>
            </c:strRef>
          </c:cat>
          <c:val>
            <c:numRef>
              <c:f>Sheet1!$B$2:$B$9</c:f>
              <c:numCache>
                <c:formatCode>0%</c:formatCode>
                <c:ptCount val="8"/>
                <c:pt idx="0">
                  <c:v>0.2</c:v>
                </c:pt>
                <c:pt idx="1">
                  <c:v>0.09</c:v>
                </c:pt>
                <c:pt idx="2">
                  <c:v>0.13</c:v>
                </c:pt>
                <c:pt idx="3">
                  <c:v>0.13</c:v>
                </c:pt>
                <c:pt idx="4">
                  <c:v>0.26</c:v>
                </c:pt>
                <c:pt idx="5">
                  <c:v>5.2116469388688282E-2</c:v>
                </c:pt>
                <c:pt idx="6">
                  <c:v>3.6471810002875291E-2</c:v>
                </c:pt>
                <c:pt idx="7">
                  <c:v>3.2020023983208509E-2</c:v>
                </c:pt>
              </c:numCache>
            </c:numRef>
          </c:val>
          <c:extLst>
            <c:ext xmlns:c16="http://schemas.microsoft.com/office/drawing/2014/chart" uri="{C3380CC4-5D6E-409C-BE32-E72D297353CC}">
              <c16:uniqueId val="{00000007-844B-41EC-82B9-63D0E18C8F01}"/>
            </c:ext>
          </c:extLst>
        </c:ser>
        <c:dLbls>
          <c:dLblPos val="ctr"/>
          <c:showLegendKey val="0"/>
          <c:showVal val="1"/>
          <c:showCatName val="0"/>
          <c:showSerName val="0"/>
          <c:showPercent val="0"/>
          <c:showBubbleSize val="0"/>
          <c:showLeaderLines val="1"/>
        </c:dLbls>
        <c:firstSliceAng val="0"/>
      </c:pieChart>
    </c:plotArea>
    <c:legend>
      <c:legendPos val="r"/>
      <c:layout>
        <c:manualLayout>
          <c:xMode val="edge"/>
          <c:yMode val="edge"/>
          <c:x val="0.61471769791190178"/>
          <c:y val="9.4334645669291325E-2"/>
          <c:w val="0.37010091438972414"/>
          <c:h val="0.76133070866141728"/>
        </c:manualLayout>
      </c:layout>
      <c:overlay val="0"/>
      <c:txPr>
        <a:bodyPr/>
        <a:lstStyle/>
        <a:p>
          <a:pPr>
            <a:defRPr sz="1000">
              <a:latin typeface="Franklin Gothic Book" panose="020B0503020102020204" pitchFamily="34" charset="0"/>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handoutMasters/_rels/handoutMaster1.xml.rels><?xml version="1.0" encoding="UTF-8" standalone="yes"?>
<Relationships xmlns="http://schemas.openxmlformats.org/package/2006/relationships"><Relationship Id="rId3" Type="http://schemas.openxmlformats.org/officeDocument/2006/relationships/tags" Target="../tags/tag312.xml"/><Relationship Id="rId2" Type="http://schemas.openxmlformats.org/officeDocument/2006/relationships/tags" Target="../tags/tag311.xml"/><Relationship Id="rId1" Type="http://schemas.openxmlformats.org/officeDocument/2006/relationships/theme" Target="../theme/theme1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46" name="Rectangle 2"/>
          <p:cNvSpPr>
            <a:spLocks noGrp="1" noChangeArrowheads="1"/>
          </p:cNvSpPr>
          <p:nvPr>
            <p:ph type="hdr" sz="quarter"/>
            <p:custDataLst>
              <p:tags r:id="rId2"/>
            </p:custDataLst>
          </p:nvPr>
        </p:nvSpPr>
        <p:spPr bwMode="auto">
          <a:xfrm>
            <a:off x="0" y="0"/>
            <a:ext cx="6797675" cy="496809"/>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spcAft>
                <a:spcPct val="0"/>
              </a:spcAft>
              <a:defRPr sz="1200">
                <a:solidFill>
                  <a:schemeClr val="tx1"/>
                </a:solidFill>
                <a:latin typeface="Arial" charset="0"/>
                <a:ea typeface="+mn-ea"/>
                <a:cs typeface="Arial" charset="0"/>
              </a:defRPr>
            </a:lvl1pPr>
          </a:lstStyle>
          <a:p>
            <a:pPr algn="ctr">
              <a:defRPr/>
            </a:pPr>
            <a:r>
              <a:rPr lang="en-US" sz="900" b="1" smtClean="0">
                <a:solidFill>
                  <a:srgbClr val="0000FF"/>
                </a:solidFill>
                <a:latin typeface="Arial" panose="020B0604020202020204" pitchFamily="34" charset="0"/>
              </a:rPr>
              <a:t>OFFICIAL USE</a:t>
            </a:r>
            <a:r>
              <a:rPr lang="en-US" sz="900" b="1" smtClean="0">
                <a:solidFill>
                  <a:srgbClr val="000000"/>
                </a:solidFill>
                <a:latin typeface="Arial" panose="020B0604020202020204" pitchFamily="34" charset="0"/>
              </a:rPr>
              <a:t> </a:t>
            </a:r>
            <a:endParaRPr lang="en-US" sz="900" b="1" dirty="0">
              <a:solidFill>
                <a:srgbClr val="000000"/>
              </a:solidFill>
              <a:latin typeface="Arial" panose="020B0604020202020204" pitchFamily="34" charset="0"/>
            </a:endParaRPr>
          </a:p>
        </p:txBody>
      </p:sp>
      <p:sp>
        <p:nvSpPr>
          <p:cNvPr id="6147" name="Rectangle 3"/>
          <p:cNvSpPr>
            <a:spLocks noGrp="1" noChangeArrowheads="1"/>
          </p:cNvSpPr>
          <p:nvPr>
            <p:ph type="dt" sz="quarter" idx="1"/>
          </p:nvPr>
        </p:nvSpPr>
        <p:spPr bwMode="auto">
          <a:xfrm>
            <a:off x="3849688" y="0"/>
            <a:ext cx="2946400" cy="496809"/>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Aft>
                <a:spcPct val="0"/>
              </a:spcAft>
              <a:defRPr sz="1200">
                <a:solidFill>
                  <a:schemeClr val="tx1"/>
                </a:solidFill>
                <a:latin typeface="Arial" charset="0"/>
                <a:ea typeface="+mn-ea"/>
                <a:cs typeface="Arial" charset="0"/>
              </a:defRPr>
            </a:lvl1pPr>
          </a:lstStyle>
          <a:p>
            <a:pPr>
              <a:defRPr/>
            </a:pPr>
            <a:endParaRPr lang="en-US" dirty="0">
              <a:latin typeface="Franklin Gothic Book"/>
              <a:cs typeface="Franklin Gothic Book"/>
            </a:endParaRPr>
          </a:p>
        </p:txBody>
      </p:sp>
      <p:sp>
        <p:nvSpPr>
          <p:cNvPr id="6148" name="Rectangle 4"/>
          <p:cNvSpPr>
            <a:spLocks noGrp="1" noChangeArrowheads="1"/>
          </p:cNvSpPr>
          <p:nvPr>
            <p:ph type="ftr" sz="quarter" idx="2"/>
            <p:custDataLst>
              <p:tags r:id="rId3"/>
            </p:custDataLst>
          </p:nvPr>
        </p:nvSpPr>
        <p:spPr bwMode="auto">
          <a:xfrm>
            <a:off x="0" y="9428242"/>
            <a:ext cx="6797675" cy="496809"/>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spcAft>
                <a:spcPct val="0"/>
              </a:spcAft>
              <a:defRPr sz="1200">
                <a:solidFill>
                  <a:schemeClr val="tx1"/>
                </a:solidFill>
                <a:latin typeface="Arial" charset="0"/>
                <a:ea typeface="+mn-ea"/>
                <a:cs typeface="Arial" charset="0"/>
              </a:defRPr>
            </a:lvl1pPr>
          </a:lstStyle>
          <a:p>
            <a:pPr algn="ctr">
              <a:defRPr/>
            </a:pPr>
            <a:r>
              <a:rPr lang="en-US" sz="900" b="1" smtClean="0">
                <a:solidFill>
                  <a:srgbClr val="0000FF"/>
                </a:solidFill>
                <a:latin typeface="Arial" panose="020B0604020202020204" pitchFamily="34" charset="0"/>
              </a:rPr>
              <a:t>OFFICIAL USE</a:t>
            </a:r>
            <a:r>
              <a:rPr lang="en-US" sz="900" b="1" smtClean="0">
                <a:solidFill>
                  <a:srgbClr val="000000"/>
                </a:solidFill>
                <a:latin typeface="Arial" panose="020B0604020202020204" pitchFamily="34" charset="0"/>
              </a:rPr>
              <a:t> </a:t>
            </a:r>
            <a:endParaRPr lang="en-US" sz="900" b="1" dirty="0">
              <a:solidFill>
                <a:srgbClr val="000000"/>
              </a:solidFill>
              <a:latin typeface="Arial" panose="020B0604020202020204" pitchFamily="34" charset="0"/>
            </a:endParaRPr>
          </a:p>
        </p:txBody>
      </p:sp>
      <p:sp>
        <p:nvSpPr>
          <p:cNvPr id="6149" name="Rectangle 5"/>
          <p:cNvSpPr>
            <a:spLocks noGrp="1" noChangeArrowheads="1"/>
          </p:cNvSpPr>
          <p:nvPr>
            <p:ph type="sldNum" sz="quarter" idx="3"/>
          </p:nvPr>
        </p:nvSpPr>
        <p:spPr bwMode="auto">
          <a:xfrm>
            <a:off x="3849688" y="9428242"/>
            <a:ext cx="2946400" cy="496809"/>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1"/>
                </a:solidFill>
              </a:defRPr>
            </a:lvl1pPr>
          </a:lstStyle>
          <a:p>
            <a:fld id="{9D2012EC-129D-174F-A305-62EBE193575D}" type="slidenum">
              <a:rPr lang="en-GB">
                <a:latin typeface="Franklin Gothic Book"/>
                <a:cs typeface="Franklin Gothic Book"/>
              </a:rPr>
              <a:pPr/>
              <a:t>‹#›</a:t>
            </a:fld>
            <a:endParaRPr lang="en-GB" dirty="0">
              <a:latin typeface="Franklin Gothic Book"/>
              <a:cs typeface="Franklin Gothic Book"/>
            </a:endParaRPr>
          </a:p>
        </p:txBody>
      </p:sp>
    </p:spTree>
    <p:extLst>
      <p:ext uri="{BB962C8B-B14F-4D97-AF65-F5344CB8AC3E}">
        <p14:creationId xmlns:p14="http://schemas.microsoft.com/office/powerpoint/2010/main" val="2406125402"/>
      </p:ext>
    </p:extLst>
  </p:cSld>
  <p:clrMap bg1="lt1" tx1="dk1" bg2="lt2" tx2="dk2" accent1="accent1" accent2="accent2" accent3="accent3" accent4="accent4" accent5="accent5" accent6="accent6" hlink="hlink" folHlink="folHlink"/>
  <p:hf dt="0"/>
</p:handoutMaster>
</file>

<file path=ppt/notesMasters/_rels/notesMaster1.xml.rels><?xml version="1.0" encoding="UTF-8" standalone="yes"?>
<Relationships xmlns="http://schemas.openxmlformats.org/package/2006/relationships"><Relationship Id="rId3" Type="http://schemas.openxmlformats.org/officeDocument/2006/relationships/tags" Target="../tags/tag310.xml"/><Relationship Id="rId2" Type="http://schemas.openxmlformats.org/officeDocument/2006/relationships/tags" Target="../tags/tag309.xml"/><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hdr" sz="quarter"/>
            <p:custDataLst>
              <p:tags r:id="rId2"/>
            </p:custDataLst>
          </p:nvPr>
        </p:nvSpPr>
        <p:spPr bwMode="auto">
          <a:xfrm>
            <a:off x="0" y="0"/>
            <a:ext cx="6797675" cy="496809"/>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spcAft>
                <a:spcPct val="0"/>
              </a:spcAft>
              <a:defRPr lang="en-GB" sz="900" b="1" i="0" u="none">
                <a:solidFill>
                  <a:srgbClr val="0000FF"/>
                </a:solidFill>
                <a:latin typeface="Arial" panose="020B0604020202020204" pitchFamily="34" charset="0"/>
              </a:defRPr>
            </a:lvl1pPr>
          </a:lstStyle>
          <a:p>
            <a:pPr>
              <a:defRPr/>
            </a:pPr>
            <a:r>
              <a:rPr lang="en-GB" smtClean="0"/>
              <a:t>OFFICIAL USE</a:t>
            </a:r>
            <a:r>
              <a:rPr lang="en-GB" smtClean="0">
                <a:solidFill>
                  <a:srgbClr val="000000"/>
                </a:solidFill>
              </a:rPr>
              <a:t> </a:t>
            </a:r>
            <a:endParaRPr lang="en-GB">
              <a:solidFill>
                <a:srgbClr val="000000"/>
              </a:solidFill>
            </a:endParaRPr>
          </a:p>
        </p:txBody>
      </p:sp>
      <p:sp>
        <p:nvSpPr>
          <p:cNvPr id="5123" name="Rectangle 3"/>
          <p:cNvSpPr>
            <a:spLocks noGrp="1" noChangeArrowheads="1"/>
          </p:cNvSpPr>
          <p:nvPr>
            <p:ph type="dt" idx="1"/>
          </p:nvPr>
        </p:nvSpPr>
        <p:spPr bwMode="auto">
          <a:xfrm>
            <a:off x="3849688" y="0"/>
            <a:ext cx="2946400" cy="496809"/>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Aft>
                <a:spcPct val="0"/>
              </a:spcAft>
              <a:defRPr sz="1200">
                <a:solidFill>
                  <a:schemeClr val="tx1"/>
                </a:solidFill>
                <a:latin typeface="Franklin Gothic Book"/>
                <a:ea typeface="+mn-ea"/>
                <a:cs typeface="Franklin Gothic Book"/>
              </a:defRPr>
            </a:lvl1pPr>
          </a:lstStyle>
          <a:p>
            <a:pPr>
              <a:defRPr/>
            </a:pPr>
            <a:endParaRPr lang="en-US" dirty="0"/>
          </a:p>
        </p:txBody>
      </p:sp>
      <p:sp>
        <p:nvSpPr>
          <p:cNvPr id="39940" name="Rectangle 4"/>
          <p:cNvSpPr>
            <a:spLocks noGrp="1" noRot="1" noChangeAspect="1" noChangeArrowheads="1" noTextEdit="1"/>
          </p:cNvSpPr>
          <p:nvPr>
            <p:ph type="sldImg" idx="2"/>
          </p:nvPr>
        </p:nvSpPr>
        <p:spPr bwMode="auto">
          <a:xfrm>
            <a:off x="917575" y="744538"/>
            <a:ext cx="4962525" cy="372268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5125" name="Rectangle 5"/>
          <p:cNvSpPr>
            <a:spLocks noGrp="1" noChangeArrowheads="1"/>
          </p:cNvSpPr>
          <p:nvPr>
            <p:ph type="body" sz="quarter" idx="3"/>
          </p:nvPr>
        </p:nvSpPr>
        <p:spPr bwMode="auto">
          <a:xfrm>
            <a:off x="679450" y="4715710"/>
            <a:ext cx="5438775" cy="4466511"/>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GB" noProof="0" dirty="0" smtClean="0"/>
              <a:t>Click to edit Master text styles</a:t>
            </a:r>
          </a:p>
          <a:p>
            <a:pPr lvl="1"/>
            <a:r>
              <a:rPr lang="en-GB" noProof="0" dirty="0" smtClean="0"/>
              <a:t>Second level</a:t>
            </a:r>
          </a:p>
          <a:p>
            <a:pPr lvl="2"/>
            <a:r>
              <a:rPr lang="en-GB" noProof="0" dirty="0" smtClean="0"/>
              <a:t>Third level</a:t>
            </a:r>
          </a:p>
          <a:p>
            <a:pPr lvl="3"/>
            <a:r>
              <a:rPr lang="en-GB" noProof="0" dirty="0" smtClean="0"/>
              <a:t>Fourth level</a:t>
            </a:r>
          </a:p>
          <a:p>
            <a:pPr lvl="4"/>
            <a:r>
              <a:rPr lang="en-GB" noProof="0" dirty="0" smtClean="0"/>
              <a:t>Fifth level</a:t>
            </a:r>
          </a:p>
        </p:txBody>
      </p:sp>
      <p:sp>
        <p:nvSpPr>
          <p:cNvPr id="5126" name="Rectangle 6"/>
          <p:cNvSpPr>
            <a:spLocks noGrp="1" noChangeArrowheads="1"/>
          </p:cNvSpPr>
          <p:nvPr>
            <p:ph type="ftr" sz="quarter" idx="4"/>
            <p:custDataLst>
              <p:tags r:id="rId3"/>
            </p:custDataLst>
          </p:nvPr>
        </p:nvSpPr>
        <p:spPr bwMode="auto">
          <a:xfrm>
            <a:off x="0" y="9428242"/>
            <a:ext cx="6797675" cy="496809"/>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spcAft>
                <a:spcPct val="0"/>
              </a:spcAft>
              <a:defRPr lang="en-GB" sz="900" b="1" i="0" u="none">
                <a:solidFill>
                  <a:srgbClr val="0000FF"/>
                </a:solidFill>
                <a:latin typeface="Arial" panose="020B0604020202020204" pitchFamily="34" charset="0"/>
              </a:defRPr>
            </a:lvl1pPr>
          </a:lstStyle>
          <a:p>
            <a:pPr>
              <a:defRPr/>
            </a:pPr>
            <a:r>
              <a:rPr lang="en-GB" smtClean="0"/>
              <a:t>OFFICIAL USE</a:t>
            </a:r>
            <a:r>
              <a:rPr lang="en-GB" smtClean="0">
                <a:solidFill>
                  <a:srgbClr val="000000"/>
                </a:solidFill>
              </a:rPr>
              <a:t> </a:t>
            </a:r>
            <a:endParaRPr lang="en-GB">
              <a:solidFill>
                <a:srgbClr val="000000"/>
              </a:solidFill>
            </a:endParaRPr>
          </a:p>
        </p:txBody>
      </p:sp>
      <p:sp>
        <p:nvSpPr>
          <p:cNvPr id="5127" name="Rectangle 7"/>
          <p:cNvSpPr>
            <a:spLocks noGrp="1" noChangeArrowheads="1"/>
          </p:cNvSpPr>
          <p:nvPr>
            <p:ph type="sldNum" sz="quarter" idx="5"/>
          </p:nvPr>
        </p:nvSpPr>
        <p:spPr bwMode="auto">
          <a:xfrm>
            <a:off x="3849688" y="9428242"/>
            <a:ext cx="2946400" cy="496809"/>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1"/>
                </a:solidFill>
                <a:latin typeface="Franklin Gothic Book"/>
                <a:cs typeface="Franklin Gothic Book"/>
              </a:defRPr>
            </a:lvl1pPr>
          </a:lstStyle>
          <a:p>
            <a:fld id="{FD575486-124C-4241-91A7-0219FEF1B1CE}" type="slidenum">
              <a:rPr lang="en-GB" smtClean="0"/>
              <a:pPr/>
              <a:t>‹#›</a:t>
            </a:fld>
            <a:endParaRPr lang="en-GB" dirty="0"/>
          </a:p>
        </p:txBody>
      </p:sp>
    </p:spTree>
    <p:extLst>
      <p:ext uri="{BB962C8B-B14F-4D97-AF65-F5344CB8AC3E}">
        <p14:creationId xmlns:p14="http://schemas.microsoft.com/office/powerpoint/2010/main" val="3334028775"/>
      </p:ext>
    </p:extLst>
  </p:cSld>
  <p:clrMap bg1="lt1" tx1="dk1" bg2="lt2" tx2="dk2" accent1="accent1" accent2="accent2" accent3="accent3" accent4="accent4" accent5="accent5" accent6="accent6" hlink="hlink" folHlink="folHlink"/>
  <p:hf dt="0"/>
  <p:notesStyle>
    <a:lvl1pPr algn="l" rtl="0" eaLnBrk="0" fontAlgn="base" hangingPunct="0">
      <a:spcBef>
        <a:spcPct val="30000"/>
      </a:spcBef>
      <a:spcAft>
        <a:spcPct val="0"/>
      </a:spcAft>
      <a:defRPr sz="1200" kern="1200">
        <a:solidFill>
          <a:schemeClr val="tx1"/>
        </a:solidFill>
        <a:latin typeface="Franklin Gothic Book"/>
        <a:ea typeface="ＭＳ Ｐゴシック" charset="0"/>
        <a:cs typeface="Franklin Gothic Book"/>
      </a:defRPr>
    </a:lvl1pPr>
    <a:lvl2pPr marL="457200" algn="l" rtl="0" eaLnBrk="0" fontAlgn="base" hangingPunct="0">
      <a:spcBef>
        <a:spcPct val="30000"/>
      </a:spcBef>
      <a:spcAft>
        <a:spcPct val="0"/>
      </a:spcAft>
      <a:defRPr sz="1200" kern="1200">
        <a:solidFill>
          <a:schemeClr val="tx1"/>
        </a:solidFill>
        <a:latin typeface="Franklin Gothic Book"/>
        <a:ea typeface="Franklin Gothic Book"/>
        <a:cs typeface="Franklin Gothic Book"/>
      </a:defRPr>
    </a:lvl2pPr>
    <a:lvl3pPr marL="914400" algn="l" rtl="0" eaLnBrk="0" fontAlgn="base" hangingPunct="0">
      <a:spcBef>
        <a:spcPct val="30000"/>
      </a:spcBef>
      <a:spcAft>
        <a:spcPct val="0"/>
      </a:spcAft>
      <a:defRPr sz="1200" kern="1200">
        <a:solidFill>
          <a:schemeClr val="tx1"/>
        </a:solidFill>
        <a:latin typeface="Franklin Gothic Book"/>
        <a:ea typeface="Franklin Gothic Book"/>
        <a:cs typeface="Franklin Gothic Book"/>
      </a:defRPr>
    </a:lvl3pPr>
    <a:lvl4pPr marL="1371600" algn="l" rtl="0" eaLnBrk="0" fontAlgn="base" hangingPunct="0">
      <a:spcBef>
        <a:spcPct val="30000"/>
      </a:spcBef>
      <a:spcAft>
        <a:spcPct val="0"/>
      </a:spcAft>
      <a:defRPr sz="1200" kern="1200">
        <a:solidFill>
          <a:schemeClr val="tx1"/>
        </a:solidFill>
        <a:latin typeface="Franklin Gothic Book"/>
        <a:ea typeface="Franklin Gothic Book"/>
        <a:cs typeface="Franklin Gothic Book"/>
      </a:defRPr>
    </a:lvl4pPr>
    <a:lvl5pPr marL="1828800" algn="l" rtl="0" eaLnBrk="0" fontAlgn="base" hangingPunct="0">
      <a:spcBef>
        <a:spcPct val="30000"/>
      </a:spcBef>
      <a:spcAft>
        <a:spcPct val="0"/>
      </a:spcAft>
      <a:defRPr sz="1200" kern="1200">
        <a:solidFill>
          <a:schemeClr val="tx1"/>
        </a:solidFill>
        <a:latin typeface="Franklin Gothic Book"/>
        <a:ea typeface="Franklin Gothic Book"/>
        <a:cs typeface="Franklin Gothic Book"/>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15.xml"/><Relationship Id="rId1" Type="http://schemas.openxmlformats.org/officeDocument/2006/relationships/tags" Target="../tags/tag314.xml"/><Relationship Id="rId4"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18.xml"/><Relationship Id="rId1" Type="http://schemas.openxmlformats.org/officeDocument/2006/relationships/tags" Target="../tags/tag317.xml"/><Relationship Id="rId4"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21.xml"/><Relationship Id="rId1" Type="http://schemas.openxmlformats.org/officeDocument/2006/relationships/tags" Target="../tags/tag320.xml"/><Relationship Id="rId4"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24.xml"/><Relationship Id="rId1" Type="http://schemas.openxmlformats.org/officeDocument/2006/relationships/tags" Target="../tags/tag323.xml"/><Relationship Id="rId4"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27.xml"/><Relationship Id="rId1" Type="http://schemas.openxmlformats.org/officeDocument/2006/relationships/tags" Target="../tags/tag326.xml"/><Relationship Id="rId4"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30.xml"/><Relationship Id="rId1" Type="http://schemas.openxmlformats.org/officeDocument/2006/relationships/tags" Target="../tags/tag329.xml"/><Relationship Id="rId4"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33.xml"/><Relationship Id="rId1" Type="http://schemas.openxmlformats.org/officeDocument/2006/relationships/tags" Target="../tags/tag332.xml"/><Relationship Id="rId4"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36.xml"/><Relationship Id="rId1" Type="http://schemas.openxmlformats.org/officeDocument/2006/relationships/tags" Target="../tags/tag335.xml"/><Relationship Id="rId4"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39.xml"/><Relationship Id="rId1" Type="http://schemas.openxmlformats.org/officeDocument/2006/relationships/tags" Target="../tags/tag338.xml"/><Relationship Id="rId4"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42.xml"/><Relationship Id="rId1" Type="http://schemas.openxmlformats.org/officeDocument/2006/relationships/tags" Target="../tags/tag341.xml"/><Relationship Id="rId4"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45.xml"/><Relationship Id="rId1" Type="http://schemas.openxmlformats.org/officeDocument/2006/relationships/tags" Target="../tags/tag344.xml"/><Relationship Id="rId4"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48.xml"/><Relationship Id="rId1" Type="http://schemas.openxmlformats.org/officeDocument/2006/relationships/tags" Target="../tags/tag347.xml"/><Relationship Id="rId4"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51.xml"/><Relationship Id="rId1" Type="http://schemas.openxmlformats.org/officeDocument/2006/relationships/tags" Target="../tags/tag350.xml"/><Relationship Id="rId4"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54.xml"/><Relationship Id="rId1" Type="http://schemas.openxmlformats.org/officeDocument/2006/relationships/tags" Target="../tags/tag353.xml"/><Relationship Id="rId4"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57.xml"/><Relationship Id="rId1" Type="http://schemas.openxmlformats.org/officeDocument/2006/relationships/tags" Target="../tags/tag356.xml"/><Relationship Id="rId4"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60.xml"/><Relationship Id="rId1" Type="http://schemas.openxmlformats.org/officeDocument/2006/relationships/tags" Target="../tags/tag359.xml"/><Relationship Id="rId4"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63.xml"/><Relationship Id="rId1" Type="http://schemas.openxmlformats.org/officeDocument/2006/relationships/tags" Target="../tags/tag362.xml"/><Relationship Id="rId4"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66.xml"/><Relationship Id="rId1" Type="http://schemas.openxmlformats.org/officeDocument/2006/relationships/tags" Target="../tags/tag365.xml"/><Relationship Id="rId4"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69.xml"/><Relationship Id="rId1" Type="http://schemas.openxmlformats.org/officeDocument/2006/relationships/tags" Target="../tags/tag368.xml"/><Relationship Id="rId4"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72.xml"/><Relationship Id="rId1" Type="http://schemas.openxmlformats.org/officeDocument/2006/relationships/tags" Target="../tags/tag371.xml"/><Relationship Id="rId4"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75.xml"/><Relationship Id="rId1" Type="http://schemas.openxmlformats.org/officeDocument/2006/relationships/tags" Target="../tags/tag374.xml"/><Relationship Id="rId4"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79.xml"/><Relationship Id="rId1" Type="http://schemas.openxmlformats.org/officeDocument/2006/relationships/tags" Target="../tags/tag378.xml"/><Relationship Id="rId4"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82.xml"/><Relationship Id="rId1" Type="http://schemas.openxmlformats.org/officeDocument/2006/relationships/tags" Target="../tags/tag381.xml"/><Relationship Id="rId4"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85.xml"/><Relationship Id="rId1" Type="http://schemas.openxmlformats.org/officeDocument/2006/relationships/tags" Target="../tags/tag384.xml"/><Relationship Id="rId4"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88.xml"/><Relationship Id="rId1" Type="http://schemas.openxmlformats.org/officeDocument/2006/relationships/tags" Target="../tags/tag387.xml"/><Relationship Id="rId4"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91.xml"/><Relationship Id="rId1" Type="http://schemas.openxmlformats.org/officeDocument/2006/relationships/tags" Target="../tags/tag390.xml"/><Relationship Id="rId4"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94.xml"/><Relationship Id="rId1" Type="http://schemas.openxmlformats.org/officeDocument/2006/relationships/tags" Target="../tags/tag393.xml"/><Relationship Id="rId4"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397.xml"/><Relationship Id="rId1" Type="http://schemas.openxmlformats.org/officeDocument/2006/relationships/tags" Target="../tags/tag396.xml"/><Relationship Id="rId4"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3" Type="http://schemas.openxmlformats.org/officeDocument/2006/relationships/notesMaster" Target="../notesMasters/notesMaster1.xml"/><Relationship Id="rId2" Type="http://schemas.openxmlformats.org/officeDocument/2006/relationships/tags" Target="../tags/tag400.xml"/><Relationship Id="rId1" Type="http://schemas.openxmlformats.org/officeDocument/2006/relationships/tags" Target="../tags/tag399.xml"/><Relationship Id="rId4" Type="http://schemas.openxmlformats.org/officeDocument/2006/relationships/slide" Target="../slides/slide2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1</a:t>
            </a:fld>
            <a:endParaRPr lang="en-GB" dirty="0"/>
          </a:p>
        </p:txBody>
      </p:sp>
    </p:spTree>
    <p:extLst>
      <p:ext uri="{BB962C8B-B14F-4D97-AF65-F5344CB8AC3E}">
        <p14:creationId xmlns:p14="http://schemas.microsoft.com/office/powerpoint/2010/main" val="123787831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2</a:t>
            </a:fld>
            <a:endParaRPr lang="en-GB" dirty="0"/>
          </a:p>
        </p:txBody>
      </p:sp>
    </p:spTree>
    <p:extLst>
      <p:ext uri="{BB962C8B-B14F-4D97-AF65-F5344CB8AC3E}">
        <p14:creationId xmlns:p14="http://schemas.microsoft.com/office/powerpoint/2010/main" val="138016546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3</a:t>
            </a:fld>
            <a:endParaRPr lang="en-GB" dirty="0"/>
          </a:p>
        </p:txBody>
      </p:sp>
    </p:spTree>
    <p:extLst>
      <p:ext uri="{BB962C8B-B14F-4D97-AF65-F5344CB8AC3E}">
        <p14:creationId xmlns:p14="http://schemas.microsoft.com/office/powerpoint/2010/main" val="319857755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4</a:t>
            </a:fld>
            <a:endParaRPr lang="en-GB" dirty="0">
              <a:solidFill>
                <a:prstClr val="white"/>
              </a:solidFill>
            </a:endParaRPr>
          </a:p>
        </p:txBody>
      </p:sp>
    </p:spTree>
    <p:extLst>
      <p:ext uri="{BB962C8B-B14F-4D97-AF65-F5344CB8AC3E}">
        <p14:creationId xmlns:p14="http://schemas.microsoft.com/office/powerpoint/2010/main" val="5623423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5</a:t>
            </a:fld>
            <a:endParaRPr lang="en-GB" dirty="0"/>
          </a:p>
        </p:txBody>
      </p:sp>
    </p:spTree>
    <p:extLst>
      <p:ext uri="{BB962C8B-B14F-4D97-AF65-F5344CB8AC3E}">
        <p14:creationId xmlns:p14="http://schemas.microsoft.com/office/powerpoint/2010/main" val="8200088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6</a:t>
            </a:fld>
            <a:endParaRPr lang="en-GB" dirty="0">
              <a:solidFill>
                <a:prstClr val="white"/>
              </a:solidFill>
            </a:endParaRPr>
          </a:p>
        </p:txBody>
      </p:sp>
    </p:spTree>
    <p:extLst>
      <p:ext uri="{BB962C8B-B14F-4D97-AF65-F5344CB8AC3E}">
        <p14:creationId xmlns:p14="http://schemas.microsoft.com/office/powerpoint/2010/main" val="180987818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7</a:t>
            </a:fld>
            <a:endParaRPr lang="en-GB" dirty="0"/>
          </a:p>
        </p:txBody>
      </p:sp>
    </p:spTree>
    <p:extLst>
      <p:ext uri="{BB962C8B-B14F-4D97-AF65-F5344CB8AC3E}">
        <p14:creationId xmlns:p14="http://schemas.microsoft.com/office/powerpoint/2010/main" val="7244521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8</a:t>
            </a:fld>
            <a:endParaRPr lang="en-GB" dirty="0"/>
          </a:p>
        </p:txBody>
      </p:sp>
    </p:spTree>
    <p:extLst>
      <p:ext uri="{BB962C8B-B14F-4D97-AF65-F5344CB8AC3E}">
        <p14:creationId xmlns:p14="http://schemas.microsoft.com/office/powerpoint/2010/main" val="35868183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9</a:t>
            </a:fld>
            <a:endParaRPr lang="en-GB" dirty="0">
              <a:solidFill>
                <a:prstClr val="white"/>
              </a:solidFill>
            </a:endParaRPr>
          </a:p>
        </p:txBody>
      </p:sp>
    </p:spTree>
    <p:extLst>
      <p:ext uri="{BB962C8B-B14F-4D97-AF65-F5344CB8AC3E}">
        <p14:creationId xmlns:p14="http://schemas.microsoft.com/office/powerpoint/2010/main" val="185440262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10</a:t>
            </a:fld>
            <a:endParaRPr lang="en-GB" dirty="0">
              <a:solidFill>
                <a:prstClr val="white"/>
              </a:solidFill>
            </a:endParaRPr>
          </a:p>
        </p:txBody>
      </p:sp>
    </p:spTree>
    <p:extLst>
      <p:ext uri="{BB962C8B-B14F-4D97-AF65-F5344CB8AC3E}">
        <p14:creationId xmlns:p14="http://schemas.microsoft.com/office/powerpoint/2010/main" val="323541989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11</a:t>
            </a:fld>
            <a:endParaRPr lang="en-GB" dirty="0">
              <a:solidFill>
                <a:prstClr val="white"/>
              </a:solidFill>
            </a:endParaRPr>
          </a:p>
        </p:txBody>
      </p:sp>
    </p:spTree>
    <p:extLst>
      <p:ext uri="{BB962C8B-B14F-4D97-AF65-F5344CB8AC3E}">
        <p14:creationId xmlns:p14="http://schemas.microsoft.com/office/powerpoint/2010/main" val="419270784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12</a:t>
            </a:fld>
            <a:endParaRPr lang="en-GB" dirty="0">
              <a:solidFill>
                <a:prstClr val="white"/>
              </a:solidFill>
            </a:endParaRPr>
          </a:p>
        </p:txBody>
      </p:sp>
    </p:spTree>
    <p:extLst>
      <p:ext uri="{BB962C8B-B14F-4D97-AF65-F5344CB8AC3E}">
        <p14:creationId xmlns:p14="http://schemas.microsoft.com/office/powerpoint/2010/main" val="419270784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13</a:t>
            </a:fld>
            <a:endParaRPr lang="en-GB" dirty="0"/>
          </a:p>
        </p:txBody>
      </p:sp>
    </p:spTree>
    <p:extLst>
      <p:ext uri="{BB962C8B-B14F-4D97-AF65-F5344CB8AC3E}">
        <p14:creationId xmlns:p14="http://schemas.microsoft.com/office/powerpoint/2010/main" val="419270784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14</a:t>
            </a:fld>
            <a:endParaRPr lang="en-GB" dirty="0"/>
          </a:p>
        </p:txBody>
      </p:sp>
    </p:spTree>
    <p:extLst>
      <p:ext uri="{BB962C8B-B14F-4D97-AF65-F5344CB8AC3E}">
        <p14:creationId xmlns:p14="http://schemas.microsoft.com/office/powerpoint/2010/main" val="419270784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15</a:t>
            </a:fld>
            <a:endParaRPr lang="en-GB" dirty="0"/>
          </a:p>
        </p:txBody>
      </p:sp>
    </p:spTree>
    <p:extLst>
      <p:ext uri="{BB962C8B-B14F-4D97-AF65-F5344CB8AC3E}">
        <p14:creationId xmlns:p14="http://schemas.microsoft.com/office/powerpoint/2010/main" val="195346796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16</a:t>
            </a:fld>
            <a:endParaRPr lang="en-GB" dirty="0">
              <a:solidFill>
                <a:prstClr val="white"/>
              </a:solidFill>
            </a:endParaRPr>
          </a:p>
        </p:txBody>
      </p:sp>
    </p:spTree>
    <p:extLst>
      <p:ext uri="{BB962C8B-B14F-4D97-AF65-F5344CB8AC3E}">
        <p14:creationId xmlns:p14="http://schemas.microsoft.com/office/powerpoint/2010/main" val="195346796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17</a:t>
            </a:fld>
            <a:endParaRPr lang="en-GB" dirty="0"/>
          </a:p>
        </p:txBody>
      </p:sp>
    </p:spTree>
    <p:extLst>
      <p:ext uri="{BB962C8B-B14F-4D97-AF65-F5344CB8AC3E}">
        <p14:creationId xmlns:p14="http://schemas.microsoft.com/office/powerpoint/2010/main" val="419270784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18</a:t>
            </a:fld>
            <a:endParaRPr lang="en-GB" dirty="0"/>
          </a:p>
        </p:txBody>
      </p:sp>
    </p:spTree>
    <p:extLst>
      <p:ext uri="{BB962C8B-B14F-4D97-AF65-F5344CB8AC3E}">
        <p14:creationId xmlns:p14="http://schemas.microsoft.com/office/powerpoint/2010/main" val="195346796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19</a:t>
            </a:fld>
            <a:endParaRPr lang="en-GB" dirty="0"/>
          </a:p>
        </p:txBody>
      </p:sp>
    </p:spTree>
    <p:extLst>
      <p:ext uri="{BB962C8B-B14F-4D97-AF65-F5344CB8AC3E}">
        <p14:creationId xmlns:p14="http://schemas.microsoft.com/office/powerpoint/2010/main" val="418521387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20</a:t>
            </a:fld>
            <a:endParaRPr lang="en-GB" dirty="0"/>
          </a:p>
        </p:txBody>
      </p:sp>
    </p:spTree>
    <p:extLst>
      <p:ext uri="{BB962C8B-B14F-4D97-AF65-F5344CB8AC3E}">
        <p14:creationId xmlns:p14="http://schemas.microsoft.com/office/powerpoint/2010/main" val="160999372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1"/>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21</a:t>
            </a:fld>
            <a:endParaRPr lang="en-GB" dirty="0">
              <a:solidFill>
                <a:prstClr val="white"/>
              </a:solidFill>
            </a:endParaRPr>
          </a:p>
        </p:txBody>
      </p:sp>
    </p:spTree>
    <p:extLst>
      <p:ext uri="{BB962C8B-B14F-4D97-AF65-F5344CB8AC3E}">
        <p14:creationId xmlns:p14="http://schemas.microsoft.com/office/powerpoint/2010/main" val="92295098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pPr/>
              <a:t>22</a:t>
            </a:fld>
            <a:endParaRPr lang="en-GB" dirty="0"/>
          </a:p>
        </p:txBody>
      </p:sp>
    </p:spTree>
    <p:extLst>
      <p:ext uri="{BB962C8B-B14F-4D97-AF65-F5344CB8AC3E}">
        <p14:creationId xmlns:p14="http://schemas.microsoft.com/office/powerpoint/2010/main" val="307082398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23</a:t>
            </a:fld>
            <a:endParaRPr lang="en-GB" dirty="0">
              <a:solidFill>
                <a:prstClr val="white"/>
              </a:solidFill>
            </a:endParaRPr>
          </a:p>
        </p:txBody>
      </p:sp>
    </p:spTree>
    <p:extLst>
      <p:ext uri="{BB962C8B-B14F-4D97-AF65-F5344CB8AC3E}">
        <p14:creationId xmlns:p14="http://schemas.microsoft.com/office/powerpoint/2010/main" val="418521387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24</a:t>
            </a:fld>
            <a:endParaRPr lang="en-GB" dirty="0">
              <a:solidFill>
                <a:prstClr val="white"/>
              </a:solidFill>
            </a:endParaRPr>
          </a:p>
        </p:txBody>
      </p:sp>
    </p:spTree>
    <p:extLst>
      <p:ext uri="{BB962C8B-B14F-4D97-AF65-F5344CB8AC3E}">
        <p14:creationId xmlns:p14="http://schemas.microsoft.com/office/powerpoint/2010/main" val="28079806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25</a:t>
            </a:fld>
            <a:endParaRPr lang="en-GB" dirty="0">
              <a:solidFill>
                <a:prstClr val="white"/>
              </a:solidFill>
            </a:endParaRPr>
          </a:p>
        </p:txBody>
      </p:sp>
    </p:spTree>
    <p:extLst>
      <p:ext uri="{BB962C8B-B14F-4D97-AF65-F5344CB8AC3E}">
        <p14:creationId xmlns:p14="http://schemas.microsoft.com/office/powerpoint/2010/main" val="383737203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26</a:t>
            </a:fld>
            <a:endParaRPr lang="en-GB" dirty="0">
              <a:solidFill>
                <a:prstClr val="white"/>
              </a:solidFill>
            </a:endParaRPr>
          </a:p>
        </p:txBody>
      </p:sp>
    </p:spTree>
    <p:extLst>
      <p:ext uri="{BB962C8B-B14F-4D97-AF65-F5344CB8AC3E}">
        <p14:creationId xmlns:p14="http://schemas.microsoft.com/office/powerpoint/2010/main" val="331714845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27</a:t>
            </a:fld>
            <a:endParaRPr lang="en-GB" dirty="0">
              <a:solidFill>
                <a:prstClr val="white"/>
              </a:solidFill>
            </a:endParaRPr>
          </a:p>
        </p:txBody>
      </p:sp>
    </p:spTree>
    <p:extLst>
      <p:ext uri="{BB962C8B-B14F-4D97-AF65-F5344CB8AC3E}">
        <p14:creationId xmlns:p14="http://schemas.microsoft.com/office/powerpoint/2010/main" val="393762435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28</a:t>
            </a:fld>
            <a:endParaRPr lang="en-GB" dirty="0">
              <a:solidFill>
                <a:prstClr val="white"/>
              </a:solidFill>
            </a:endParaRPr>
          </a:p>
        </p:txBody>
      </p:sp>
    </p:spTree>
    <p:extLst>
      <p:ext uri="{BB962C8B-B14F-4D97-AF65-F5344CB8AC3E}">
        <p14:creationId xmlns:p14="http://schemas.microsoft.com/office/powerpoint/2010/main" val="266516992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custDataLst>
              <p:tags r:id="rId1"/>
            </p:custDataLst>
          </p:nvPr>
        </p:nvSpPr>
        <p:spPr>
          <a:xfrm>
            <a:off x="0" y="0"/>
            <a:ext cx="6797675" cy="496809"/>
          </a:xfrm>
        </p:spPr>
        <p:txBody>
          <a:bodyPr/>
          <a:lstStyle/>
          <a:p>
            <a:pPr>
              <a:defRPr/>
            </a:pPr>
            <a:r>
              <a:rPr lang="en-GB" smtClean="0"/>
              <a:t>OFFICIAL USE</a:t>
            </a:r>
            <a:r>
              <a:rPr lang="en-GB" smtClean="0">
                <a:solidFill>
                  <a:srgbClr val="000000"/>
                </a:solidFill>
              </a:rPr>
              <a:t> </a:t>
            </a:r>
            <a:endParaRPr lang="en-GB">
              <a:solidFill>
                <a:srgbClr val="000000"/>
              </a:solidFill>
            </a:endParaRPr>
          </a:p>
        </p:txBody>
      </p:sp>
      <p:sp>
        <p:nvSpPr>
          <p:cNvPr id="5" name="Footer Placeholder 4"/>
          <p:cNvSpPr>
            <a:spLocks noGrp="1"/>
          </p:cNvSpPr>
          <p:nvPr>
            <p:ph type="ftr" sz="quarter" idx="11"/>
            <p:custDataLst>
              <p:tags r:id="rId2"/>
            </p:custDataLst>
          </p:nvPr>
        </p:nvSpPr>
        <p:spPr>
          <a:xfrm>
            <a:off x="0" y="9428242"/>
            <a:ext cx="6797675" cy="496809"/>
          </a:xfrm>
        </p:spPr>
        <p:txBody>
          <a:bodyPr/>
          <a:lstStyle/>
          <a:p>
            <a:pPr>
              <a:defRPr/>
            </a:pPr>
            <a:r>
              <a:rPr lang="en-US" smtClean="0"/>
              <a:t>OFFICIAL USE</a:t>
            </a:r>
            <a:r>
              <a:rPr lang="en-US" smtClean="0">
                <a:solidFill>
                  <a:srgbClr val="000000"/>
                </a:solidFill>
              </a:rPr>
              <a:t> </a:t>
            </a:r>
            <a:endParaRPr lang="en-US" dirty="0">
              <a:solidFill>
                <a:srgbClr val="000000"/>
              </a:solidFill>
            </a:endParaRPr>
          </a:p>
        </p:txBody>
      </p:sp>
      <p:sp>
        <p:nvSpPr>
          <p:cNvPr id="6" name="Slide Number Placeholder 5"/>
          <p:cNvSpPr>
            <a:spLocks noGrp="1"/>
          </p:cNvSpPr>
          <p:nvPr>
            <p:ph type="sldNum" sz="quarter" idx="12"/>
          </p:nvPr>
        </p:nvSpPr>
        <p:spPr/>
        <p:txBody>
          <a:bodyPr/>
          <a:lstStyle/>
          <a:p>
            <a:fld id="{FD575486-124C-4241-91A7-0219FEF1B1CE}" type="slidenum">
              <a:rPr lang="en-GB" smtClean="0">
                <a:solidFill>
                  <a:prstClr val="white"/>
                </a:solidFill>
              </a:rPr>
              <a:pPr/>
              <a:t>29</a:t>
            </a:fld>
            <a:endParaRPr lang="en-GB" dirty="0">
              <a:solidFill>
                <a:prstClr val="white"/>
              </a:solidFill>
            </a:endParaRPr>
          </a:p>
        </p:txBody>
      </p:sp>
    </p:spTree>
    <p:extLst>
      <p:ext uri="{BB962C8B-B14F-4D97-AF65-F5344CB8AC3E}">
        <p14:creationId xmlns:p14="http://schemas.microsoft.com/office/powerpoint/2010/main" val="185311672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xml"/></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xml"/></Relationships>
</file>

<file path=ppt/slideLayouts/_rels/slideLayout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xml"/></Relationships>
</file>

<file path=ppt/slideLayouts/_rels/slideLayout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6.xml"/></Relationships>
</file>

<file path=ppt/slideLayouts/_rels/slideLayout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7.xml"/></Relationships>
</file>

<file path=ppt/slideLayouts/_rels/slideLayout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8.xml"/></Relationships>
</file>

<file path=ppt/slideLayouts/_rels/slideLayout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9.xml"/></Relationships>
</file>

<file path=ppt/slideLayouts/_rels/slideLayout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0.xml"/></Relationships>
</file>

<file path=ppt/slideLayouts/_rels/slideLayout1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1.xml"/></Relationships>
</file>

<file path=ppt/slideLayouts/_rels/slideLayout1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2.xml"/></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3.xml"/></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4.xml"/></Relationships>
</file>

<file path=ppt/slideLayouts/_rels/slideLayout1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5.xml"/></Relationships>
</file>

<file path=ppt/slideLayouts/_rels/slideLayout1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6.xml"/></Relationships>
</file>

<file path=ppt/slideLayouts/_rels/slideLayout1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7.xml"/></Relationships>
</file>

<file path=ppt/slideLayouts/_rels/slideLayout1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8.xml"/></Relationships>
</file>

<file path=ppt/slideLayouts/_rels/slideLayout1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9.xml"/></Relationships>
</file>

<file path=ppt/slideLayouts/_rels/slideLayout1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0.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xml"/><Relationship Id="rId1" Type="http://schemas.openxmlformats.org/officeDocument/2006/relationships/tags" Target="../tags/tag21.xml"/><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2.xml"/></Relationships>
</file>

<file path=ppt/slideLayouts/_rels/slideLayout2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3.xml"/></Relationships>
</file>

<file path=ppt/slideLayouts/_rels/slideLayout2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4.xml"/></Relationships>
</file>

<file path=ppt/slideLayouts/_rels/slideLayout2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5.xml"/></Relationships>
</file>

<file path=ppt/slideLayouts/_rels/slideLayout2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6.xml"/></Relationships>
</file>

<file path=ppt/slideLayouts/_rels/slideLayout2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7.xml"/></Relationships>
</file>

<file path=ppt/slideLayouts/_rels/slideLayout2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8.xml"/></Relationships>
</file>

<file path=ppt/slideLayouts/_rels/slideLayout2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9.xml"/></Relationships>
</file>

<file path=ppt/slideLayouts/_rels/slideLayout2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0.xml"/></Relationships>
</file>

<file path=ppt/slideLayouts/_rels/slideLayout3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1.xml"/></Relationships>
</file>

<file path=ppt/slideLayouts/_rels/slideLayout3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2.xml"/></Relationships>
</file>

<file path=ppt/slideLayouts/_rels/slideLayout3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3.xml"/></Relationships>
</file>

<file path=ppt/slideLayouts/_rels/slideLayout3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4.xml"/></Relationships>
</file>

<file path=ppt/slideLayouts/_rels/slideLayout3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5.xml"/></Relationships>
</file>

<file path=ppt/slideLayouts/_rels/slideLayout3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6.xml"/></Relationships>
</file>

<file path=ppt/slideLayouts/_rels/slideLayout3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7.xml"/></Relationships>
</file>

<file path=ppt/slideLayouts/_rels/slideLayout3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8.xml"/></Relationships>
</file>

<file path=ppt/slideLayouts/_rels/slideLayout3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9.xml"/></Relationships>
</file>

<file path=ppt/slideLayouts/_rels/slideLayout3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0.xml"/></Relationships>
</file>

<file path=ppt/slideLayouts/_rels/slideLayout4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1.xml"/></Relationships>
</file>

<file path=ppt/slideLayouts/_rels/slideLayout4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2.xml"/></Relationships>
</file>

<file path=ppt/slideLayouts/_rels/slideLayout4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3.xml"/></Relationships>
</file>

<file path=ppt/slideLayouts/_rels/slideLayout4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4.xml"/></Relationships>
</file>

<file path=ppt/slideLayouts/_rels/slideLayout4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5.xml"/></Relationships>
</file>

<file path=ppt/slideLayouts/_rels/slideLayout4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6.xml"/></Relationships>
</file>

<file path=ppt/slideLayouts/_rels/slideLayout4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7.xml"/></Relationships>
</file>

<file path=ppt/slideLayouts/_rels/slideLayout4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8.xml"/></Relationships>
</file>

<file path=ppt/slideLayouts/_rels/slideLayout4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9.xml"/></Relationships>
</file>

<file path=ppt/slideLayouts/_rels/slideLayout4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0.xml"/></Relationships>
</file>

<file path=ppt/slideLayouts/_rels/slideLayout5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1.xml"/></Relationships>
</file>

<file path=ppt/slideLayouts/_rels/slideLayout5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2.xml"/></Relationships>
</file>

<file path=ppt/slideLayouts/_rels/slideLayout5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3.xml"/></Relationships>
</file>

<file path=ppt/slideLayouts/_rels/slideLayout5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4.xml"/></Relationships>
</file>

<file path=ppt/slideLayouts/_rels/slideLayout5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5.xml"/></Relationships>
</file>

<file path=ppt/slideLayouts/_rels/slideLayout5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6.xml"/></Relationships>
</file>

<file path=ppt/slideLayouts/_rels/slideLayout5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7.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xml"/><Relationship Id="rId1" Type="http://schemas.openxmlformats.org/officeDocument/2006/relationships/tags" Target="../tags/tag58.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xml"/><Relationship Id="rId1" Type="http://schemas.openxmlformats.org/officeDocument/2006/relationships/tags" Target="../tags/tag59.xml"/></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xml"/><Relationship Id="rId1" Type="http://schemas.openxmlformats.org/officeDocument/2006/relationships/tags" Target="../tags/tag60.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xml"/><Relationship Id="rId1" Type="http://schemas.openxmlformats.org/officeDocument/2006/relationships/tags" Target="../tags/tag61.xml"/></Relationships>
</file>

<file path=ppt/slideLayouts/_rels/slideLayout6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62.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 Id="rId4" Type="http://schemas.openxmlformats.org/officeDocument/2006/relationships/image" Target="../media/image7.png"/></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4.xml"/></Relationships>
</file>

<file path=ppt/slideLayouts/_rels/slideLayout77.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5.xml"/></Relationships>
</file>

<file path=ppt/slideLayouts/_rels/slideLayout78.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6.xml"/></Relationships>
</file>

<file path=ppt/slideLayouts/_rels/slideLayout79.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7.xml"/></Relationships>
</file>

<file path=ppt/slideLayouts/_rels/slideLayout80.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8.xml"/></Relationships>
</file>

<file path=ppt/slideLayouts/_rels/slideLayout81.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69.xml"/></Relationships>
</file>

<file path=ppt/slideLayouts/_rels/slideLayout82.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0.xml"/></Relationships>
</file>

<file path=ppt/slideLayouts/_rels/slideLayout83.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1.xml"/></Relationships>
</file>

<file path=ppt/slideLayouts/_rels/slideLayout84.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2.xml"/></Relationships>
</file>

<file path=ppt/slideLayouts/_rels/slideLayout85.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3.xml"/></Relationships>
</file>

<file path=ppt/slideLayouts/_rels/slideLayout86.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4.xml"/></Relationships>
</file>

<file path=ppt/slideLayouts/_rels/slideLayout87.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5.xml"/></Relationships>
</file>

<file path=ppt/slideLayouts/_rels/slideLayout88.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6.xml"/></Relationships>
</file>

<file path=ppt/slideLayouts/_rels/slideLayout89.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7.xml"/></Relationships>
</file>

<file path=ppt/slideLayouts/_rels/slideLayout90.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8.xml"/></Relationships>
</file>

<file path=ppt/slideLayouts/_rels/slideLayout91.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79.xml"/></Relationships>
</file>

<file path=ppt/slideLayouts/_rels/slideLayout92.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0.xml"/></Relationships>
</file>

<file path=ppt/slideLayouts/_rels/slideLayout93.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1.xml"/></Relationships>
</file>

<file path=ppt/slideLayouts/_rels/slideLayout94.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2.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3.xml"/><Relationship Id="rId1" Type="http://schemas.openxmlformats.org/officeDocument/2006/relationships/tags" Target="../tags/tag83.xml"/><Relationship Id="rId4" Type="http://schemas.openxmlformats.org/officeDocument/2006/relationships/image" Target="../media/image3.png"/></Relationships>
</file>

<file path=ppt/slideLayouts/_rels/slideLayout96.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4.xml"/></Relationships>
</file>

<file path=ppt/slideLayouts/_rels/slideLayout97.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5.xml"/></Relationships>
</file>

<file path=ppt/slideLayouts/_rels/slideLayout98.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6.xml"/></Relationships>
</file>

<file path=ppt/slideLayouts/_rels/slideLayout99.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7.xml"/></Relationships>
</file>

<file path=ppt/slideLayouts/_rels/slideLayout100.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8.xml"/></Relationships>
</file>

<file path=ppt/slideLayouts/_rels/slideLayout101.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89.xml"/></Relationships>
</file>

<file path=ppt/slideLayouts/_rels/slideLayout102.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0.xml"/></Relationships>
</file>

<file path=ppt/slideLayouts/_rels/slideLayout103.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1.xml"/></Relationships>
</file>

<file path=ppt/slideLayouts/_rels/slideLayout104.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2.xml"/></Relationships>
</file>

<file path=ppt/slideLayouts/_rels/slideLayout105.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3.xml"/></Relationships>
</file>

<file path=ppt/slideLayouts/_rels/slideLayout106.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4.xml"/></Relationships>
</file>

<file path=ppt/slideLayouts/_rels/slideLayout107.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5.xml"/></Relationships>
</file>

<file path=ppt/slideLayouts/_rels/slideLayout108.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6.xml"/></Relationships>
</file>

<file path=ppt/slideLayouts/_rels/slideLayout109.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7.xml"/></Relationships>
</file>

<file path=ppt/slideLayouts/_rels/slideLayout110.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8.xml"/></Relationships>
</file>

<file path=ppt/slideLayouts/_rels/slideLayout111.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99.xml"/></Relationships>
</file>

<file path=ppt/slideLayouts/_rels/slideLayout112.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0.xml"/></Relationships>
</file>

<file path=ppt/slideLayouts/_rels/slideLayout113.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1.xml"/></Relationships>
</file>

<file path=ppt/slideLayouts/_rels/slideLayout114.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2.xml"/></Relationships>
</file>

<file path=ppt/slideLayouts/_rels/slideLayout115.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3.xml"/></Relationships>
</file>

<file path=ppt/slideLayouts/_rels/slideLayout116.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4.xml"/></Relationships>
</file>

<file path=ppt/slideLayouts/_rels/slideLayout117.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5.xml"/></Relationships>
</file>

<file path=ppt/slideLayouts/_rels/slideLayout118.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6.xml"/></Relationships>
</file>

<file path=ppt/slideLayouts/_rels/slideLayout119.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7.xml"/></Relationships>
</file>

<file path=ppt/slideLayouts/_rels/slideLayout120.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8.xml"/></Relationships>
</file>

<file path=ppt/slideLayouts/_rels/slideLayout121.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09.xml"/></Relationships>
</file>

<file path=ppt/slideLayouts/_rels/slideLayout122.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0.xml"/></Relationships>
</file>

<file path=ppt/slideLayouts/_rels/slideLayout123.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1.xml"/></Relationships>
</file>

<file path=ppt/slideLayouts/_rels/slideLayout124.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2.xml"/></Relationships>
</file>

<file path=ppt/slideLayouts/_rels/slideLayout125.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3.xml"/></Relationships>
</file>

<file path=ppt/slideLayouts/_rels/slideLayout126.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4.xml"/></Relationships>
</file>

<file path=ppt/slideLayouts/_rels/slideLayout127.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5.xml"/></Relationships>
</file>

<file path=ppt/slideLayouts/_rels/slideLayout128.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6.xml"/></Relationships>
</file>

<file path=ppt/slideLayouts/_rels/slideLayout129.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7.xml"/></Relationships>
</file>

<file path=ppt/slideLayouts/_rels/slideLayout130.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8.xml"/></Relationships>
</file>

<file path=ppt/slideLayouts/_rels/slideLayout131.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19.xml"/></Relationships>
</file>

<file path=ppt/slideLayouts/_rels/slideLayout132.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1.xml"/></Relationships>
</file>

<file path=ppt/slideLayouts/_rels/slideLayout133.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2.xml"/></Relationships>
</file>

<file path=ppt/slideLayouts/_rels/slideLayout134.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3.xml"/></Relationships>
</file>

<file path=ppt/slideLayouts/_rels/slideLayout135.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4.xml"/></Relationships>
</file>

<file path=ppt/slideLayouts/_rels/slideLayout136.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5.xml"/></Relationships>
</file>

<file path=ppt/slideLayouts/_rels/slideLayout137.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6.xml"/></Relationships>
</file>

<file path=ppt/slideLayouts/_rels/slideLayout138.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7.xml"/></Relationships>
</file>

<file path=ppt/slideLayouts/_rels/slideLayout139.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8.xml"/></Relationships>
</file>

<file path=ppt/slideLayouts/_rels/slideLayout140.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29.xml"/></Relationships>
</file>

<file path=ppt/slideLayouts/_rels/slideLayout141.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0.xml"/></Relationships>
</file>

<file path=ppt/slideLayouts/_rels/slideLayout142.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1.xml"/></Relationships>
</file>

<file path=ppt/slideLayouts/_rels/slideLayout143.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2.xml"/></Relationships>
</file>

<file path=ppt/slideLayouts/_rels/slideLayout144.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3.xml"/></Relationships>
</file>

<file path=ppt/slideLayouts/_rels/slideLayout145.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4.xml"/></Relationships>
</file>

<file path=ppt/slideLayouts/_rels/slideLayout146.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5.xml"/></Relationships>
</file>

<file path=ppt/slideLayouts/_rels/slideLayout147.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6.xml"/></Relationships>
</file>

<file path=ppt/slideLayouts/_rels/slideLayout148.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7.xml"/></Relationships>
</file>

<file path=ppt/slideLayouts/_rels/slideLayout149.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8.xml"/></Relationships>
</file>

<file path=ppt/slideLayouts/_rels/slideLayout150.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39.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4.xml"/><Relationship Id="rId1" Type="http://schemas.openxmlformats.org/officeDocument/2006/relationships/tags" Target="../tags/tag140.xml"/><Relationship Id="rId4" Type="http://schemas.openxmlformats.org/officeDocument/2006/relationships/image" Target="../media/image3.png"/></Relationships>
</file>

<file path=ppt/slideLayouts/_rels/slideLayout152.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1.xml"/></Relationships>
</file>

<file path=ppt/slideLayouts/_rels/slideLayout153.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2.xml"/></Relationships>
</file>

<file path=ppt/slideLayouts/_rels/slideLayout154.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3.xml"/></Relationships>
</file>

<file path=ppt/slideLayouts/_rels/slideLayout155.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4.xml"/></Relationships>
</file>

<file path=ppt/slideLayouts/_rels/slideLayout156.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5.xml"/></Relationships>
</file>

<file path=ppt/slideLayouts/_rels/slideLayout157.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6.xml"/></Relationships>
</file>

<file path=ppt/slideLayouts/_rels/slideLayout158.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7.xml"/></Relationships>
</file>

<file path=ppt/slideLayouts/_rels/slideLayout159.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8.xml"/></Relationships>
</file>

<file path=ppt/slideLayouts/_rels/slideLayout160.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49.xml"/></Relationships>
</file>

<file path=ppt/slideLayouts/_rels/slideLayout161.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0.xml"/></Relationships>
</file>

<file path=ppt/slideLayouts/_rels/slideLayout162.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1.xml"/></Relationships>
</file>

<file path=ppt/slideLayouts/_rels/slideLayout163.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2.xml"/></Relationships>
</file>

<file path=ppt/slideLayouts/_rels/slideLayout164.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3.xml"/></Relationships>
</file>

<file path=ppt/slideLayouts/_rels/slideLayout165.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4.xml"/></Relationships>
</file>

<file path=ppt/slideLayouts/_rels/slideLayout166.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5.xml"/></Relationships>
</file>

<file path=ppt/slideLayouts/_rels/slideLayout167.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6.xml"/></Relationships>
</file>

<file path=ppt/slideLayouts/_rels/slideLayout168.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7.xml"/></Relationships>
</file>

<file path=ppt/slideLayouts/_rels/slideLayout169.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8.xml"/></Relationships>
</file>

<file path=ppt/slideLayouts/_rels/slideLayout170.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59.xml"/></Relationships>
</file>

<file path=ppt/slideLayouts/_rels/slideLayout171.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0.xml"/></Relationships>
</file>

<file path=ppt/slideLayouts/_rels/slideLayout172.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1.xml"/></Relationships>
</file>

<file path=ppt/slideLayouts/_rels/slideLayout173.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2.xml"/></Relationships>
</file>

<file path=ppt/slideLayouts/_rels/slideLayout174.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3.xml"/></Relationships>
</file>

<file path=ppt/slideLayouts/_rels/slideLayout175.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4.xml"/></Relationships>
</file>

<file path=ppt/slideLayouts/_rels/slideLayout176.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5.xml"/></Relationships>
</file>

<file path=ppt/slideLayouts/_rels/slideLayout177.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6.xml"/></Relationships>
</file>

<file path=ppt/slideLayouts/_rels/slideLayout178.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7.xml"/></Relationships>
</file>

<file path=ppt/slideLayouts/_rels/slideLayout179.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8.xml"/></Relationships>
</file>

<file path=ppt/slideLayouts/_rels/slideLayout180.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69.xml"/></Relationships>
</file>

<file path=ppt/slideLayouts/_rels/slideLayout181.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70.xml"/></Relationships>
</file>

<file path=ppt/slideLayouts/_rels/slideLayout182.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71.xml"/></Relationships>
</file>

<file path=ppt/slideLayouts/_rels/slideLayout183.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72.xml"/></Relationships>
</file>

<file path=ppt/slideLayouts/_rels/slideLayout184.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73.xml"/></Relationships>
</file>

<file path=ppt/slideLayouts/_rels/slideLayout185.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74.xml"/></Relationships>
</file>

<file path=ppt/slideLayouts/_rels/slideLayout186.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75.xml"/></Relationships>
</file>

<file path=ppt/slideLayouts/_rels/slideLayout187.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7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6.xml"/><Relationship Id="rId4" Type="http://schemas.openxmlformats.org/officeDocument/2006/relationships/image" Target="../media/image7.png"/></Relationships>
</file>

<file path=ppt/slideLayouts/_rels/slideLayout26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6.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26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6.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7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27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7.xml.rels><?xml version="1.0" encoding="UTF-8" standalone="yes"?>
<Relationships xmlns="http://schemas.openxmlformats.org/package/2006/relationships"><Relationship Id="rId2" Type="http://schemas.openxmlformats.org/officeDocument/2006/relationships/slideMaster" Target="../slideMasters/slideMaster6.xml"/><Relationship Id="rId1" Type="http://schemas.openxmlformats.org/officeDocument/2006/relationships/tags" Target="../tags/tag177.xml"/></Relationships>
</file>

<file path=ppt/slideLayouts/_rels/slideLayout278.xml.rels><?xml version="1.0" encoding="UTF-8" standalone="yes"?>
<Relationships xmlns="http://schemas.openxmlformats.org/package/2006/relationships"><Relationship Id="rId2" Type="http://schemas.openxmlformats.org/officeDocument/2006/relationships/slideMaster" Target="../slideMasters/slideMaster6.xml"/><Relationship Id="rId1" Type="http://schemas.openxmlformats.org/officeDocument/2006/relationships/tags" Target="../tags/tag178.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7.xml"/><Relationship Id="rId4" Type="http://schemas.openxmlformats.org/officeDocument/2006/relationships/image" Target="../media/image7.png"/></Relationships>
</file>

<file path=ppt/slideLayouts/_rels/slideLayout34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7.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34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7.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34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34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34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Master" Target="../slideMasters/slideMaster7.xml"/></Relationships>
</file>

<file path=ppt/slideLayouts/_rels/slideLayout34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3.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ags" Target="../tags/tag179.xml"/></Relationships>
</file>

<file path=ppt/slideLayouts/_rels/slideLayout354.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ags" Target="../tags/tag180.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4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8.xml"/><Relationship Id="rId4" Type="http://schemas.openxmlformats.org/officeDocument/2006/relationships/image" Target="../media/image7.png"/></Relationships>
</file>

<file path=ppt/slideLayouts/_rels/slideLayout4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8.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41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8.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41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42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42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42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429.xml.rels><?xml version="1.0" encoding="UTF-8" standalone="yes"?>
<Relationships xmlns="http://schemas.openxmlformats.org/package/2006/relationships"><Relationship Id="rId2" Type="http://schemas.openxmlformats.org/officeDocument/2006/relationships/slideMaster" Target="../slideMasters/slideMaster8.xml"/><Relationship Id="rId1" Type="http://schemas.openxmlformats.org/officeDocument/2006/relationships/tags" Target="../tags/tag181.xml"/></Relationships>
</file>

<file path=ppt/slideLayouts/_rels/slideLayout430.xml.rels><?xml version="1.0" encoding="UTF-8" standalone="yes"?>
<Relationships xmlns="http://schemas.openxmlformats.org/package/2006/relationships"><Relationship Id="rId2" Type="http://schemas.openxmlformats.org/officeDocument/2006/relationships/slideMaster" Target="../slideMasters/slideMaster8.xml"/><Relationship Id="rId1" Type="http://schemas.openxmlformats.org/officeDocument/2006/relationships/tags" Target="../tags/tag182.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48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48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49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9.xml"/><Relationship Id="rId4" Type="http://schemas.openxmlformats.org/officeDocument/2006/relationships/image" Target="../media/image7.png"/></Relationships>
</file>

<file path=ppt/slideLayouts/_rels/slideLayout49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9.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49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9.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49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9.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9.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49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50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9.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5.xml.rels><?xml version="1.0" encoding="UTF-8" standalone="yes"?>
<Relationships xmlns="http://schemas.openxmlformats.org/package/2006/relationships"><Relationship Id="rId2" Type="http://schemas.openxmlformats.org/officeDocument/2006/relationships/slideMaster" Target="../slideMasters/slideMaster9.xml"/><Relationship Id="rId1" Type="http://schemas.openxmlformats.org/officeDocument/2006/relationships/tags" Target="../tags/tag183.xml"/></Relationships>
</file>

<file path=ppt/slideLayouts/_rels/slideLayout506.xml.rels><?xml version="1.0" encoding="UTF-8" standalone="yes"?>
<Relationships xmlns="http://schemas.openxmlformats.org/package/2006/relationships"><Relationship Id="rId2" Type="http://schemas.openxmlformats.org/officeDocument/2006/relationships/slideMaster" Target="../slideMasters/slideMaster9.xml"/><Relationship Id="rId1" Type="http://schemas.openxmlformats.org/officeDocument/2006/relationships/tags" Target="../tags/tag184.xml"/></Relationships>
</file>

<file path=ppt/slideLayouts/_rels/slideLayout50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86.xml"/></Relationships>
</file>

<file path=ppt/slideLayouts/_rels/slideLayout508.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87.xml"/></Relationships>
</file>

<file path=ppt/slideLayouts/_rels/slideLayout509.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88.xml"/></Relationships>
</file>

<file path=ppt/slideLayouts/_rels/slideLayout510.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89.xml"/></Relationships>
</file>

<file path=ppt/slideLayouts/_rels/slideLayout511.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0.xml"/></Relationships>
</file>

<file path=ppt/slideLayouts/_rels/slideLayout512.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1.xml"/></Relationships>
</file>

<file path=ppt/slideLayouts/_rels/slideLayout513.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2.xml"/></Relationships>
</file>

<file path=ppt/slideLayouts/_rels/slideLayout514.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3.xml"/></Relationships>
</file>

<file path=ppt/slideLayouts/_rels/slideLayout515.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4.xml"/></Relationships>
</file>

<file path=ppt/slideLayouts/_rels/slideLayout516.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5.xml"/></Relationships>
</file>

<file path=ppt/slideLayouts/_rels/slideLayout51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6.xml"/></Relationships>
</file>

<file path=ppt/slideLayouts/_rels/slideLayout518.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7.xml"/></Relationships>
</file>

<file path=ppt/slideLayouts/_rels/slideLayout519.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8.xml"/></Relationships>
</file>

<file path=ppt/slideLayouts/_rels/slideLayout520.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199.xml"/></Relationships>
</file>

<file path=ppt/slideLayouts/_rels/slideLayout521.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0.xml"/></Relationships>
</file>

<file path=ppt/slideLayouts/_rels/slideLayout522.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1.xml"/></Relationships>
</file>

<file path=ppt/slideLayouts/_rels/slideLayout523.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2.xml"/></Relationships>
</file>

<file path=ppt/slideLayouts/_rels/slideLayout524.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3.xml"/></Relationships>
</file>

<file path=ppt/slideLayouts/_rels/slideLayout525.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4.xml"/></Relationships>
</file>

<file path=ppt/slideLayouts/_rels/slideLayout5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0.xml"/><Relationship Id="rId1" Type="http://schemas.openxmlformats.org/officeDocument/2006/relationships/tags" Target="../tags/tag205.xml"/><Relationship Id="rId4" Type="http://schemas.openxmlformats.org/officeDocument/2006/relationships/image" Target="../media/image3.png"/></Relationships>
</file>

<file path=ppt/slideLayouts/_rels/slideLayout52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6.xml"/></Relationships>
</file>

<file path=ppt/slideLayouts/_rels/slideLayout528.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7.xml"/></Relationships>
</file>

<file path=ppt/slideLayouts/_rels/slideLayout529.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8.xml"/></Relationships>
</file>

<file path=ppt/slideLayouts/_rels/slideLayout530.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09.xml"/></Relationships>
</file>

<file path=ppt/slideLayouts/_rels/slideLayout531.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0.xml"/></Relationships>
</file>

<file path=ppt/slideLayouts/_rels/slideLayout532.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1.xml"/></Relationships>
</file>

<file path=ppt/slideLayouts/_rels/slideLayout533.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2.xml"/></Relationships>
</file>

<file path=ppt/slideLayouts/_rels/slideLayout534.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3.xml"/></Relationships>
</file>

<file path=ppt/slideLayouts/_rels/slideLayout535.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4.xml"/></Relationships>
</file>

<file path=ppt/slideLayouts/_rels/slideLayout536.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5.xml"/></Relationships>
</file>

<file path=ppt/slideLayouts/_rels/slideLayout53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6.xml"/></Relationships>
</file>

<file path=ppt/slideLayouts/_rels/slideLayout538.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7.xml"/></Relationships>
</file>

<file path=ppt/slideLayouts/_rels/slideLayout539.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8.xml"/></Relationships>
</file>

<file path=ppt/slideLayouts/_rels/slideLayout540.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19.xml"/></Relationships>
</file>

<file path=ppt/slideLayouts/_rels/slideLayout541.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0.xml"/></Relationships>
</file>

<file path=ppt/slideLayouts/_rels/slideLayout542.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1.xml"/></Relationships>
</file>

<file path=ppt/slideLayouts/_rels/slideLayout543.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2.xml"/></Relationships>
</file>

<file path=ppt/slideLayouts/_rels/slideLayout544.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3.xml"/></Relationships>
</file>

<file path=ppt/slideLayouts/_rels/slideLayout545.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4.xml"/></Relationships>
</file>

<file path=ppt/slideLayouts/_rels/slideLayout546.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5.xml"/></Relationships>
</file>

<file path=ppt/slideLayouts/_rels/slideLayout54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6.xml"/></Relationships>
</file>

<file path=ppt/slideLayouts/_rels/slideLayout548.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7.xml"/></Relationships>
</file>

<file path=ppt/slideLayouts/_rels/slideLayout549.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8.xml"/></Relationships>
</file>

<file path=ppt/slideLayouts/_rels/slideLayout550.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29.xml"/></Relationships>
</file>

<file path=ppt/slideLayouts/_rels/slideLayout551.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0.xml"/></Relationships>
</file>

<file path=ppt/slideLayouts/_rels/slideLayout552.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1.xml"/></Relationships>
</file>

<file path=ppt/slideLayouts/_rels/slideLayout553.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2.xml"/></Relationships>
</file>

<file path=ppt/slideLayouts/_rels/slideLayout554.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3.xml"/></Relationships>
</file>

<file path=ppt/slideLayouts/_rels/slideLayout555.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4.xml"/></Relationships>
</file>

<file path=ppt/slideLayouts/_rels/slideLayout556.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5.xml"/></Relationships>
</file>

<file path=ppt/slideLayouts/_rels/slideLayout55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6.xml"/></Relationships>
</file>

<file path=ppt/slideLayouts/_rels/slideLayout558.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7.xml"/></Relationships>
</file>

<file path=ppt/slideLayouts/_rels/slideLayout559.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8.xml"/></Relationships>
</file>

<file path=ppt/slideLayouts/_rels/slideLayout560.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39.xml"/></Relationships>
</file>

<file path=ppt/slideLayouts/_rels/slideLayout561.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40.xml"/></Relationships>
</file>

<file path=ppt/slideLayouts/_rels/slideLayout562.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41.xml"/></Relationships>
</file>

<file path=ppt/slideLayouts/_rels/slideLayout56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0.xml"/><Relationship Id="rId1" Type="http://schemas.openxmlformats.org/officeDocument/2006/relationships/tags" Target="../tags/tag242.xml"/></Relationships>
</file>

<file path=ppt/slideLayouts/_rels/slideLayout56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0.xml"/><Relationship Id="rId1" Type="http://schemas.openxmlformats.org/officeDocument/2006/relationships/tags" Target="../tags/tag243.xml"/></Relationships>
</file>

<file path=ppt/slideLayouts/_rels/slideLayout56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0.xml"/><Relationship Id="rId1" Type="http://schemas.openxmlformats.org/officeDocument/2006/relationships/tags" Target="../tags/tag244.xml"/></Relationships>
</file>

<file path=ppt/slideLayouts/_rels/slideLayout56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0.xml"/><Relationship Id="rId1" Type="http://schemas.openxmlformats.org/officeDocument/2006/relationships/tags" Target="../tags/tag245.xml"/></Relationships>
</file>

<file path=ppt/slideLayouts/_rels/slideLayout567.xml.rels><?xml version="1.0" encoding="UTF-8" standalone="yes"?>
<Relationships xmlns="http://schemas.openxmlformats.org/package/2006/relationships"><Relationship Id="rId2" Type="http://schemas.openxmlformats.org/officeDocument/2006/relationships/slideMaster" Target="../slideMasters/slideMaster10.xml"/><Relationship Id="rId1" Type="http://schemas.openxmlformats.org/officeDocument/2006/relationships/tags" Target="../tags/tag246.xml"/></Relationships>
</file>

<file path=ppt/slideLayouts/_rels/slideLayout56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0.xml"/><Relationship Id="rId4" Type="http://schemas.openxmlformats.org/officeDocument/2006/relationships/image" Target="../media/image7.png"/></Relationships>
</file>

<file path=ppt/slideLayouts/_rels/slideLayout56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0.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57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0.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0.xml"/></Relationships>
</file>

<file path=ppt/slideLayouts/_rels/slideLayout5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0.xml"/></Relationships>
</file>

<file path=ppt/slideLayouts/_rels/slideLayout57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0.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0.xml"/></Relationships>
</file>

<file path=ppt/slideLayouts/_rels/slideLayout57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57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57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0.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0.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0.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48.xml"/></Relationships>
</file>

<file path=ppt/slideLayouts/_rels/slideLayout581.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49.xml"/></Relationships>
</file>

<file path=ppt/slideLayouts/_rels/slideLayout582.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0.xml"/></Relationships>
</file>

<file path=ppt/slideLayouts/_rels/slideLayout583.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1.xml"/></Relationships>
</file>

<file path=ppt/slideLayouts/_rels/slideLayout584.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2.xml"/></Relationships>
</file>

<file path=ppt/slideLayouts/_rels/slideLayout585.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3.xml"/></Relationships>
</file>

<file path=ppt/slideLayouts/_rels/slideLayout586.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4.xml"/></Relationships>
</file>

<file path=ppt/slideLayouts/_rels/slideLayout587.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5.xml"/></Relationships>
</file>

<file path=ppt/slideLayouts/_rels/slideLayout588.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6.xml"/></Relationships>
</file>

<file path=ppt/slideLayouts/_rels/slideLayout589.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7.xml"/></Relationships>
</file>

<file path=ppt/slideLayouts/_rels/slideLayout590.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8.xml"/></Relationships>
</file>

<file path=ppt/slideLayouts/_rels/slideLayout591.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59.xml"/></Relationships>
</file>

<file path=ppt/slideLayouts/_rels/slideLayout592.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0.xml"/></Relationships>
</file>

<file path=ppt/slideLayouts/_rels/slideLayout593.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1.xml"/></Relationships>
</file>

<file path=ppt/slideLayouts/_rels/slideLayout594.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2.xml"/></Relationships>
</file>

<file path=ppt/slideLayouts/_rels/slideLayout595.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3.xml"/></Relationships>
</file>

<file path=ppt/slideLayouts/_rels/slideLayout596.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4.xml"/></Relationships>
</file>

<file path=ppt/slideLayouts/_rels/slideLayout597.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5.xml"/></Relationships>
</file>

<file path=ppt/slideLayouts/_rels/slideLayout598.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6.xml"/></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1.xml"/><Relationship Id="rId1" Type="http://schemas.openxmlformats.org/officeDocument/2006/relationships/tags" Target="../tags/tag267.xml"/><Relationship Id="rId4" Type="http://schemas.openxmlformats.org/officeDocument/2006/relationships/image" Target="../media/image3.png"/></Relationships>
</file>

<file path=ppt/slideLayouts/_rels/slideLayout600.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8.xml"/></Relationships>
</file>

<file path=ppt/slideLayouts/_rels/slideLayout601.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69.xml"/></Relationships>
</file>

<file path=ppt/slideLayouts/_rels/slideLayout602.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0.xml"/></Relationships>
</file>

<file path=ppt/slideLayouts/_rels/slideLayout603.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1.xml"/></Relationships>
</file>

<file path=ppt/slideLayouts/_rels/slideLayout604.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2.xml"/></Relationships>
</file>

<file path=ppt/slideLayouts/_rels/slideLayout605.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3.xml"/></Relationships>
</file>

<file path=ppt/slideLayouts/_rels/slideLayout606.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4.xml"/></Relationships>
</file>

<file path=ppt/slideLayouts/_rels/slideLayout607.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5.xml"/></Relationships>
</file>

<file path=ppt/slideLayouts/_rels/slideLayout608.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6.xml"/></Relationships>
</file>

<file path=ppt/slideLayouts/_rels/slideLayout609.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7.xml"/></Relationships>
</file>

<file path=ppt/slideLayouts/_rels/slideLayout610.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8.xml"/></Relationships>
</file>

<file path=ppt/slideLayouts/_rels/slideLayout611.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79.xml"/></Relationships>
</file>

<file path=ppt/slideLayouts/_rels/slideLayout612.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0.xml"/></Relationships>
</file>

<file path=ppt/slideLayouts/_rels/slideLayout613.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1.xml"/></Relationships>
</file>

<file path=ppt/slideLayouts/_rels/slideLayout614.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2.xml"/></Relationships>
</file>

<file path=ppt/slideLayouts/_rels/slideLayout615.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3.xml"/></Relationships>
</file>

<file path=ppt/slideLayouts/_rels/slideLayout616.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4.xml"/></Relationships>
</file>

<file path=ppt/slideLayouts/_rels/slideLayout617.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5.xml"/></Relationships>
</file>

<file path=ppt/slideLayouts/_rels/slideLayout618.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6.xml"/></Relationships>
</file>

<file path=ppt/slideLayouts/_rels/slideLayout619.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7.xml"/></Relationships>
</file>

<file path=ppt/slideLayouts/_rels/slideLayout620.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8.xml"/></Relationships>
</file>

<file path=ppt/slideLayouts/_rels/slideLayout621.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89.xml"/></Relationships>
</file>

<file path=ppt/slideLayouts/_rels/slideLayout622.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0.xml"/></Relationships>
</file>

<file path=ppt/slideLayouts/_rels/slideLayout623.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1.xml"/></Relationships>
</file>

<file path=ppt/slideLayouts/_rels/slideLayout624.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2.xml"/></Relationships>
</file>

<file path=ppt/slideLayouts/_rels/slideLayout625.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3.xml"/></Relationships>
</file>

<file path=ppt/slideLayouts/_rels/slideLayout626.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4.xml"/></Relationships>
</file>

<file path=ppt/slideLayouts/_rels/slideLayout627.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5.xml"/></Relationships>
</file>

<file path=ppt/slideLayouts/_rels/slideLayout628.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6.xml"/></Relationships>
</file>

<file path=ppt/slideLayouts/_rels/slideLayout629.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7.xml"/></Relationships>
</file>

<file path=ppt/slideLayouts/_rels/slideLayout630.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8.xml"/></Relationships>
</file>

<file path=ppt/slideLayouts/_rels/slideLayout631.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299.xml"/></Relationships>
</file>

<file path=ppt/slideLayouts/_rels/slideLayout632.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300.xml"/></Relationships>
</file>

<file path=ppt/slideLayouts/_rels/slideLayout633.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301.xml"/></Relationships>
</file>

<file path=ppt/slideLayouts/_rels/slideLayout634.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302.xml"/></Relationships>
</file>

<file path=ppt/slideLayouts/_rels/slideLayout635.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303.xml"/></Relationships>
</file>

<file path=ppt/slideLayouts/_rels/slideLayout63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1.xml"/><Relationship Id="rId1" Type="http://schemas.openxmlformats.org/officeDocument/2006/relationships/tags" Target="../tags/tag304.xml"/></Relationships>
</file>

<file path=ppt/slideLayouts/_rels/slideLayout63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1.xml"/><Relationship Id="rId1" Type="http://schemas.openxmlformats.org/officeDocument/2006/relationships/tags" Target="../tags/tag305.xml"/></Relationships>
</file>

<file path=ppt/slideLayouts/_rels/slideLayout63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1.xml"/><Relationship Id="rId1" Type="http://schemas.openxmlformats.org/officeDocument/2006/relationships/tags" Target="../tags/tag306.xml"/></Relationships>
</file>

<file path=ppt/slideLayouts/_rels/slideLayout63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Master" Target="../slideMasters/slideMaster11.xml"/><Relationship Id="rId1" Type="http://schemas.openxmlformats.org/officeDocument/2006/relationships/tags" Target="../tags/tag307.xml"/></Relationships>
</file>

<file path=ppt/slideLayouts/_rels/slideLayout640.xml.rels><?xml version="1.0" encoding="UTF-8" standalone="yes"?>
<Relationships xmlns="http://schemas.openxmlformats.org/package/2006/relationships"><Relationship Id="rId2" Type="http://schemas.openxmlformats.org/officeDocument/2006/relationships/slideMaster" Target="../slideMasters/slideMaster11.xml"/><Relationship Id="rId1" Type="http://schemas.openxmlformats.org/officeDocument/2006/relationships/tags" Target="../tags/tag308.xml"/></Relationships>
</file>

<file path=ppt/slideLayouts/_rels/slideLayout64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1.xml"/><Relationship Id="rId4" Type="http://schemas.openxmlformats.org/officeDocument/2006/relationships/image" Target="../media/image7.png"/></Relationships>
</file>

<file path=ppt/slideLayouts/_rels/slideLayout64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1.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64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1.xml"/><Relationship Id="rId6" Type="http://schemas.openxmlformats.org/officeDocument/2006/relationships/image" Target="../media/image13.png"/><Relationship Id="rId5" Type="http://schemas.openxmlformats.org/officeDocument/2006/relationships/image" Target="../media/image11.png"/><Relationship Id="rId4" Type="http://schemas.openxmlformats.org/officeDocument/2006/relationships/image" Target="../media/image10.png"/></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1.xml"/></Relationships>
</file>

<file path=ppt/slideLayouts/_rels/slideLayout6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1.xml"/></Relationships>
</file>

<file path=ppt/slideLayouts/_rels/slideLayout64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1.xml"/></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1.xml"/></Relationships>
</file>

<file path=ppt/slideLayouts/_rels/slideLayout64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64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65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1.xml"/></Relationships>
</file>

<file path=ppt/slideLayouts/_rels/slideLayout65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1.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latin typeface="Franklin Gothic Book"/>
              </a:rPr>
              <a:t>Simple layouts</a:t>
            </a:r>
            <a:endParaRPr lang="en-US" sz="7000" dirty="0">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731989434"/>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dirty="0"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t>5 October, 2020</a:t>
            </a:fld>
            <a:endParaRPr lang="en-GB" dirty="0"/>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4297793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t>5 October, 2020</a:t>
            </a:fld>
            <a:endParaRPr lang="en-GB" dirty="0"/>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2933553091"/>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t>5 October, 2020</a:t>
            </a:fld>
            <a:endParaRPr lang="en-GB" dirty="0"/>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5" name="Text Placeholder 4"/>
          <p:cNvSpPr>
            <a:spLocks noGrp="1"/>
          </p:cNvSpPr>
          <p:nvPr>
            <p:ph type="body" sz="quarter" idx="11"/>
          </p:nvPr>
        </p:nvSpPr>
        <p:spPr>
          <a:xfrm>
            <a:off x="719138" y="1446213"/>
            <a:ext cx="3605212"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199726294"/>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latin typeface="Franklin Gothic Book"/>
              </a:rPr>
              <a:t>Layouts for charts, images, tables, smart</a:t>
            </a:r>
            <a:r>
              <a:rPr lang="en-US" sz="7000" baseline="0" dirty="0" smtClean="0">
                <a:latin typeface="Franklin Gothic Book"/>
              </a:rPr>
              <a:t> art or video</a:t>
            </a:r>
            <a:endParaRPr lang="en-US" sz="7000" dirty="0">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33727852"/>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2160587"/>
            <a:ext cx="3579813"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6"/>
          </p:nvPr>
        </p:nvSpPr>
        <p:spPr>
          <a:xfrm>
            <a:off x="719138" y="2168525"/>
            <a:ext cx="3605212"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537878250"/>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0" name="Round Same Side Corner Rectangle 9"/>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4"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4" name="Content Placeholder 8"/>
          <p:cNvSpPr>
            <a:spLocks noGrp="1"/>
          </p:cNvSpPr>
          <p:nvPr>
            <p:ph sz="quarter" idx="18"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016543680"/>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3" name="Round Same Side Corner Rectangle 12"/>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16"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22" name="Text Placeholder 3"/>
          <p:cNvSpPr>
            <a:spLocks noGrp="1"/>
          </p:cNvSpPr>
          <p:nvPr>
            <p:ph type="body" sz="quarter" idx="18"/>
          </p:nvPr>
        </p:nvSpPr>
        <p:spPr>
          <a:xfrm>
            <a:off x="4950220" y="2312988"/>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23" name="Content Placeholder 8"/>
          <p:cNvSpPr>
            <a:spLocks noGrp="1"/>
          </p:cNvSpPr>
          <p:nvPr>
            <p:ph sz="quarter" idx="19" hasCustomPrompt="1"/>
          </p:nvPr>
        </p:nvSpPr>
        <p:spPr>
          <a:xfrm>
            <a:off x="4819650" y="2879725"/>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4020554183"/>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t>5 October, 2020</a:t>
            </a:fld>
            <a:endParaRPr lang="en-GB" dirty="0"/>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17" name="Text Placeholder 5"/>
          <p:cNvSpPr>
            <a:spLocks noGrp="1"/>
          </p:cNvSpPr>
          <p:nvPr>
            <p:ph type="body" sz="quarter" idx="17"/>
          </p:nvPr>
        </p:nvSpPr>
        <p:spPr>
          <a:xfrm>
            <a:off x="4803774" y="2178844"/>
            <a:ext cx="3603625" cy="431958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555839063"/>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t>5 October, 2020</a:t>
            </a:fld>
            <a:endParaRPr lang="en-GB" dirty="0"/>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890034430"/>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t>5 October, 2020</a:t>
            </a:fld>
            <a:endParaRPr lang="en-GB" dirty="0"/>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3"/>
          <p:cNvSpPr>
            <a:spLocks noGrp="1"/>
          </p:cNvSpPr>
          <p:nvPr>
            <p:ph type="body" sz="quarter" idx="18"/>
          </p:nvPr>
        </p:nvSpPr>
        <p:spPr>
          <a:xfrm>
            <a:off x="849706" y="2297906"/>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19" name="Content Placeholder 8"/>
          <p:cNvSpPr>
            <a:spLocks noGrp="1"/>
          </p:cNvSpPr>
          <p:nvPr>
            <p:ph sz="quarter" idx="19" hasCustomPrompt="1"/>
          </p:nvPr>
        </p:nvSpPr>
        <p:spPr>
          <a:xfrm>
            <a:off x="719136" y="2864643"/>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704884116"/>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2160587"/>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6"/>
          </p:nvPr>
        </p:nvSpPr>
        <p:spPr>
          <a:xfrm>
            <a:off x="719138" y="2168525"/>
            <a:ext cx="2519361"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609976" y="2160588"/>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551109212"/>
      </p:ext>
    </p:extLst>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2170906"/>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6"/>
          </p:nvPr>
        </p:nvSpPr>
        <p:spPr>
          <a:xfrm>
            <a:off x="5535614" y="2162175"/>
            <a:ext cx="2884486"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76238" y="2157412"/>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4168317674"/>
      </p:ext>
    </p:extLst>
  </p:cSld>
  <p:clrMapOvr>
    <a:masterClrMapping/>
  </p:clrMapOvr>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2168525"/>
            <a:ext cx="3598861" cy="4292599"/>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t>5 October, 2020</a:t>
            </a:fld>
            <a:endParaRPr lang="en-GB" dirty="0"/>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04" name="Round Same Side Corner Rectangle 103"/>
          <p:cNvSpPr/>
          <p:nvPr userDrawn="1"/>
        </p:nvSpPr>
        <p:spPr>
          <a:xfrm>
            <a:off x="4819650" y="2159700"/>
            <a:ext cx="3605213" cy="4300537"/>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4" name="Content Placeholder 3"/>
          <p:cNvSpPr>
            <a:spLocks noGrp="1"/>
          </p:cNvSpPr>
          <p:nvPr>
            <p:ph sz="quarter" idx="10" hasCustomPrompt="1"/>
          </p:nvPr>
        </p:nvSpPr>
        <p:spPr>
          <a:xfrm>
            <a:off x="719138" y="2159000"/>
            <a:ext cx="3600450" cy="43275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2159000"/>
            <a:ext cx="3600450" cy="4327525"/>
          </a:xfrm>
        </p:spPr>
        <p:txBody>
          <a:bodyPr/>
          <a:lstStyle>
            <a:lvl1pPr>
              <a:defRPr baseline="0"/>
            </a:lvl1pPr>
          </a:lstStyle>
          <a:p>
            <a:pPr lvl="0"/>
            <a:r>
              <a:rPr lang="en-US" dirty="0" smtClean="0"/>
              <a:t>Click icon to insert object</a:t>
            </a:r>
          </a:p>
        </p:txBody>
      </p:sp>
    </p:spTree>
    <p:extLst>
      <p:ext uri="{BB962C8B-B14F-4D97-AF65-F5344CB8AC3E}">
        <p14:creationId xmlns:p14="http://schemas.microsoft.com/office/powerpoint/2010/main" val="3606601768"/>
      </p:ext>
    </p:extLst>
  </p:cSld>
  <p:clrMapOvr>
    <a:masterClrMapping/>
  </p:clrMapOvr>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527301"/>
            <a:ext cx="3598861" cy="3933823"/>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t>5 October, 2020</a:t>
            </a:fld>
            <a:endParaRPr lang="en-GB" dirty="0"/>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04" name="Round Same Side Corner Rectangle 103"/>
          <p:cNvSpPr/>
          <p:nvPr userDrawn="1"/>
        </p:nvSpPr>
        <p:spPr>
          <a:xfrm>
            <a:off x="4819650" y="2527301"/>
            <a:ext cx="3605213" cy="3932936"/>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4" name="Text Placeholder 3"/>
          <p:cNvSpPr>
            <a:spLocks noGrp="1"/>
          </p:cNvSpPr>
          <p:nvPr>
            <p:ph type="body" sz="quarter" idx="20" hasCustomPrompt="1"/>
          </p:nvPr>
        </p:nvSpPr>
        <p:spPr>
          <a:xfrm>
            <a:off x="708025" y="1803401"/>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641600"/>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616200"/>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886075"/>
            <a:ext cx="3603625" cy="3575050"/>
          </a:xfrm>
        </p:spPr>
        <p:txBody>
          <a:bodyPr/>
          <a:lstStyle>
            <a:lvl1pPr>
              <a:defRPr sz="1600"/>
            </a:lvl1pPr>
          </a:lstStyle>
          <a:p>
            <a:pPr lvl="0"/>
            <a:r>
              <a:rPr lang="en-US" dirty="0" smtClean="0"/>
              <a:t>Click to edit Master text styles</a:t>
            </a:r>
          </a:p>
        </p:txBody>
      </p:sp>
      <p:sp>
        <p:nvSpPr>
          <p:cNvPr id="21" name="Content Placeholder 8"/>
          <p:cNvSpPr>
            <a:spLocks noGrp="1"/>
          </p:cNvSpPr>
          <p:nvPr>
            <p:ph sz="quarter" idx="24"/>
          </p:nvPr>
        </p:nvSpPr>
        <p:spPr>
          <a:xfrm>
            <a:off x="4822825" y="2885187"/>
            <a:ext cx="3603625" cy="3575050"/>
          </a:xfrm>
        </p:spPr>
        <p:txBody>
          <a:bodyPr/>
          <a:lstStyle>
            <a:lvl1pPr>
              <a:defRPr sz="1600"/>
            </a:lvl1pPr>
          </a:lstStyle>
          <a:p>
            <a:pPr lvl="0"/>
            <a:r>
              <a:rPr lang="en-US" dirty="0" smtClean="0"/>
              <a:t>Click to edit Master text styles</a:t>
            </a:r>
          </a:p>
        </p:txBody>
      </p:sp>
    </p:spTree>
    <p:extLst>
      <p:ext uri="{BB962C8B-B14F-4D97-AF65-F5344CB8AC3E}">
        <p14:creationId xmlns:p14="http://schemas.microsoft.com/office/powerpoint/2010/main" val="2627946920"/>
      </p:ext>
    </p:extLst>
  </p:cSld>
  <p:clrMapOvr>
    <a:masterClrMapping/>
  </p:clrMapOvr>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t>5 October, 2020</a:t>
            </a:fld>
            <a:endParaRPr lang="en-GB" dirty="0"/>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5" name="Content Placeholder 4"/>
          <p:cNvSpPr>
            <a:spLocks noGrp="1"/>
          </p:cNvSpPr>
          <p:nvPr>
            <p:ph sz="quarter" idx="10" hasCustomPrompt="1"/>
          </p:nvPr>
        </p:nvSpPr>
        <p:spPr>
          <a:xfrm>
            <a:off x="376238" y="2168525"/>
            <a:ext cx="8407400" cy="4292600"/>
          </a:xfrm>
        </p:spPr>
        <p:txBody>
          <a:bodyPr/>
          <a:lstStyle>
            <a:lvl1pPr>
              <a:defRPr/>
            </a:lvl1pPr>
          </a:lstStyle>
          <a:p>
            <a:pPr lvl="0"/>
            <a:r>
              <a:rPr lang="en-US" dirty="0" smtClean="0"/>
              <a:t>Click icon to add object</a:t>
            </a:r>
          </a:p>
        </p:txBody>
      </p:sp>
    </p:spTree>
    <p:extLst>
      <p:ext uri="{BB962C8B-B14F-4D97-AF65-F5344CB8AC3E}">
        <p14:creationId xmlns:p14="http://schemas.microsoft.com/office/powerpoint/2010/main" val="310076243"/>
      </p:ext>
    </p:extLst>
  </p:cSld>
  <p:clrMapOvr>
    <a:masterClrMapping/>
  </p:clrMapOvr>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t>5 October, 2020</a:t>
            </a:fld>
            <a:endParaRPr lang="en-GB" dirty="0"/>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3370932786"/>
      </p:ext>
    </p:extLst>
  </p:cSld>
  <p:clrMapOvr>
    <a:masterClrMapping/>
  </p:clrMapOvr>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399"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t>5 October, 2020</a:t>
            </a:fld>
            <a:endParaRPr lang="en-GB" dirty="0"/>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5" name="Content Placeholder 4"/>
          <p:cNvSpPr>
            <a:spLocks noGrp="1"/>
          </p:cNvSpPr>
          <p:nvPr>
            <p:ph sz="quarter" idx="17" hasCustomPrompt="1"/>
          </p:nvPr>
        </p:nvSpPr>
        <p:spPr>
          <a:xfrm>
            <a:off x="376238" y="2881311"/>
            <a:ext cx="8407400" cy="360521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2273300"/>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573622339"/>
      </p:ext>
    </p:extLst>
  </p:cSld>
  <p:clrMapOvr>
    <a:masterClrMapping/>
  </p:clrMapOvr>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latin typeface="Franklin Gothic Book"/>
              </a:rPr>
              <a:t>Layouts</a:t>
            </a:r>
            <a:r>
              <a:rPr lang="en-US" sz="7000" baseline="0" dirty="0" smtClean="0">
                <a:latin typeface="Franklin Gothic Book"/>
              </a:rPr>
              <a:t> for</a:t>
            </a:r>
            <a:br>
              <a:rPr lang="en-US" sz="7000" baseline="0" dirty="0" smtClean="0">
                <a:latin typeface="Franklin Gothic Book"/>
              </a:rPr>
            </a:br>
            <a:r>
              <a:rPr lang="en-US" sz="7000" baseline="0" dirty="0" smtClean="0">
                <a:latin typeface="Franklin Gothic Book"/>
              </a:rPr>
              <a:t>complex text</a:t>
            </a:r>
            <a:endParaRPr lang="en-US" sz="7000" dirty="0">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77923848"/>
      </p:ext>
    </p:extLst>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2160586"/>
            <a:ext cx="4319983" cy="4319413"/>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dirty="0" smtClean="0"/>
              <a:t>Click icon to add picture</a:t>
            </a:r>
            <a:endParaRPr lang="en-GB" noProof="0" dirty="0"/>
          </a:p>
        </p:txBody>
      </p:sp>
      <p:pic>
        <p:nvPicPr>
          <p:cNvPr id="7" name="Picture 6" descr="inverted commas closed.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6489" t="54153" r="29554" b="26824"/>
          <a:stretch/>
        </p:blipFill>
        <p:spPr>
          <a:xfrm>
            <a:off x="7517819" y="3519690"/>
            <a:ext cx="762020" cy="542668"/>
          </a:xfrm>
          <a:prstGeom prst="rect">
            <a:avLst/>
          </a:prstGeom>
        </p:spPr>
      </p:pic>
      <p:pic>
        <p:nvPicPr>
          <p:cNvPr id="8" name="Picture 7" descr="inverted commas open.png"/>
          <p:cNvPicPr>
            <a:picLocks noChangeAspect="1"/>
          </p:cNvPicPr>
          <p:nvPr userDrawn="1"/>
        </p:nvPicPr>
        <p:blipFill rotWithShape="1">
          <a:blip r:embed="rId4" cstate="email">
            <a:lum bright="70000" contrast="-70000"/>
            <a:extLst>
              <a:ext uri="{28A0092B-C50C-407E-A947-70E740481C1C}">
                <a14:useLocalDpi xmlns:a14="http://schemas.microsoft.com/office/drawing/2010/main" val="0"/>
              </a:ext>
            </a:extLst>
          </a:blip>
          <a:srcRect l="29337" t="27276" r="30702" b="54153"/>
          <a:stretch/>
        </p:blipFill>
        <p:spPr>
          <a:xfrm>
            <a:off x="4678162" y="2348593"/>
            <a:ext cx="692748" cy="531132"/>
          </a:xfrm>
          <a:prstGeom prst="rect">
            <a:avLst/>
          </a:prstGeom>
        </p:spPr>
      </p:pic>
      <p:sp>
        <p:nvSpPr>
          <p:cNvPr id="13" name="Text Placeholder 6"/>
          <p:cNvSpPr>
            <a:spLocks noGrp="1"/>
          </p:cNvSpPr>
          <p:nvPr>
            <p:ph type="body" sz="quarter" idx="15"/>
          </p:nvPr>
        </p:nvSpPr>
        <p:spPr>
          <a:xfrm>
            <a:off x="5038723" y="2520950"/>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2160587"/>
            <a:ext cx="324008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1389451746"/>
      </p:ext>
    </p:extLst>
  </p:cSld>
  <p:clrMapOvr>
    <a:masterClrMapping/>
  </p:clrMapOvr>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2160588"/>
            <a:ext cx="3240085"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05" name="Text Placeholder 6"/>
          <p:cNvSpPr>
            <a:spLocks noGrp="1"/>
          </p:cNvSpPr>
          <p:nvPr>
            <p:ph type="body" sz="quarter" idx="17"/>
          </p:nvPr>
        </p:nvSpPr>
        <p:spPr>
          <a:xfrm>
            <a:off x="4678361" y="2160588"/>
            <a:ext cx="3602036"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133127221"/>
      </p:ext>
    </p:extLst>
  </p:cSld>
  <p:clrMapOvr>
    <a:masterClrMapping/>
  </p:clrMapOvr>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419549912"/>
      </p:ext>
    </p:extLst>
  </p:cSld>
  <p:clrMapOvr>
    <a:masterClrMapping/>
  </p:clrMapOvr>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latin typeface="Franklin Gothic Book"/>
              </a:rPr>
              <a:t>Layouts</a:t>
            </a:r>
            <a:r>
              <a:rPr lang="en-US" sz="7000" baseline="0" dirty="0" smtClean="0">
                <a:latin typeface="Franklin Gothic Book"/>
              </a:rPr>
              <a:t> for</a:t>
            </a:r>
            <a:br>
              <a:rPr lang="en-US" sz="7000" baseline="0" dirty="0" smtClean="0">
                <a:latin typeface="Franklin Gothic Book"/>
              </a:rPr>
            </a:br>
            <a:r>
              <a:rPr lang="en-US" sz="7000" baseline="0" dirty="0" smtClean="0">
                <a:latin typeface="Franklin Gothic Book"/>
              </a:rPr>
              <a:t>images</a:t>
            </a:r>
            <a:endParaRPr lang="en-US" sz="7000" dirty="0">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40087902"/>
      </p:ext>
    </p:extLst>
  </p:cSld>
  <p:clrMapOvr>
    <a:masterClrMapping/>
  </p:clrMapOvr>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t>5 October, 2020</a:t>
            </a:fld>
            <a:endParaRPr lang="en-GB" dirty="0"/>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569156850"/>
      </p:ext>
    </p:extLst>
  </p:cSld>
  <p:clrMapOvr>
    <a:masterClrMapping/>
  </p:clrMapOvr>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t>5 October, 2020</a:t>
            </a:fld>
            <a:endParaRPr lang="en-GB" dirty="0"/>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4116465418"/>
      </p:ext>
    </p:extLst>
  </p:cSld>
  <p:clrMapOvr>
    <a:masterClrMapping/>
  </p:clrMapOvr>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5"/>
          </p:nvPr>
        </p:nvSpPr>
        <p:spPr>
          <a:xfrm>
            <a:off x="720725" y="2168525"/>
            <a:ext cx="3603625" cy="43021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dirty="0" smtClean="0"/>
              <a:t>Click to edit Master text styles</a:t>
            </a:r>
          </a:p>
        </p:txBody>
      </p:sp>
    </p:spTree>
    <p:extLst>
      <p:ext uri="{BB962C8B-B14F-4D97-AF65-F5344CB8AC3E}">
        <p14:creationId xmlns:p14="http://schemas.microsoft.com/office/powerpoint/2010/main" val="3522794092"/>
      </p:ext>
    </p:extLst>
  </p:cSld>
  <p:clrMapOvr>
    <a:masterClrMapping/>
  </p:clrMapOvr>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5"/>
          </p:nvPr>
        </p:nvSpPr>
        <p:spPr>
          <a:xfrm>
            <a:off x="719138" y="2168525"/>
            <a:ext cx="5181600" cy="43116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Tree>
    <p:extLst>
      <p:ext uri="{BB962C8B-B14F-4D97-AF65-F5344CB8AC3E}">
        <p14:creationId xmlns:p14="http://schemas.microsoft.com/office/powerpoint/2010/main" val="3849936513"/>
      </p:ext>
    </p:extLst>
  </p:cSld>
  <p:clrMapOvr>
    <a:masterClrMapping/>
  </p:clrMapOvr>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546864730"/>
      </p:ext>
    </p:extLst>
  </p:cSld>
  <p:clrMapOvr>
    <a:masterClrMapping/>
  </p:clrMapOvr>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3604152908"/>
      </p:ext>
    </p:extLst>
  </p:cSld>
  <p:clrMapOvr>
    <a:masterClrMapping/>
  </p:clrMapOvr>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t>5 October, 2020</a:t>
            </a:fld>
            <a:endParaRPr lang="en-GB" dirty="0"/>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2389258069"/>
      </p:ext>
    </p:extLst>
  </p:cSld>
  <p:clrMapOvr>
    <a:masterClrMapping/>
  </p:clrMapOvr>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t>5 October, 2020</a:t>
            </a:fld>
            <a:endParaRPr lang="en-GB" dirty="0"/>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1509894829"/>
      </p:ext>
    </p:extLst>
  </p:cSld>
  <p:clrMapOvr>
    <a:masterClrMapping/>
  </p:clrMapOvr>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t>5 October, 2020</a:t>
            </a:fld>
            <a:endParaRPr lang="en-GB" dirty="0"/>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1605490854"/>
      </p:ext>
    </p:extLst>
  </p:cSld>
  <p:clrMapOvr>
    <a:masterClrMapping/>
  </p:clrMapOvr>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t>5 October, 2020</a:t>
            </a:fld>
            <a:endParaRPr lang="en-GB" dirty="0"/>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185066128"/>
      </p:ext>
    </p:extLst>
  </p:cSld>
  <p:clrMapOvr>
    <a:masterClrMapping/>
  </p:clrMapOvr>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dirty="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t>5 October, 2020</a:t>
            </a:fld>
            <a:endParaRPr lang="en-GB" dirty="0"/>
          </a:p>
        </p:txBody>
      </p:sp>
      <p:sp>
        <p:nvSpPr>
          <p:cNvPr id="102"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733067803"/>
      </p:ext>
    </p:extLst>
  </p:cSld>
  <p:clrMapOvr>
    <a:masterClrMapping/>
  </p:clrMapOvr>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t>5 October, 2020</a:t>
            </a:fld>
            <a:endParaRPr lang="en-GB" dirty="0"/>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641623639"/>
      </p:ext>
    </p:extLst>
  </p:cSld>
  <p:clrMapOvr>
    <a:masterClrMapping/>
  </p:clrMapOvr>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t>5 October, 2020</a:t>
            </a:fld>
            <a:endParaRPr lang="en-GB" dirty="0"/>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055648185"/>
      </p:ext>
    </p:extLst>
  </p:cSld>
  <p:clrMapOvr>
    <a:masterClrMapping/>
  </p:clrMapOvr>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t>5 October, 2020</a:t>
            </a:fld>
            <a:endParaRPr lang="en-GB" dirty="0"/>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926601309"/>
      </p:ext>
    </p:extLst>
  </p:cSld>
  <p:clrMapOvr>
    <a:masterClrMapping/>
  </p:clrMapOvr>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t>5 October, 2020</a:t>
            </a:fld>
            <a:endParaRPr lang="en-GB" dirty="0"/>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1429119623"/>
      </p:ext>
    </p:extLst>
  </p:cSld>
  <p:clrMapOvr>
    <a:masterClrMapping/>
  </p:clrMapOvr>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t>5 October, 2020</a:t>
            </a:fld>
            <a:endParaRPr lang="en-GB" dirty="0"/>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762893991"/>
      </p:ext>
    </p:extLst>
  </p:cSld>
  <p:clrMapOvr>
    <a:masterClrMapping/>
  </p:clrMapOvr>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t>5 October, 2020</a:t>
            </a:fld>
            <a:endParaRPr lang="en-GB" dirty="0"/>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365882255"/>
      </p:ext>
    </p:extLst>
  </p:cSld>
  <p:clrMapOvr>
    <a:masterClrMapping/>
  </p:clrMapOvr>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t>5 October, 2020</a:t>
            </a:fld>
            <a:endParaRPr lang="en-GB" dirty="0"/>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1680058998"/>
      </p:ext>
    </p:extLst>
  </p:cSld>
  <p:clrMapOvr>
    <a:masterClrMapping/>
  </p:clrMapOvr>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t>5 October, 2020</a:t>
            </a:fld>
            <a:endParaRPr lang="en-GB" dirty="0"/>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dirty="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3993915602"/>
      </p:ext>
    </p:extLst>
  </p:cSld>
  <p:clrMapOvr>
    <a:masterClrMapping/>
  </p:clrMapOvr>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t>5 October, 2020</a:t>
            </a:fld>
            <a:endParaRPr lang="en-GB" dirty="0"/>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478495507"/>
      </p:ext>
    </p:extLst>
  </p:cSld>
  <p:clrMapOvr>
    <a:masterClrMapping/>
  </p:clrMapOvr>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t>5 October, 2020</a:t>
            </a:fld>
            <a:endParaRPr lang="en-GB" dirty="0"/>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3808822063"/>
      </p:ext>
    </p:extLst>
  </p:cSld>
  <p:clrMapOvr>
    <a:masterClrMapping/>
  </p:clrMapOvr>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t>5 October, 2020</a:t>
            </a:fld>
            <a:endParaRPr lang="en-GB" dirty="0"/>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439016761"/>
      </p:ext>
    </p:extLst>
  </p:cSld>
  <p:clrMapOvr>
    <a:masterClrMapping/>
  </p:clrMapOvr>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t>5 October, 2020</a:t>
            </a:fld>
            <a:endParaRPr lang="en-GB" dirty="0"/>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2064334862"/>
      </p:ext>
    </p:extLst>
  </p:cSld>
  <p:clrMapOvr>
    <a:masterClrMapping/>
  </p:clrMapOvr>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t>5 October, 2020</a:t>
            </a:fld>
            <a:endParaRPr lang="en-GB" dirty="0"/>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1633357840"/>
      </p:ext>
    </p:extLst>
  </p:cSld>
  <p:clrMapOvr>
    <a:masterClrMapping/>
  </p:clrMapOvr>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n>
                <a:noFill/>
              </a:ln>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t>5 October, 2020</a:t>
            </a:fld>
            <a:endParaRPr lang="en-GB" dirty="0"/>
          </a:p>
        </p:txBody>
      </p:sp>
      <p:sp>
        <p:nvSpPr>
          <p:cNvPr id="98"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pPr/>
              <a:t>‹#›</a:t>
            </a:fld>
            <a:endParaRPr lang="en-GB" dirty="0"/>
          </a:p>
        </p:txBody>
      </p:sp>
    </p:spTree>
    <p:extLst>
      <p:ext uri="{BB962C8B-B14F-4D97-AF65-F5344CB8AC3E}">
        <p14:creationId xmlns:p14="http://schemas.microsoft.com/office/powerpoint/2010/main" val="1993056265"/>
      </p:ext>
    </p:extLst>
  </p:cSld>
  <p:clrMapOvr>
    <a:masterClrMapping/>
  </p:clrMapOvr>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latin typeface="Franklin Gothic Book"/>
              </a:rPr>
              <a:t>Layouts</a:t>
            </a:r>
            <a:r>
              <a:rPr lang="en-US" sz="7000" baseline="0" dirty="0" smtClean="0">
                <a:latin typeface="Franklin Gothic Book"/>
              </a:rPr>
              <a:t> for </a:t>
            </a:r>
            <a:br>
              <a:rPr lang="en-US" sz="7000" baseline="0" dirty="0" smtClean="0">
                <a:latin typeface="Franklin Gothic Book"/>
              </a:rPr>
            </a:br>
            <a:r>
              <a:rPr lang="en-US" sz="7000" baseline="0" dirty="0" smtClean="0">
                <a:latin typeface="Franklin Gothic Book"/>
              </a:rPr>
              <a:t>case studies</a:t>
            </a:r>
            <a:endParaRPr lang="en-US" sz="7000" dirty="0">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524384443"/>
      </p:ext>
    </p:extLst>
  </p:cSld>
  <p:clrMapOvr>
    <a:masterClrMapping/>
  </p:clrMapOvr>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1265707468"/>
      </p:ext>
    </p:extLst>
  </p:cSld>
  <p:clrMapOvr>
    <a:masterClrMapping/>
  </p:clrMapOvr>
  <p:timing>
    <p:tnLst>
      <p:par>
        <p:cTn id="1" dur="indefinite" restart="never" nodeType="tmRoot"/>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544350321"/>
      </p:ext>
    </p:extLst>
  </p:cSld>
  <p:clrMapOvr>
    <a:masterClrMapping/>
  </p:clrMapOvr>
  <p:timing>
    <p:tnLst>
      <p:par>
        <p:cTn id="1" dur="indefinite" restart="never" nodeType="tmRoot"/>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4101327516"/>
      </p:ext>
    </p:extLst>
  </p:cSld>
  <p:clrMapOvr>
    <a:masterClrMapping/>
  </p:clrMapOvr>
  <p:timing>
    <p:tnLst>
      <p:par>
        <p:cTn id="1" dur="indefinite" restart="never" nodeType="tmRoot"/>
      </p:par>
    </p:tn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603055044"/>
      </p:ext>
    </p:extLst>
  </p:cSld>
  <p:clrMapOvr>
    <a:masterClrMapping/>
  </p:clrMapOvr>
  <p:timing>
    <p:tnLst>
      <p:par>
        <p:cTn id="1" dur="indefinite" restart="never" nodeType="tmRoot"/>
      </p:par>
    </p:tn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latin typeface="Franklin Gothic Book"/>
                <a:cs typeface="Franklin Gothic Book"/>
              </a:rPr>
              <a:t>Project </a:t>
            </a:r>
            <a:r>
              <a:rPr lang="en-GB" sz="1300" dirty="0" smtClean="0">
                <a:latin typeface="Franklin Gothic Book"/>
                <a:cs typeface="Franklin Gothic Book"/>
              </a:rPr>
              <a:t>Summary</a:t>
            </a:r>
            <a:endParaRPr lang="en-GB" sz="1300" dirty="0">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2627588368"/>
      </p:ext>
    </p:extLst>
  </p:cSld>
  <p:clrMapOvr>
    <a:masterClrMapping/>
  </p:clrMapOvr>
  <p:timing>
    <p:tnLst>
      <p:par>
        <p:cTn id="1" dur="indefinite" restart="never" nodeType="tmRoot"/>
      </p:par>
    </p:tn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GB" dirty="0"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latin typeface="Franklin Gothic Book"/>
                <a:cs typeface="Franklin Gothic Book"/>
              </a:rPr>
              <a:t>Project </a:t>
            </a:r>
            <a:r>
              <a:rPr lang="en-GB" sz="1300" dirty="0" smtClean="0">
                <a:latin typeface="Franklin Gothic Book"/>
                <a:cs typeface="Franklin Gothic Book"/>
              </a:rPr>
              <a:t>Summary</a:t>
            </a:r>
            <a:endParaRPr lang="en-GB" sz="1300" dirty="0">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Tree>
    <p:extLst>
      <p:ext uri="{BB962C8B-B14F-4D97-AF65-F5344CB8AC3E}">
        <p14:creationId xmlns:p14="http://schemas.microsoft.com/office/powerpoint/2010/main" val="704693264"/>
      </p:ext>
    </p:extLst>
  </p:cSld>
  <p:clrMapOvr>
    <a:masterClrMapping/>
  </p:clrMapOvr>
  <p:timing>
    <p:tnLst>
      <p:par>
        <p:cTn id="1" dur="indefinite" restart="never" nodeType="tmRoot"/>
      </p:par>
    </p:tn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5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latin typeface="Franklin Gothic Book"/>
              </a:rPr>
              <a:t>Older brand</a:t>
            </a:r>
            <a:r>
              <a:rPr lang="en-US" sz="7000" baseline="0" dirty="0" smtClean="0">
                <a:latin typeface="Franklin Gothic Book"/>
              </a:rPr>
              <a:t/>
            </a:r>
            <a:br>
              <a:rPr lang="en-US" sz="7000" baseline="0" dirty="0" smtClean="0">
                <a:latin typeface="Franklin Gothic Book"/>
              </a:rPr>
            </a:br>
            <a:r>
              <a:rPr lang="en-US" sz="7000" baseline="0" dirty="0" smtClean="0">
                <a:latin typeface="Franklin Gothic Book"/>
              </a:rPr>
              <a:t>layouts</a:t>
            </a:r>
            <a:endParaRPr lang="en-US" sz="7000" dirty="0">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08885305"/>
      </p:ext>
    </p:extLst>
  </p:cSld>
  <p:clrMapOvr>
    <a:masterClrMapping/>
  </p:clrMapOvr>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6" name="Text Placeholder 6" descr="First level - paragraph text&#10;Second level - bullet 1&#10;Third level - bullet 2&#10;&#10;No more than 100 words per slide" title="Main text copy"/>
          <p:cNvSpPr>
            <a:spLocks noGrp="1"/>
          </p:cNvSpPr>
          <p:nvPr>
            <p:ph type="body" sz="quarter" idx="13"/>
          </p:nvPr>
        </p:nvSpPr>
        <p:spPr>
          <a:xfrm>
            <a:off x="717550" y="2160588"/>
            <a:ext cx="7202485" cy="3779410"/>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537016732"/>
      </p:ext>
    </p:extLst>
  </p:cSld>
  <p:clrMapOvr>
    <a:masterClrMapping/>
  </p:clrMapOvr>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5" name="Content Placeholder 2"/>
          <p:cNvSpPr>
            <a:spLocks noGrp="1"/>
          </p:cNvSpPr>
          <p:nvPr>
            <p:ph sz="half" idx="1"/>
          </p:nvPr>
        </p:nvSpPr>
        <p:spPr>
          <a:xfrm>
            <a:off x="719134" y="2160588"/>
            <a:ext cx="3600451"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6" name="Text Placeholder 3"/>
          <p:cNvSpPr>
            <a:spLocks noGrp="1"/>
          </p:cNvSpPr>
          <p:nvPr>
            <p:ph type="body" sz="half" idx="2"/>
          </p:nvPr>
        </p:nvSpPr>
        <p:spPr>
          <a:xfrm>
            <a:off x="4678360" y="2160588"/>
            <a:ext cx="3961208"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772355103"/>
      </p:ext>
    </p:extLst>
  </p:cSld>
  <p:clrMapOvr>
    <a:masterClrMapping/>
  </p:clrMapOvr>
  <p:timing>
    <p:tnLst>
      <p:par>
        <p:cT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7" name="Rounded Rectangle 56"/>
          <p:cNvSpPr/>
          <p:nvPr userDrawn="1"/>
        </p:nvSpPr>
        <p:spPr>
          <a:xfrm>
            <a:off x="5027613" y="2160587"/>
            <a:ext cx="3602037" cy="4300538"/>
          </a:xfrm>
          <a:prstGeom prst="roundRect">
            <a:avLst>
              <a:gd name="adj" fmla="val 6849"/>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latin typeface="Franklin Gothic Book"/>
            </a:endParaRPr>
          </a:p>
        </p:txBody>
      </p:sp>
      <p:sp>
        <p:nvSpPr>
          <p:cNvPr id="58" name="Chart Placeholder 7" descr="Charts should be clear and not contain any tags or overlays which will confuse the viewer. &#10;Be very careful when animating charts - most will reduce the impact of the information you want to present." title="Chart slot"/>
          <p:cNvSpPr>
            <a:spLocks noGrp="1"/>
          </p:cNvSpPr>
          <p:nvPr>
            <p:ph type="chart" sz="quarter" idx="15"/>
          </p:nvPr>
        </p:nvSpPr>
        <p:spPr>
          <a:xfrm>
            <a:off x="5399087" y="2520950"/>
            <a:ext cx="2880482" cy="3418549"/>
          </a:xfrm>
          <a:prstGeom prst="rect">
            <a:avLst/>
          </a:prstGeom>
        </p:spPr>
        <p:txBody>
          <a:bodyPr/>
          <a:lstStyle/>
          <a:p>
            <a:pPr lvl="0"/>
            <a:r>
              <a:rPr lang="en-US" noProof="0" dirty="0" smtClean="0"/>
              <a:t>Click icon to add chart</a:t>
            </a:r>
            <a:endParaRPr lang="en-GB" noProof="0" dirty="0"/>
          </a:p>
        </p:txBody>
      </p:sp>
      <p:sp>
        <p:nvSpPr>
          <p:cNvPr id="59" name="Text Placeholder 6"/>
          <p:cNvSpPr>
            <a:spLocks noGrp="1"/>
          </p:cNvSpPr>
          <p:nvPr>
            <p:ph type="body" sz="quarter" idx="13"/>
          </p:nvPr>
        </p:nvSpPr>
        <p:spPr>
          <a:xfrm>
            <a:off x="717550" y="2160587"/>
            <a:ext cx="38639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477081583"/>
      </p:ext>
    </p:extLst>
  </p:cSld>
  <p:clrMapOvr>
    <a:masterClrMapping/>
  </p:clrMapOvr>
  <p:timing>
    <p:tnLst>
      <p:par>
        <p:cT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932054" cy="3240275"/>
          </a:xfrm>
          <a:prstGeom prst="roundRect">
            <a:avLst>
              <a:gd name="adj" fmla="val 510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6"/>
          </p:nvPr>
        </p:nvSpPr>
        <p:spPr>
          <a:xfrm>
            <a:off x="718938" y="2160588"/>
            <a:ext cx="7918844" cy="36036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680443362"/>
      </p:ext>
    </p:extLst>
  </p:cSld>
  <p:clrMapOvr>
    <a:masterClrMapping/>
  </p:clrMapOvr>
  <p:timing>
    <p:tnLst>
      <p:par>
        <p:cTn id="1" dur="indefinite" restart="never" nodeType="tmRoot"/>
      </p:par>
    </p:tn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5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panose="020B0604020202020204" pitchFamily="34" charset="0"/>
              </a:defRPr>
            </a:lvl1p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pPr/>
              <a:t>‹#›</a:t>
            </a:fld>
            <a:endParaRPr lang="en-GB" dirty="0"/>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latin typeface="Franklin Gothic Book"/>
              </a:rPr>
              <a:t>Title and section</a:t>
            </a:r>
            <a:br>
              <a:rPr lang="en-US" sz="7000" dirty="0" smtClean="0">
                <a:latin typeface="Franklin Gothic Book"/>
              </a:rPr>
            </a:br>
            <a:r>
              <a:rPr lang="en-US" sz="7000" dirty="0" smtClean="0">
                <a:latin typeface="Franklin Gothic Book"/>
              </a:rPr>
              <a:t>slides</a:t>
            </a:r>
            <a:endParaRPr lang="en-US" sz="7000" dirty="0">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97041656"/>
      </p:ext>
    </p:extLst>
  </p:cSld>
  <p:clrMapOvr>
    <a:masterClrMapping/>
  </p:clrMapOvr>
  <p:timing>
    <p:tnLst>
      <p:par>
        <p:cTn id="1" dur="indefinite" restart="never" nodeType="tmRoot"/>
      </p:par>
    </p:tn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gradFill flip="none" rotWithShape="1">
            <a:gsLst>
              <a:gs pos="0">
                <a:schemeClr val="accent2">
                  <a:lumMod val="50000"/>
                </a:schemeClr>
              </a:gs>
              <a:gs pos="22000">
                <a:schemeClr val="accent2"/>
              </a:gs>
              <a:gs pos="69000">
                <a:schemeClr val="tx2"/>
              </a:gs>
            </a:gsLst>
            <a:path path="circle">
              <a:fillToRect l="100000" t="100000"/>
            </a:path>
            <a:tileRect r="-100000" b="-100000"/>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pic>
        <p:nvPicPr>
          <p:cNvPr id="55" name="Picture 54" descr="abstract-lines-v02.png"/>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4020950">
            <a:off x="-5358051" y="-3797386"/>
            <a:ext cx="20793546" cy="11195223"/>
          </a:xfrm>
          <a:prstGeom prst="rect">
            <a:avLst/>
          </a:prstGeom>
        </p:spPr>
      </p:pic>
      <p:pic>
        <p:nvPicPr>
          <p:cNvPr id="58" name="Picture 57" descr="abstract-lines-v02.png"/>
          <p:cNvPicPr>
            <a:picLocks noChangeAspect="1"/>
          </p:cNvPicPr>
          <p:nvPr userDrawn="1"/>
        </p:nvPicPr>
        <p:blipFill>
          <a:blip r:embed="rId3" cstate="email">
            <a:alphaModFix/>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4484465">
            <a:off x="-1182350" y="-4157749"/>
            <a:ext cx="20793546" cy="11195223"/>
          </a:xfrm>
          <a:prstGeom prst="rect">
            <a:avLst/>
          </a:prstGeom>
        </p:spPr>
      </p:pic>
      <p:pic>
        <p:nvPicPr>
          <p:cNvPr id="4" name="Picture 3"/>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587" y="4407789"/>
            <a:ext cx="9144000" cy="2176272"/>
          </a:xfrm>
          <a:prstGeom prst="rect">
            <a:avLst/>
          </a:prstGeom>
        </p:spPr>
      </p:pic>
      <p:sp>
        <p:nvSpPr>
          <p:cNvPr id="70" name="Title 1"/>
          <p:cNvSpPr>
            <a:spLocks noGrp="1"/>
          </p:cNvSpPr>
          <p:nvPr>
            <p:ph type="title" hasCustomPrompt="1"/>
          </p:nvPr>
        </p:nvSpPr>
        <p:spPr>
          <a:xfrm>
            <a:off x="719134" y="5038266"/>
            <a:ext cx="6291266" cy="727534"/>
          </a:xfrm>
        </p:spPr>
        <p:txBody>
          <a:bodyPr anchor="b">
            <a:normAutofit/>
          </a:bodyPr>
          <a:lstStyle>
            <a:lvl1pPr>
              <a:defRPr sz="2800" baseline="0"/>
            </a:lvl1pPr>
          </a:lstStyle>
          <a:p>
            <a:r>
              <a:rPr lang="en-US" dirty="0" smtClean="0"/>
              <a:t>Presentation title</a:t>
            </a:r>
            <a:endParaRPr lang="en-US" dirty="0"/>
          </a:p>
        </p:txBody>
      </p:sp>
      <p:sp>
        <p:nvSpPr>
          <p:cNvPr id="5"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627546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4" presetClass="path" presetSubtype="0" fill="hold" nodeType="withEffect">
                                  <p:stCondLst>
                                    <p:cond delay="0"/>
                                  </p:stCondLst>
                                  <p:childTnLst>
                                    <p:animMotion origin="layout" path="M 0.07954 0.31567 C 0.08371 0.20782 0.08041 -0.12335 0.10542 -0.32978 C 0.13008 -0.53668 0.20337 -0.80074 0.22942 -0.92409 " pathEditMode="relative" rAng="0" ptsTypes="fsF">
                                      <p:cBhvr>
                                        <p:cTn id="6" dur="20000" fill="hold"/>
                                        <p:tgtEl>
                                          <p:spTgt spid="55"/>
                                        </p:tgtEl>
                                        <p:attrNameLst>
                                          <p:attrName>ppt_x</p:attrName>
                                          <p:attrName>ppt_y</p:attrName>
                                        </p:attrNameLst>
                                      </p:cBhvr>
                                      <p:rCtr x="7485" y="-62000"/>
                                    </p:animMotion>
                                  </p:childTnLst>
                                </p:cTn>
                              </p:par>
                              <p:par>
                                <p:cTn id="7" presetID="44" presetClass="path" presetSubtype="0" accel="50000" decel="50000" fill="hold" nodeType="withEffect">
                                  <p:stCondLst>
                                    <p:cond delay="0"/>
                                  </p:stCondLst>
                                  <p:childTnLst>
                                    <p:animMotion origin="layout" path="M 0.05382 0.81759 C 0.05711 0.70972 0.05451 0.37824 0.0743 0.17176 C 0.09427 -0.03496 0.15243 -0.29885 0.17309 -0.42246 " pathEditMode="relative" rAng="0" ptsTypes="fsF">
                                      <p:cBhvr>
                                        <p:cTn id="8" dur="20000" spd="-100000" fill="hold"/>
                                        <p:tgtEl>
                                          <p:spTgt spid="58"/>
                                        </p:tgtEl>
                                        <p:attrNameLst>
                                          <p:attrName>ppt_x</p:attrName>
                                          <p:attrName>ppt_y</p:attrName>
                                        </p:attrNameLst>
                                      </p:cBhvr>
                                      <p:rCtr x="5955" y="-6201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61" name="Picture 60"/>
          <p:cNvPicPr>
            <a:picLocks noChangeAspect="1"/>
          </p:cNvPicPr>
          <p:nvPr userDrawn="1"/>
        </p:nvPicPr>
        <p:blipFill>
          <a:blip r:embed="rId2"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2175324" y="-75814"/>
            <a:ext cx="14223836" cy="6555814"/>
          </a:xfrm>
          <a:prstGeom prst="rect">
            <a:avLst/>
          </a:prstGeom>
        </p:spPr>
      </p:pic>
      <p:pic>
        <p:nvPicPr>
          <p:cNvPr id="2" name="Picture 1"/>
          <p:cNvPicPr>
            <a:picLocks noChangeAspect="1"/>
          </p:cNvPicPr>
          <p:nvPr userDrawn="1"/>
        </p:nvPicPr>
        <p:blipFill>
          <a:blip r:embed="rId3"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933437" y="824515"/>
            <a:ext cx="13223593" cy="6094798"/>
          </a:xfrm>
          <a:prstGeom prst="rect">
            <a:avLst/>
          </a:prstGeom>
        </p:spPr>
      </p:pic>
      <p:pic>
        <p:nvPicPr>
          <p:cNvPr id="59" name="Picture 58"/>
          <p:cNvPicPr>
            <a:picLocks noChangeAspect="1"/>
          </p:cNvPicPr>
          <p:nvPr userDrawn="1"/>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4185856" y="0"/>
            <a:ext cx="14127983" cy="6511636"/>
          </a:xfrm>
          <a:prstGeom prst="rect">
            <a:avLst/>
          </a:prstGeom>
        </p:spPr>
      </p:pic>
      <p:pic>
        <p:nvPicPr>
          <p:cNvPr id="60" name="Picture 59"/>
          <p:cNvPicPr>
            <a:picLocks noChangeAspect="1"/>
          </p:cNvPicPr>
          <p:nvPr userDrawn="1"/>
        </p:nvPicPr>
        <p:blipFill>
          <a:blip r:embed="rId5" cstate="email">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2792333" y="-1284994"/>
            <a:ext cx="14223836" cy="6555815"/>
          </a:xfrm>
          <a:prstGeom prst="rect">
            <a:avLst/>
          </a:prstGeom>
        </p:spPr>
      </p:pic>
      <p:pic>
        <p:nvPicPr>
          <p:cNvPr id="10" name="Picture 9"/>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1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184985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gradFill>
            <a:gsLst>
              <a:gs pos="0">
                <a:schemeClr val="accent2">
                  <a:lumMod val="75000"/>
                </a:schemeClr>
              </a:gs>
              <a:gs pos="100000">
                <a:schemeClr val="accent2"/>
              </a:gs>
            </a:gsLst>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61" name="Picture 60"/>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073195" y="1296678"/>
            <a:ext cx="14223836" cy="6555814"/>
          </a:xfrm>
          <a:prstGeom prst="rect">
            <a:avLst/>
          </a:prstGeom>
        </p:spPr>
      </p:pic>
      <p:pic>
        <p:nvPicPr>
          <p:cNvPr id="2" name="Picture 1"/>
          <p:cNvPicPr>
            <a:picLocks noChangeAspect="1"/>
          </p:cNvPicPr>
          <p:nvPr userDrawn="1"/>
        </p:nvPicPr>
        <p:blipFill>
          <a:blip r:embed="rId3"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212712" y="2116945"/>
            <a:ext cx="13223593" cy="6094798"/>
          </a:xfrm>
          <a:prstGeom prst="rect">
            <a:avLst/>
          </a:prstGeom>
        </p:spPr>
      </p:pic>
      <p:pic>
        <p:nvPicPr>
          <p:cNvPr id="59" name="Picture 58"/>
          <p:cNvPicPr>
            <a:picLocks noChangeAspect="1"/>
          </p:cNvPicPr>
          <p:nvPr userDrawn="1"/>
        </p:nvPicPr>
        <p:blipFill>
          <a:blip r:embed="rId4"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856044" y="1126815"/>
            <a:ext cx="14127983" cy="6511636"/>
          </a:xfrm>
          <a:prstGeom prst="rect">
            <a:avLst/>
          </a:prstGeom>
        </p:spPr>
      </p:pic>
      <p:pic>
        <p:nvPicPr>
          <p:cNvPr id="60" name="Picture 59"/>
          <p:cNvPicPr>
            <a:picLocks noChangeAspect="1"/>
          </p:cNvPicPr>
          <p:nvPr userDrawn="1"/>
        </p:nvPicPr>
        <p:blipFill>
          <a:blip r:embed="rId5"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5082919" y="2836863"/>
            <a:ext cx="14223836" cy="6555815"/>
          </a:xfrm>
          <a:prstGeom prst="rect">
            <a:avLst/>
          </a:prstGeom>
        </p:spPr>
      </p:pic>
      <p:grpSp>
        <p:nvGrpSpPr>
          <p:cNvPr id="57" name="Group 56"/>
          <p:cNvGrpSpPr/>
          <p:nvPr userDrawn="1"/>
        </p:nvGrpSpPr>
        <p:grpSpPr>
          <a:xfrm>
            <a:off x="-3083" y="0"/>
            <a:ext cx="9148673" cy="6858000"/>
            <a:chOff x="-3083" y="0"/>
            <a:chExt cx="9148673" cy="6858000"/>
          </a:xfrm>
        </p:grpSpPr>
        <p:sp>
          <p:nvSpPr>
            <p:cNvPr id="62" name="Rectangle 61"/>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sp>
          <p:nvSpPr>
            <p:cNvPr id="63" name="Rectangle 62"/>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grpSp>
      <p:sp>
        <p:nvSpPr>
          <p:cNvPr id="6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65" name="Picture 64"/>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7" name="Title 1"/>
          <p:cNvSpPr>
            <a:spLocks noGrp="1"/>
          </p:cNvSpPr>
          <p:nvPr>
            <p:ph type="title"/>
          </p:nvPr>
        </p:nvSpPr>
        <p:spPr>
          <a:xfrm>
            <a:off x="719134" y="0"/>
            <a:ext cx="6291266" cy="1079499"/>
          </a:xfrm>
        </p:spPr>
        <p:txBody>
          <a:bodyPr/>
          <a:lstStyle>
            <a:lvl1pPr>
              <a:defRPr>
                <a:latin typeface="Bodoni MT" panose="02070603080606020203" pitchFamily="18" charset="0"/>
              </a:defRPr>
            </a:lvl1pPr>
          </a:lstStyle>
          <a:p>
            <a:r>
              <a:rPr lang="en-GB" dirty="0" smtClean="0"/>
              <a:t>Click to edit Master title style</a:t>
            </a:r>
            <a:endParaRPr lang="en-US" dirty="0"/>
          </a:p>
        </p:txBody>
      </p:sp>
      <p:cxnSp>
        <p:nvCxnSpPr>
          <p:cNvPr id="68" name="Straight Connector 6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5202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chemeClr val="accent1"/>
              </a:gs>
              <a:gs pos="100000">
                <a:schemeClr val="accent1">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pic>
        <p:nvPicPr>
          <p:cNvPr id="6" name="Picture 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9"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78540429"/>
      </p:ext>
    </p:extLst>
  </p:cSld>
  <p:clrMapOvr>
    <a:masterClrMapping/>
  </p:clrMapOvr>
  <p:timing>
    <p:tnLst>
      <p:par>
        <p:cTn id="1" dur="indefinite" restart="never" nodeType="tmRoot"/>
      </p:par>
    </p:tn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rgbClr val="00AE9E"/>
              </a:gs>
              <a:gs pos="100000">
                <a:schemeClr val="accent2">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grpSp>
        <p:nvGrpSpPr>
          <p:cNvPr id="55" name="Group 54"/>
          <p:cNvGrpSpPr/>
          <p:nvPr userDrawn="1"/>
        </p:nvGrpSpPr>
        <p:grpSpPr>
          <a:xfrm>
            <a:off x="-3083" y="0"/>
            <a:ext cx="9148673" cy="6858000"/>
            <a:chOff x="-3083" y="0"/>
            <a:chExt cx="9148673" cy="6858000"/>
          </a:xfrm>
        </p:grpSpPr>
        <p:sp>
          <p:nvSpPr>
            <p:cNvPr id="56" name="Rectangle 55"/>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sp>
          <p:nvSpPr>
            <p:cNvPr id="57" name="Rectangle 56"/>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grpSp>
      <p:sp>
        <p:nvSpPr>
          <p:cNvPr id="58"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59" name="Picture 58"/>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0"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1"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62" name="Straight Connector 61"/>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8058306"/>
      </p:ext>
    </p:extLst>
  </p:cSld>
  <p:clrMapOvr>
    <a:masterClrMapping/>
  </p:clrMapOvr>
  <p:timing>
    <p:tnLst>
      <p:par>
        <p:cTn id="1" dur="indefinite" restart="never" nodeType="tmRoot"/>
      </p:par>
    </p:tn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Rectangle 1"/>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4" name="Rectangle 3"/>
          <p:cNvSpPr/>
          <p:nvPr userDrawn="1"/>
        </p:nvSpPr>
        <p:spPr>
          <a:xfrm>
            <a:off x="1590" y="-30574"/>
            <a:ext cx="9144000" cy="4868042"/>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cxnSp>
        <p:nvCxnSpPr>
          <p:cNvPr id="373" name="Straight Connector 372"/>
          <p:cNvCxnSpPr>
            <a:stCxn id="371" idx="3"/>
            <a:endCxn id="369" idx="3"/>
          </p:cNvCxnSpPr>
          <p:nvPr userDrawn="1"/>
        </p:nvCxnSpPr>
        <p:spPr>
          <a:xfrm flipH="1" flipV="1">
            <a:off x="342463" y="4093510"/>
            <a:ext cx="1463659" cy="41097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a:stCxn id="253" idx="3"/>
          </p:cNvCxnSpPr>
          <p:nvPr userDrawn="1"/>
        </p:nvCxnSpPr>
        <p:spPr>
          <a:xfrm flipH="1" flipV="1">
            <a:off x="889192" y="486896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11393" y="4428284"/>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a:stCxn id="592" idx="3"/>
            <a:endCxn id="589" idx="3"/>
          </p:cNvCxnSpPr>
          <p:nvPr userDrawn="1"/>
        </p:nvCxnSpPr>
        <p:spPr>
          <a:xfrm>
            <a:off x="7656074" y="-72484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09" name="Straight Connector 608"/>
          <p:cNvCxnSpPr>
            <a:stCxn id="608" idx="3"/>
            <a:endCxn id="585" idx="3"/>
          </p:cNvCxnSpPr>
          <p:nvPr userDrawn="1"/>
        </p:nvCxnSpPr>
        <p:spPr>
          <a:xfrm flipH="1" flipV="1">
            <a:off x="6652868" y="27347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2" name="Straight Connector 571"/>
          <p:cNvCxnSpPr/>
          <p:nvPr userDrawn="1"/>
        </p:nvCxnSpPr>
        <p:spPr>
          <a:xfrm flipV="1">
            <a:off x="6943333" y="1204473"/>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a:endCxn id="338" idx="3"/>
          </p:cNvCxnSpPr>
          <p:nvPr userDrawn="1"/>
        </p:nvCxnSpPr>
        <p:spPr>
          <a:xfrm flipV="1">
            <a:off x="3496593" y="3378052"/>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496593" y="3956163"/>
            <a:ext cx="214800" cy="72761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892398" y="3862039"/>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a:stCxn id="237" idx="3"/>
            <a:endCxn id="239" idx="3"/>
          </p:cNvCxnSpPr>
          <p:nvPr userDrawn="1"/>
        </p:nvCxnSpPr>
        <p:spPr>
          <a:xfrm flipV="1">
            <a:off x="2008162" y="481180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a:endCxn id="237" idx="3"/>
          </p:cNvCxnSpPr>
          <p:nvPr userDrawn="1"/>
        </p:nvCxnSpPr>
        <p:spPr>
          <a:xfrm>
            <a:off x="889192" y="486896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a:stCxn id="255" idx="3"/>
            <a:endCxn id="235" idx="3"/>
          </p:cNvCxnSpPr>
          <p:nvPr userDrawn="1"/>
        </p:nvCxnSpPr>
        <p:spPr>
          <a:xfrm flipH="1" flipV="1">
            <a:off x="889192" y="486035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a:stCxn id="245" idx="3"/>
          </p:cNvCxnSpPr>
          <p:nvPr userDrawn="1"/>
        </p:nvCxnSpPr>
        <p:spPr>
          <a:xfrm flipV="1">
            <a:off x="240687" y="486896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a:stCxn id="243" idx="3"/>
          </p:cNvCxnSpPr>
          <p:nvPr userDrawn="1"/>
        </p:nvCxnSpPr>
        <p:spPr>
          <a:xfrm flipV="1">
            <a:off x="84941" y="486036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24475" y="4093510"/>
            <a:ext cx="117988" cy="4808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42463" y="3198758"/>
            <a:ext cx="1491259" cy="8947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a:stCxn id="631" idx="3"/>
          </p:cNvCxnSpPr>
          <p:nvPr userDrawn="1"/>
        </p:nvCxnSpPr>
        <p:spPr>
          <a:xfrm flipH="1" flipV="1">
            <a:off x="419669" y="2011183"/>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45" name="Straight Connector 644"/>
          <p:cNvCxnSpPr>
            <a:stCxn id="644" idx="3"/>
            <a:endCxn id="646" idx="3"/>
          </p:cNvCxnSpPr>
          <p:nvPr userDrawn="1"/>
        </p:nvCxnSpPr>
        <p:spPr>
          <a:xfrm flipV="1">
            <a:off x="1005774" y="1031631"/>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4" name="Straight Connector 633"/>
          <p:cNvCxnSpPr>
            <a:stCxn id="633" idx="3"/>
          </p:cNvCxnSpPr>
          <p:nvPr userDrawn="1"/>
        </p:nvCxnSpPr>
        <p:spPr>
          <a:xfrm flipH="1">
            <a:off x="419669" y="1755689"/>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a:stCxn id="388" idx="3"/>
            <a:endCxn id="387" idx="3"/>
          </p:cNvCxnSpPr>
          <p:nvPr userDrawn="1"/>
        </p:nvCxnSpPr>
        <p:spPr>
          <a:xfrm flipV="1">
            <a:off x="4325098" y="2755369"/>
            <a:ext cx="725830" cy="1792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9" name="Straight Connector 628"/>
          <p:cNvCxnSpPr/>
          <p:nvPr userDrawn="1"/>
        </p:nvCxnSpPr>
        <p:spPr>
          <a:xfrm flipV="1">
            <a:off x="177269" y="2011184"/>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70" name="Straight Connector 669"/>
          <p:cNvCxnSpPr>
            <a:stCxn id="669" idx="3"/>
            <a:endCxn id="630" idx="3"/>
          </p:cNvCxnSpPr>
          <p:nvPr userDrawn="1"/>
        </p:nvCxnSpPr>
        <p:spPr>
          <a:xfrm flipH="1" flipV="1">
            <a:off x="419669" y="2011183"/>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49006" y="2531874"/>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a:endCxn id="311" idx="3"/>
          </p:cNvCxnSpPr>
          <p:nvPr userDrawn="1"/>
        </p:nvCxnSpPr>
        <p:spPr>
          <a:xfrm>
            <a:off x="134475" y="3024310"/>
            <a:ext cx="2243148" cy="40230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1" name="Straight Connector 650"/>
          <p:cNvCxnSpPr>
            <a:stCxn id="642" idx="3"/>
            <a:endCxn id="646" idx="3"/>
          </p:cNvCxnSpPr>
          <p:nvPr userDrawn="1"/>
        </p:nvCxnSpPr>
        <p:spPr>
          <a:xfrm flipV="1">
            <a:off x="-113196" y="1031631"/>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2" name="Straight Connector 621"/>
          <p:cNvCxnSpPr>
            <a:endCxn id="644" idx="3"/>
          </p:cNvCxnSpPr>
          <p:nvPr userDrawn="1"/>
        </p:nvCxnSpPr>
        <p:spPr>
          <a:xfrm>
            <a:off x="-113196" y="1088791"/>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6" name="Straight Connector 665"/>
          <p:cNvCxnSpPr>
            <a:stCxn id="665" idx="3"/>
            <a:endCxn id="642" idx="3"/>
          </p:cNvCxnSpPr>
          <p:nvPr userDrawn="1"/>
        </p:nvCxnSpPr>
        <p:spPr>
          <a:xfrm flipH="1" flipV="1">
            <a:off x="-113196" y="1080190"/>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4" name="Straight Connector 663"/>
          <p:cNvCxnSpPr>
            <a:stCxn id="663" idx="3"/>
          </p:cNvCxnSpPr>
          <p:nvPr userDrawn="1"/>
        </p:nvCxnSpPr>
        <p:spPr>
          <a:xfrm flipH="1" flipV="1">
            <a:off x="-113196" y="1088791"/>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2" name="Straight Connector 661"/>
          <p:cNvCxnSpPr>
            <a:stCxn id="661" idx="3"/>
            <a:endCxn id="642" idx="3"/>
          </p:cNvCxnSpPr>
          <p:nvPr userDrawn="1"/>
        </p:nvCxnSpPr>
        <p:spPr>
          <a:xfrm flipH="1" flipV="1">
            <a:off x="-113196" y="1080190"/>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p:cNvCxnSpPr>
            <a:stCxn id="394" idx="3"/>
            <a:endCxn id="397" idx="3"/>
          </p:cNvCxnSpPr>
          <p:nvPr userDrawn="1"/>
        </p:nvCxnSpPr>
        <p:spPr>
          <a:xfrm flipV="1">
            <a:off x="7867216" y="3190157"/>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stCxn id="392" idx="3"/>
            <a:endCxn id="361" idx="3"/>
          </p:cNvCxnSpPr>
          <p:nvPr userDrawn="1"/>
        </p:nvCxnSpPr>
        <p:spPr>
          <a:xfrm>
            <a:off x="6748246" y="3238716"/>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099741" y="3247317"/>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380571" y="3238717"/>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14652" y="3238717"/>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a:endCxn id="392" idx="3"/>
          </p:cNvCxnSpPr>
          <p:nvPr userDrawn="1"/>
        </p:nvCxnSpPr>
        <p:spPr>
          <a:xfrm flipH="1" flipV="1">
            <a:off x="6748246" y="3238716"/>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48246" y="3247317"/>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7" name="Straight Connector 526"/>
          <p:cNvCxnSpPr>
            <a:stCxn id="526" idx="3"/>
            <a:endCxn id="392" idx="3"/>
          </p:cNvCxnSpPr>
          <p:nvPr userDrawn="1"/>
        </p:nvCxnSpPr>
        <p:spPr>
          <a:xfrm flipH="1" flipV="1">
            <a:off x="6748246" y="3238716"/>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04752" y="2540474"/>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085582" y="2531874"/>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19663" y="2531874"/>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a:endCxn id="540" idx="3"/>
          </p:cNvCxnSpPr>
          <p:nvPr userDrawn="1"/>
        </p:nvCxnSpPr>
        <p:spPr>
          <a:xfrm flipH="1" flipV="1">
            <a:off x="1453257" y="2531873"/>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a:stCxn id="552" idx="3"/>
          </p:cNvCxnSpPr>
          <p:nvPr userDrawn="1"/>
        </p:nvCxnSpPr>
        <p:spPr>
          <a:xfrm flipH="1" flipV="1">
            <a:off x="1453257" y="2540474"/>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a:stCxn id="554" idx="3"/>
            <a:endCxn id="540" idx="3"/>
          </p:cNvCxnSpPr>
          <p:nvPr userDrawn="1"/>
        </p:nvCxnSpPr>
        <p:spPr>
          <a:xfrm flipH="1" flipV="1">
            <a:off x="1453257" y="2531873"/>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7" name="Straight Connector 556"/>
          <p:cNvCxnSpPr>
            <a:stCxn id="556" idx="3"/>
            <a:endCxn id="540" idx="3"/>
          </p:cNvCxnSpPr>
          <p:nvPr userDrawn="1"/>
        </p:nvCxnSpPr>
        <p:spPr>
          <a:xfrm flipH="1">
            <a:off x="1453257" y="2351461"/>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5" name="Straight Connector 634"/>
          <p:cNvCxnSpPr>
            <a:stCxn id="642" idx="3"/>
            <a:endCxn id="630" idx="3"/>
          </p:cNvCxnSpPr>
          <p:nvPr userDrawn="1"/>
        </p:nvCxnSpPr>
        <p:spPr>
          <a:xfrm>
            <a:off x="-113196" y="1080190"/>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0" name="Straight Connector 649"/>
          <p:cNvCxnSpPr>
            <a:stCxn id="649" idx="3"/>
            <a:endCxn id="646" idx="3"/>
          </p:cNvCxnSpPr>
          <p:nvPr userDrawn="1"/>
        </p:nvCxnSpPr>
        <p:spPr>
          <a:xfrm>
            <a:off x="890010" y="81870"/>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a:stCxn id="346" idx="3"/>
            <a:endCxn id="338" idx="3"/>
          </p:cNvCxnSpPr>
          <p:nvPr userDrawn="1"/>
        </p:nvCxnSpPr>
        <p:spPr>
          <a:xfrm flipH="1">
            <a:off x="3738993" y="3122558"/>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a:stCxn id="348" idx="3"/>
            <a:endCxn id="338" idx="3"/>
          </p:cNvCxnSpPr>
          <p:nvPr userDrawn="1"/>
        </p:nvCxnSpPr>
        <p:spPr>
          <a:xfrm>
            <a:off x="3380829" y="242829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a:stCxn id="389" idx="3"/>
          </p:cNvCxnSpPr>
          <p:nvPr userDrawn="1"/>
        </p:nvCxnSpPr>
        <p:spPr>
          <a:xfrm flipH="1" flipV="1">
            <a:off x="5050928" y="2755370"/>
            <a:ext cx="1153417" cy="2554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a:endCxn id="397" idx="3"/>
          </p:cNvCxnSpPr>
          <p:nvPr userDrawn="1"/>
        </p:nvCxnSpPr>
        <p:spPr>
          <a:xfrm flipH="1" flipV="1">
            <a:off x="8109616" y="3190157"/>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1" name="Straight Connector 400"/>
          <p:cNvCxnSpPr/>
          <p:nvPr userDrawn="1"/>
        </p:nvCxnSpPr>
        <p:spPr>
          <a:xfrm flipH="1">
            <a:off x="8109616" y="2934663"/>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a:stCxn id="402" idx="3"/>
            <a:endCxn id="397" idx="3"/>
          </p:cNvCxnSpPr>
          <p:nvPr userDrawn="1"/>
        </p:nvCxnSpPr>
        <p:spPr>
          <a:xfrm>
            <a:off x="7751452" y="2240396"/>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8" name="Straight Connector 407"/>
          <p:cNvCxnSpPr/>
          <p:nvPr userDrawn="1"/>
        </p:nvCxnSpPr>
        <p:spPr>
          <a:xfrm flipV="1">
            <a:off x="2377623" y="2428291"/>
            <a:ext cx="1003206" cy="99832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506" name="Straight Connector 505"/>
          <p:cNvCxnSpPr>
            <a:stCxn id="505" idx="3"/>
          </p:cNvCxnSpPr>
          <p:nvPr userDrawn="1"/>
        </p:nvCxnSpPr>
        <p:spPr>
          <a:xfrm flipV="1">
            <a:off x="5943995" y="3238717"/>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p:cNvCxnSpPr>
            <a:stCxn id="529" idx="3"/>
            <a:endCxn id="392" idx="3"/>
          </p:cNvCxnSpPr>
          <p:nvPr userDrawn="1"/>
        </p:nvCxnSpPr>
        <p:spPr>
          <a:xfrm flipH="1">
            <a:off x="6748246" y="3058304"/>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userDrawn="1"/>
        </p:nvCxnSpPr>
        <p:spPr>
          <a:xfrm>
            <a:off x="6652868" y="28208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a:stCxn id="566" idx="3"/>
            <a:endCxn id="568" idx="3"/>
          </p:cNvCxnSpPr>
          <p:nvPr userDrawn="1"/>
        </p:nvCxnSpPr>
        <p:spPr>
          <a:xfrm>
            <a:off x="5383538" y="1080574"/>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1" name="Straight Connector 570"/>
          <p:cNvCxnSpPr>
            <a:stCxn id="568" idx="3"/>
          </p:cNvCxnSpPr>
          <p:nvPr userDrawn="1"/>
        </p:nvCxnSpPr>
        <p:spPr>
          <a:xfrm>
            <a:off x="5824363" y="1253031"/>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a:stCxn id="585" idx="3"/>
            <a:endCxn id="573" idx="3"/>
          </p:cNvCxnSpPr>
          <p:nvPr userDrawn="1"/>
        </p:nvCxnSpPr>
        <p:spPr>
          <a:xfrm>
            <a:off x="6652868" y="273479"/>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79" name="Straight Connector 578"/>
          <p:cNvCxnSpPr>
            <a:stCxn id="568" idx="3"/>
          </p:cNvCxnSpPr>
          <p:nvPr userDrawn="1"/>
        </p:nvCxnSpPr>
        <p:spPr>
          <a:xfrm flipV="1">
            <a:off x="5824363" y="1177579"/>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86" name="Straight Connector 585"/>
          <p:cNvCxnSpPr>
            <a:stCxn id="583" idx="3"/>
          </p:cNvCxnSpPr>
          <p:nvPr userDrawn="1"/>
        </p:nvCxnSpPr>
        <p:spPr>
          <a:xfrm>
            <a:off x="6108967" y="4562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7" idx="3"/>
            <a:endCxn id="589" idx="3"/>
          </p:cNvCxnSpPr>
          <p:nvPr userDrawn="1"/>
        </p:nvCxnSpPr>
        <p:spPr>
          <a:xfrm flipV="1">
            <a:off x="7771838" y="22492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0" name="Straight Connector 589"/>
          <p:cNvCxnSpPr/>
          <p:nvPr userDrawn="1"/>
        </p:nvCxnSpPr>
        <p:spPr>
          <a:xfrm flipH="1" flipV="1">
            <a:off x="8014238" y="224920"/>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1" name="Straight Connector 590"/>
          <p:cNvCxnSpPr/>
          <p:nvPr userDrawn="1"/>
        </p:nvCxnSpPr>
        <p:spPr>
          <a:xfrm flipH="1">
            <a:off x="8014238" y="-30574"/>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4" name="Straight Connector 593"/>
          <p:cNvCxnSpPr>
            <a:stCxn id="585" idx="3"/>
          </p:cNvCxnSpPr>
          <p:nvPr userDrawn="1"/>
        </p:nvCxnSpPr>
        <p:spPr>
          <a:xfrm flipV="1">
            <a:off x="6652868" y="233522"/>
            <a:ext cx="1361370" cy="3995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7" name="Straight Connector 596"/>
          <p:cNvCxnSpPr>
            <a:stCxn id="596" idx="3"/>
          </p:cNvCxnSpPr>
          <p:nvPr userDrawn="1"/>
        </p:nvCxnSpPr>
        <p:spPr>
          <a:xfrm flipV="1">
            <a:off x="5848617" y="27348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p:cNvCxnSpPr>
            <a:stCxn id="598" idx="3"/>
          </p:cNvCxnSpPr>
          <p:nvPr userDrawn="1"/>
        </p:nvCxnSpPr>
        <p:spPr>
          <a:xfrm flipV="1">
            <a:off x="6004363" y="28208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1" name="Straight Connector 600"/>
          <p:cNvCxnSpPr>
            <a:stCxn id="600" idx="3"/>
          </p:cNvCxnSpPr>
          <p:nvPr userDrawn="1"/>
        </p:nvCxnSpPr>
        <p:spPr>
          <a:xfrm flipV="1">
            <a:off x="6285193" y="273480"/>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3" name="Straight Connector 602"/>
          <p:cNvCxnSpPr>
            <a:stCxn id="602" idx="3"/>
          </p:cNvCxnSpPr>
          <p:nvPr userDrawn="1"/>
        </p:nvCxnSpPr>
        <p:spPr>
          <a:xfrm flipV="1">
            <a:off x="6619274" y="273480"/>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a:stCxn id="604" idx="3"/>
            <a:endCxn id="585" idx="3"/>
          </p:cNvCxnSpPr>
          <p:nvPr userDrawn="1"/>
        </p:nvCxnSpPr>
        <p:spPr>
          <a:xfrm flipH="1" flipV="1">
            <a:off x="6652868" y="273479"/>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7" name="Straight Connector 606"/>
          <p:cNvCxnSpPr>
            <a:stCxn id="606" idx="3"/>
          </p:cNvCxnSpPr>
          <p:nvPr userDrawn="1"/>
        </p:nvCxnSpPr>
        <p:spPr>
          <a:xfrm flipH="1" flipV="1">
            <a:off x="6652868" y="28208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1" name="Straight Connector 610"/>
          <p:cNvCxnSpPr>
            <a:stCxn id="610" idx="3"/>
            <a:endCxn id="585" idx="3"/>
          </p:cNvCxnSpPr>
          <p:nvPr userDrawn="1"/>
        </p:nvCxnSpPr>
        <p:spPr>
          <a:xfrm flipH="1">
            <a:off x="6652868" y="9306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a:stCxn id="570" idx="3"/>
            <a:endCxn id="580" idx="3"/>
          </p:cNvCxnSpPr>
          <p:nvPr userDrawn="1"/>
        </p:nvCxnSpPr>
        <p:spPr>
          <a:xfrm flipH="1">
            <a:off x="5545425" y="1782583"/>
            <a:ext cx="1397908"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17" name="Straight Connector 616"/>
          <p:cNvCxnSpPr>
            <a:stCxn id="581" idx="3"/>
            <a:endCxn id="580" idx="3"/>
          </p:cNvCxnSpPr>
          <p:nvPr userDrawn="1"/>
        </p:nvCxnSpPr>
        <p:spPr>
          <a:xfrm>
            <a:off x="5162863" y="1463047"/>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5" name="Straight Connector 394"/>
          <p:cNvCxnSpPr>
            <a:endCxn id="394" idx="3"/>
          </p:cNvCxnSpPr>
          <p:nvPr userDrawn="1"/>
        </p:nvCxnSpPr>
        <p:spPr>
          <a:xfrm>
            <a:off x="6748246" y="3247317"/>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90" name="Can 289"/>
          <p:cNvSpPr/>
          <p:nvPr userDrawn="1"/>
        </p:nvSpPr>
        <p:spPr>
          <a:xfrm>
            <a:off x="44475" y="28450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4" name="Can 303"/>
          <p:cNvSpPr/>
          <p:nvPr userDrawn="1"/>
        </p:nvSpPr>
        <p:spPr>
          <a:xfrm>
            <a:off x="1743722" y="3019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11" name="Can 310"/>
          <p:cNvSpPr/>
          <p:nvPr userDrawn="1"/>
        </p:nvSpPr>
        <p:spPr>
          <a:xfrm>
            <a:off x="2287623" y="32473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14" name="Straight Connector 313"/>
          <p:cNvCxnSpPr>
            <a:stCxn id="304" idx="3"/>
            <a:endCxn id="311" idx="3"/>
          </p:cNvCxnSpPr>
          <p:nvPr userDrawn="1"/>
        </p:nvCxnSpPr>
        <p:spPr>
          <a:xfrm>
            <a:off x="1833722" y="3198758"/>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4" name="Can 333"/>
          <p:cNvSpPr/>
          <p:nvPr userDrawn="1"/>
        </p:nvSpPr>
        <p:spPr>
          <a:xfrm>
            <a:off x="3406593" y="377686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35" name="Straight Connector 334"/>
          <p:cNvCxnSpPr>
            <a:stCxn id="311" idx="3"/>
          </p:cNvCxnSpPr>
          <p:nvPr userDrawn="1"/>
        </p:nvCxnSpPr>
        <p:spPr>
          <a:xfrm>
            <a:off x="2377623" y="3426611"/>
            <a:ext cx="1118970" cy="5295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8" name="Can 337"/>
          <p:cNvSpPr/>
          <p:nvPr userDrawn="1"/>
        </p:nvSpPr>
        <p:spPr>
          <a:xfrm>
            <a:off x="3648993" y="319875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44" name="Can 343"/>
          <p:cNvSpPr/>
          <p:nvPr userDrawn="1"/>
        </p:nvSpPr>
        <p:spPr>
          <a:xfrm>
            <a:off x="5388916" y="386651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45" name="Straight Connector 344"/>
          <p:cNvCxnSpPr/>
          <p:nvPr userDrawn="1"/>
        </p:nvCxnSpPr>
        <p:spPr>
          <a:xfrm flipH="1" flipV="1">
            <a:off x="3738993" y="3378053"/>
            <a:ext cx="1739923" cy="66775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46" name="Can 345"/>
          <p:cNvSpPr/>
          <p:nvPr userDrawn="1"/>
        </p:nvSpPr>
        <p:spPr>
          <a:xfrm>
            <a:off x="5195841" y="29432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48" name="Can 347"/>
          <p:cNvSpPr/>
          <p:nvPr userDrawn="1"/>
        </p:nvSpPr>
        <p:spPr>
          <a:xfrm>
            <a:off x="3290829" y="224899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50" name="Straight Connector 349"/>
          <p:cNvCxnSpPr/>
          <p:nvPr userDrawn="1"/>
        </p:nvCxnSpPr>
        <p:spPr>
          <a:xfrm flipV="1">
            <a:off x="2377623" y="3351158"/>
            <a:ext cx="1271370" cy="7545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1" name="Can 350"/>
          <p:cNvSpPr/>
          <p:nvPr userDrawn="1"/>
        </p:nvSpPr>
        <p:spPr>
          <a:xfrm>
            <a:off x="4132423" y="35556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54" name="Straight Connector 353"/>
          <p:cNvCxnSpPr>
            <a:endCxn id="351" idx="3"/>
          </p:cNvCxnSpPr>
          <p:nvPr userDrawn="1"/>
        </p:nvCxnSpPr>
        <p:spPr>
          <a:xfrm flipV="1">
            <a:off x="3586593" y="3734921"/>
            <a:ext cx="635830" cy="1792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a:endCxn id="351" idx="3"/>
          </p:cNvCxnSpPr>
          <p:nvPr userDrawn="1"/>
        </p:nvCxnSpPr>
        <p:spPr>
          <a:xfrm flipH="1" flipV="1">
            <a:off x="4222423" y="3734921"/>
            <a:ext cx="1256493" cy="310890"/>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6" name="Can 355"/>
          <p:cNvSpPr/>
          <p:nvPr userDrawn="1"/>
        </p:nvSpPr>
        <p:spPr>
          <a:xfrm>
            <a:off x="5829741" y="403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57" name="Straight Connector 356"/>
          <p:cNvCxnSpPr>
            <a:stCxn id="344" idx="3"/>
            <a:endCxn id="356" idx="3"/>
          </p:cNvCxnSpPr>
          <p:nvPr userDrawn="1"/>
        </p:nvCxnSpPr>
        <p:spPr>
          <a:xfrm>
            <a:off x="5478916" y="4045811"/>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58" name="Can 357"/>
          <p:cNvSpPr/>
          <p:nvPr userDrawn="1"/>
        </p:nvSpPr>
        <p:spPr>
          <a:xfrm>
            <a:off x="6948711" y="45685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59" name="Straight Connector 358"/>
          <p:cNvCxnSpPr>
            <a:stCxn id="356" idx="3"/>
          </p:cNvCxnSpPr>
          <p:nvPr userDrawn="1"/>
        </p:nvCxnSpPr>
        <p:spPr>
          <a:xfrm>
            <a:off x="5919741" y="4218268"/>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38711" y="416971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61" name="Can 360"/>
          <p:cNvSpPr/>
          <p:nvPr userDrawn="1"/>
        </p:nvSpPr>
        <p:spPr>
          <a:xfrm>
            <a:off x="7191111" y="399041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62" name="Can 361"/>
          <p:cNvSpPr/>
          <p:nvPr userDrawn="1"/>
        </p:nvSpPr>
        <p:spPr>
          <a:xfrm>
            <a:off x="8931034" y="465817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63" name="Straight Connector 362"/>
          <p:cNvCxnSpPr>
            <a:stCxn id="362" idx="3"/>
          </p:cNvCxnSpPr>
          <p:nvPr userDrawn="1"/>
        </p:nvCxnSpPr>
        <p:spPr>
          <a:xfrm flipH="1" flipV="1">
            <a:off x="7281111" y="4169709"/>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37959" y="373492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65" name="Straight Connector 364"/>
          <p:cNvCxnSpPr/>
          <p:nvPr userDrawn="1"/>
        </p:nvCxnSpPr>
        <p:spPr>
          <a:xfrm flipH="1">
            <a:off x="7288808" y="3914215"/>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19741" y="4169709"/>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252463" y="39142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0" name="Can 369"/>
          <p:cNvSpPr/>
          <p:nvPr userDrawn="1"/>
        </p:nvSpPr>
        <p:spPr>
          <a:xfrm>
            <a:off x="134475" y="439510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1" name="Can 370"/>
          <p:cNvSpPr/>
          <p:nvPr userDrawn="1"/>
        </p:nvSpPr>
        <p:spPr>
          <a:xfrm>
            <a:off x="1716122" y="43251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4" name="Can 373"/>
          <p:cNvSpPr/>
          <p:nvPr userDrawn="1"/>
        </p:nvSpPr>
        <p:spPr>
          <a:xfrm>
            <a:off x="2260023" y="455304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75" name="Straight Connector 374"/>
          <p:cNvCxnSpPr>
            <a:stCxn id="371" idx="3"/>
            <a:endCxn id="374" idx="3"/>
          </p:cNvCxnSpPr>
          <p:nvPr userDrawn="1"/>
        </p:nvCxnSpPr>
        <p:spPr>
          <a:xfrm>
            <a:off x="1806122" y="4504484"/>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6" name="Can 375"/>
          <p:cNvSpPr/>
          <p:nvPr userDrawn="1"/>
        </p:nvSpPr>
        <p:spPr>
          <a:xfrm>
            <a:off x="3073991" y="48522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77" name="Straight Connector 376"/>
          <p:cNvCxnSpPr>
            <a:stCxn id="374" idx="3"/>
            <a:endCxn id="376" idx="3"/>
          </p:cNvCxnSpPr>
          <p:nvPr userDrawn="1"/>
        </p:nvCxnSpPr>
        <p:spPr>
          <a:xfrm>
            <a:off x="2350023" y="4732337"/>
            <a:ext cx="813968" cy="299205"/>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8" name="Straight Connector 377"/>
          <p:cNvCxnSpPr>
            <a:endCxn id="379" idx="3"/>
          </p:cNvCxnSpPr>
          <p:nvPr userDrawn="1"/>
        </p:nvCxnSpPr>
        <p:spPr>
          <a:xfrm flipV="1">
            <a:off x="3163991" y="4683778"/>
            <a:ext cx="547402" cy="34776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21393" y="450448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80" name="Can 379"/>
          <p:cNvSpPr/>
          <p:nvPr userDrawn="1"/>
        </p:nvSpPr>
        <p:spPr>
          <a:xfrm>
            <a:off x="5550803" y="471777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81" name="Straight Connector 380"/>
          <p:cNvCxnSpPr>
            <a:endCxn id="379" idx="3"/>
          </p:cNvCxnSpPr>
          <p:nvPr userDrawn="1"/>
        </p:nvCxnSpPr>
        <p:spPr>
          <a:xfrm flipH="1" flipV="1">
            <a:off x="3711393" y="4683778"/>
            <a:ext cx="1929410" cy="2132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2" name="Can 381"/>
          <p:cNvSpPr/>
          <p:nvPr userDrawn="1"/>
        </p:nvSpPr>
        <p:spPr>
          <a:xfrm>
            <a:off x="5168241" y="4248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84" name="Can 383"/>
          <p:cNvSpPr/>
          <p:nvPr userDrawn="1"/>
        </p:nvSpPr>
        <p:spPr>
          <a:xfrm>
            <a:off x="3263229" y="355472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86" name="Straight Connector 385"/>
          <p:cNvCxnSpPr>
            <a:stCxn id="374" idx="3"/>
            <a:endCxn id="379" idx="3"/>
          </p:cNvCxnSpPr>
          <p:nvPr userDrawn="1"/>
        </p:nvCxnSpPr>
        <p:spPr>
          <a:xfrm flipV="1">
            <a:off x="2350023" y="4683778"/>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7" name="Can 386"/>
          <p:cNvSpPr/>
          <p:nvPr userDrawn="1"/>
        </p:nvSpPr>
        <p:spPr>
          <a:xfrm>
            <a:off x="4960928" y="25760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88" name="Can 387"/>
          <p:cNvSpPr/>
          <p:nvPr userDrawn="1"/>
        </p:nvSpPr>
        <p:spPr>
          <a:xfrm>
            <a:off x="4235098" y="27553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89" name="Can 388"/>
          <p:cNvSpPr/>
          <p:nvPr userDrawn="1"/>
        </p:nvSpPr>
        <p:spPr>
          <a:xfrm>
            <a:off x="6114345" y="28315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92" name="Can 391"/>
          <p:cNvSpPr/>
          <p:nvPr userDrawn="1"/>
        </p:nvSpPr>
        <p:spPr>
          <a:xfrm>
            <a:off x="6658246" y="3059422"/>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93" name="Straight Connector 392"/>
          <p:cNvCxnSpPr>
            <a:stCxn id="389" idx="3"/>
          </p:cNvCxnSpPr>
          <p:nvPr userDrawn="1"/>
        </p:nvCxnSpPr>
        <p:spPr>
          <a:xfrm>
            <a:off x="6204345" y="3010863"/>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94" name="Can 393"/>
          <p:cNvSpPr/>
          <p:nvPr userDrawn="1"/>
        </p:nvSpPr>
        <p:spPr>
          <a:xfrm>
            <a:off x="7777216" y="358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97" name="Can 396"/>
          <p:cNvSpPr/>
          <p:nvPr userDrawn="1"/>
        </p:nvSpPr>
        <p:spPr>
          <a:xfrm>
            <a:off x="8019616" y="301086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02" name="Can 401"/>
          <p:cNvSpPr/>
          <p:nvPr userDrawn="1"/>
        </p:nvSpPr>
        <p:spPr>
          <a:xfrm>
            <a:off x="7661452" y="206110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04" name="Straight Connector 403"/>
          <p:cNvCxnSpPr>
            <a:stCxn id="392" idx="3"/>
            <a:endCxn id="397" idx="3"/>
          </p:cNvCxnSpPr>
          <p:nvPr userDrawn="1"/>
        </p:nvCxnSpPr>
        <p:spPr>
          <a:xfrm flipV="1">
            <a:off x="6748246" y="3190157"/>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userDrawn="1"/>
        </p:nvCxnSpPr>
        <p:spPr>
          <a:xfrm flipH="1">
            <a:off x="1806123" y="3426612"/>
            <a:ext cx="571501" cy="89857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a:endCxn id="311" idx="3"/>
          </p:cNvCxnSpPr>
          <p:nvPr userDrawn="1"/>
        </p:nvCxnSpPr>
        <p:spPr>
          <a:xfrm flipV="1">
            <a:off x="224475" y="3426611"/>
            <a:ext cx="2153148" cy="114779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409" name="Can 408"/>
          <p:cNvSpPr/>
          <p:nvPr userDrawn="1"/>
        </p:nvSpPr>
        <p:spPr>
          <a:xfrm>
            <a:off x="4870928" y="3288405"/>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10" name="Straight Connector 409"/>
          <p:cNvCxnSpPr>
            <a:stCxn id="338" idx="3"/>
          </p:cNvCxnSpPr>
          <p:nvPr userDrawn="1"/>
        </p:nvCxnSpPr>
        <p:spPr>
          <a:xfrm>
            <a:off x="3738993" y="3378052"/>
            <a:ext cx="1221935" cy="89647"/>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25762" y="3426611"/>
            <a:ext cx="51862" cy="505785"/>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35762" y="3753102"/>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15" name="Straight Connector 414"/>
          <p:cNvCxnSpPr>
            <a:stCxn id="416" idx="3"/>
            <a:endCxn id="413" idx="3"/>
          </p:cNvCxnSpPr>
          <p:nvPr userDrawn="1"/>
        </p:nvCxnSpPr>
        <p:spPr>
          <a:xfrm flipH="1" flipV="1">
            <a:off x="2325762" y="3932396"/>
            <a:ext cx="231861" cy="43827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6" name="Can 415"/>
          <p:cNvSpPr/>
          <p:nvPr userDrawn="1"/>
        </p:nvSpPr>
        <p:spPr>
          <a:xfrm>
            <a:off x="2467623" y="4191374"/>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23" name="Can 422"/>
          <p:cNvSpPr/>
          <p:nvPr userDrawn="1"/>
        </p:nvSpPr>
        <p:spPr>
          <a:xfrm>
            <a:off x="680305" y="4478880"/>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24" name="Straight Connector 423"/>
          <p:cNvCxnSpPr>
            <a:stCxn id="374" idx="3"/>
            <a:endCxn id="423" idx="3"/>
          </p:cNvCxnSpPr>
          <p:nvPr userDrawn="1"/>
        </p:nvCxnSpPr>
        <p:spPr>
          <a:xfrm flipH="1" flipV="1">
            <a:off x="770305" y="4658174"/>
            <a:ext cx="1579718" cy="7416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a:endCxn id="384" idx="3"/>
          </p:cNvCxnSpPr>
          <p:nvPr userDrawn="1"/>
        </p:nvCxnSpPr>
        <p:spPr>
          <a:xfrm flipH="1" flipV="1">
            <a:off x="3353229" y="3734017"/>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5" name="Can 504"/>
          <p:cNvSpPr/>
          <p:nvPr userDrawn="1"/>
        </p:nvSpPr>
        <p:spPr>
          <a:xfrm>
            <a:off x="5853995" y="34266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09" name="Can 508"/>
          <p:cNvSpPr/>
          <p:nvPr userDrawn="1"/>
        </p:nvSpPr>
        <p:spPr>
          <a:xfrm>
            <a:off x="6009741" y="368722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3" name="Can 512"/>
          <p:cNvSpPr/>
          <p:nvPr userDrawn="1"/>
        </p:nvSpPr>
        <p:spPr>
          <a:xfrm>
            <a:off x="6290571" y="38665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6" name="Can 515"/>
          <p:cNvSpPr/>
          <p:nvPr userDrawn="1"/>
        </p:nvSpPr>
        <p:spPr>
          <a:xfrm>
            <a:off x="6624652" y="392781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0" name="Can 519"/>
          <p:cNvSpPr/>
          <p:nvPr userDrawn="1"/>
        </p:nvSpPr>
        <p:spPr>
          <a:xfrm>
            <a:off x="6948711" y="392003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3" name="Can 522"/>
          <p:cNvSpPr/>
          <p:nvPr userDrawn="1"/>
        </p:nvSpPr>
        <p:spPr>
          <a:xfrm>
            <a:off x="7329176" y="367951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6" name="Can 525"/>
          <p:cNvSpPr/>
          <p:nvPr userDrawn="1"/>
        </p:nvSpPr>
        <p:spPr>
          <a:xfrm>
            <a:off x="7481576" y="339248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9" name="Can 528"/>
          <p:cNvSpPr/>
          <p:nvPr userDrawn="1"/>
        </p:nvSpPr>
        <p:spPr>
          <a:xfrm>
            <a:off x="7602776" y="287901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39" name="Can 538"/>
          <p:cNvSpPr/>
          <p:nvPr userDrawn="1"/>
        </p:nvSpPr>
        <p:spPr>
          <a:xfrm>
            <a:off x="819356" y="212472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0" name="Can 539"/>
          <p:cNvSpPr/>
          <p:nvPr userDrawn="1"/>
        </p:nvSpPr>
        <p:spPr>
          <a:xfrm>
            <a:off x="1363257" y="235257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41" name="Straight Connector 540"/>
          <p:cNvCxnSpPr>
            <a:stCxn id="539" idx="3"/>
          </p:cNvCxnSpPr>
          <p:nvPr userDrawn="1"/>
        </p:nvCxnSpPr>
        <p:spPr>
          <a:xfrm>
            <a:off x="909356" y="2304020"/>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42" name="Can 541"/>
          <p:cNvSpPr/>
          <p:nvPr userDrawn="1"/>
        </p:nvSpPr>
        <p:spPr>
          <a:xfrm>
            <a:off x="559006" y="27197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4" name="Can 543"/>
          <p:cNvSpPr/>
          <p:nvPr userDrawn="1"/>
        </p:nvSpPr>
        <p:spPr>
          <a:xfrm>
            <a:off x="714752" y="29803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6" name="Can 545"/>
          <p:cNvSpPr/>
          <p:nvPr userDrawn="1"/>
        </p:nvSpPr>
        <p:spPr>
          <a:xfrm>
            <a:off x="995582" y="315967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8" name="Can 547"/>
          <p:cNvSpPr/>
          <p:nvPr userDrawn="1"/>
        </p:nvSpPr>
        <p:spPr>
          <a:xfrm>
            <a:off x="1329663" y="322097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50" name="Can 549"/>
          <p:cNvSpPr/>
          <p:nvPr userDrawn="1"/>
        </p:nvSpPr>
        <p:spPr>
          <a:xfrm>
            <a:off x="1653722" y="321318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52" name="Can 551"/>
          <p:cNvSpPr/>
          <p:nvPr userDrawn="1"/>
        </p:nvSpPr>
        <p:spPr>
          <a:xfrm>
            <a:off x="2034187" y="297267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54" name="Can 553"/>
          <p:cNvSpPr/>
          <p:nvPr userDrawn="1"/>
        </p:nvSpPr>
        <p:spPr>
          <a:xfrm>
            <a:off x="2186587" y="26856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56" name="Can 555"/>
          <p:cNvSpPr/>
          <p:nvPr userDrawn="1"/>
        </p:nvSpPr>
        <p:spPr>
          <a:xfrm>
            <a:off x="2307787" y="217216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61" name="Can 560"/>
          <p:cNvSpPr/>
          <p:nvPr userDrawn="1"/>
        </p:nvSpPr>
        <p:spPr>
          <a:xfrm>
            <a:off x="7657824" y="44570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62" name="Straight Connector 561"/>
          <p:cNvCxnSpPr>
            <a:stCxn id="561" idx="3"/>
            <a:endCxn id="361" idx="3"/>
          </p:cNvCxnSpPr>
          <p:nvPr userDrawn="1"/>
        </p:nvCxnSpPr>
        <p:spPr>
          <a:xfrm flipH="1" flipV="1">
            <a:off x="7281111" y="4169709"/>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66" name="Can 565"/>
          <p:cNvSpPr/>
          <p:nvPr userDrawn="1"/>
        </p:nvSpPr>
        <p:spPr>
          <a:xfrm>
            <a:off x="5293538" y="90128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68" name="Can 567"/>
          <p:cNvSpPr/>
          <p:nvPr userDrawn="1"/>
        </p:nvSpPr>
        <p:spPr>
          <a:xfrm>
            <a:off x="5734363" y="107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70" name="Can 569"/>
          <p:cNvSpPr/>
          <p:nvPr userDrawn="1"/>
        </p:nvSpPr>
        <p:spPr>
          <a:xfrm>
            <a:off x="6853333" y="16032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73" name="Can 572"/>
          <p:cNvSpPr/>
          <p:nvPr userDrawn="1"/>
        </p:nvSpPr>
        <p:spPr>
          <a:xfrm>
            <a:off x="7095733" y="102517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74" name="Can 573"/>
          <p:cNvSpPr/>
          <p:nvPr userDrawn="1"/>
        </p:nvSpPr>
        <p:spPr>
          <a:xfrm>
            <a:off x="8835656" y="169293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75" name="Straight Connector 574"/>
          <p:cNvCxnSpPr>
            <a:stCxn id="574" idx="3"/>
          </p:cNvCxnSpPr>
          <p:nvPr userDrawn="1"/>
        </p:nvCxnSpPr>
        <p:spPr>
          <a:xfrm flipH="1" flipV="1">
            <a:off x="7185733" y="1204472"/>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76" name="Can 575"/>
          <p:cNvSpPr/>
          <p:nvPr userDrawn="1"/>
        </p:nvSpPr>
        <p:spPr>
          <a:xfrm>
            <a:off x="8642581" y="7696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77" name="Straight Connector 576"/>
          <p:cNvCxnSpPr>
            <a:stCxn id="576" idx="3"/>
          </p:cNvCxnSpPr>
          <p:nvPr userDrawn="1"/>
        </p:nvCxnSpPr>
        <p:spPr>
          <a:xfrm flipH="1">
            <a:off x="7185733" y="948978"/>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0" name="Can 579"/>
          <p:cNvSpPr/>
          <p:nvPr userDrawn="1"/>
        </p:nvSpPr>
        <p:spPr>
          <a:xfrm>
            <a:off x="5455425" y="175254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1" name="Can 580"/>
          <p:cNvSpPr/>
          <p:nvPr userDrawn="1"/>
        </p:nvSpPr>
        <p:spPr>
          <a:xfrm>
            <a:off x="5072863" y="12837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2" name="Can 581"/>
          <p:cNvSpPr/>
          <p:nvPr userDrawn="1"/>
        </p:nvSpPr>
        <p:spPr>
          <a:xfrm>
            <a:off x="4865550" y="-389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3" name="Can 582"/>
          <p:cNvSpPr/>
          <p:nvPr userDrawn="1"/>
        </p:nvSpPr>
        <p:spPr>
          <a:xfrm>
            <a:off x="6018967" y="-13366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84" name="Straight Connector 583"/>
          <p:cNvCxnSpPr>
            <a:stCxn id="583" idx="3"/>
            <a:endCxn id="582" idx="3"/>
          </p:cNvCxnSpPr>
          <p:nvPr userDrawn="1"/>
        </p:nvCxnSpPr>
        <p:spPr>
          <a:xfrm flipH="1" flipV="1">
            <a:off x="4955550" y="-209868"/>
            <a:ext cx="1153417"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5" name="Can 584"/>
          <p:cNvSpPr/>
          <p:nvPr userDrawn="1"/>
        </p:nvSpPr>
        <p:spPr>
          <a:xfrm>
            <a:off x="6562868" y="9418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7" name="Can 586"/>
          <p:cNvSpPr/>
          <p:nvPr userDrawn="1"/>
        </p:nvSpPr>
        <p:spPr>
          <a:xfrm>
            <a:off x="7681838" y="62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9" name="Can 588"/>
          <p:cNvSpPr/>
          <p:nvPr userDrawn="1"/>
        </p:nvSpPr>
        <p:spPr>
          <a:xfrm>
            <a:off x="7924238" y="456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92" name="Can 591"/>
          <p:cNvSpPr/>
          <p:nvPr userDrawn="1"/>
        </p:nvSpPr>
        <p:spPr>
          <a:xfrm>
            <a:off x="7566074" y="-90413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96" name="Can 595"/>
          <p:cNvSpPr/>
          <p:nvPr userDrawn="1"/>
        </p:nvSpPr>
        <p:spPr>
          <a:xfrm>
            <a:off x="5758617" y="4613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98" name="Can 597"/>
          <p:cNvSpPr/>
          <p:nvPr userDrawn="1"/>
        </p:nvSpPr>
        <p:spPr>
          <a:xfrm>
            <a:off x="5914363" y="72198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0" name="Can 599"/>
          <p:cNvSpPr/>
          <p:nvPr userDrawn="1"/>
        </p:nvSpPr>
        <p:spPr>
          <a:xfrm>
            <a:off x="6195193" y="9012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2" name="Can 601"/>
          <p:cNvSpPr/>
          <p:nvPr userDrawn="1"/>
        </p:nvSpPr>
        <p:spPr>
          <a:xfrm>
            <a:off x="6529274" y="96257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4" name="Can 603"/>
          <p:cNvSpPr/>
          <p:nvPr userDrawn="1"/>
        </p:nvSpPr>
        <p:spPr>
          <a:xfrm>
            <a:off x="6853333" y="9547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6" name="Can 605"/>
          <p:cNvSpPr/>
          <p:nvPr userDrawn="1"/>
        </p:nvSpPr>
        <p:spPr>
          <a:xfrm>
            <a:off x="7233798" y="71428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8" name="Can 607"/>
          <p:cNvSpPr/>
          <p:nvPr userDrawn="1"/>
        </p:nvSpPr>
        <p:spPr>
          <a:xfrm>
            <a:off x="7386198" y="42724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10" name="Can 609"/>
          <p:cNvSpPr/>
          <p:nvPr userDrawn="1"/>
        </p:nvSpPr>
        <p:spPr>
          <a:xfrm>
            <a:off x="7507398" y="-862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12" name="Can 611"/>
          <p:cNvSpPr/>
          <p:nvPr userDrawn="1"/>
        </p:nvSpPr>
        <p:spPr>
          <a:xfrm>
            <a:off x="7562446" y="14917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13" name="Straight Connector 612"/>
          <p:cNvCxnSpPr>
            <a:stCxn id="612" idx="3"/>
            <a:endCxn id="573" idx="3"/>
          </p:cNvCxnSpPr>
          <p:nvPr userDrawn="1"/>
        </p:nvCxnSpPr>
        <p:spPr>
          <a:xfrm flipH="1" flipV="1">
            <a:off x="7185733" y="1204472"/>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23" name="Can 622"/>
          <p:cNvSpPr/>
          <p:nvPr userDrawn="1"/>
        </p:nvSpPr>
        <p:spPr>
          <a:xfrm>
            <a:off x="-1472526" y="170799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4" name="Can 623"/>
          <p:cNvSpPr/>
          <p:nvPr userDrawn="1"/>
        </p:nvSpPr>
        <p:spPr>
          <a:xfrm>
            <a:off x="-1665601" y="7847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5" name="Can 624"/>
          <p:cNvSpPr/>
          <p:nvPr userDrawn="1"/>
        </p:nvSpPr>
        <p:spPr>
          <a:xfrm>
            <a:off x="-1031701" y="188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26" name="Straight Connector 625"/>
          <p:cNvCxnSpPr>
            <a:stCxn id="623" idx="3"/>
            <a:endCxn id="625" idx="3"/>
          </p:cNvCxnSpPr>
          <p:nvPr userDrawn="1"/>
        </p:nvCxnSpPr>
        <p:spPr>
          <a:xfrm>
            <a:off x="-1382526" y="1887285"/>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27" name="Can 626"/>
          <p:cNvSpPr/>
          <p:nvPr userDrawn="1"/>
        </p:nvSpPr>
        <p:spPr>
          <a:xfrm>
            <a:off x="87269" y="2410000"/>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28" name="Straight Connector 627"/>
          <p:cNvCxnSpPr>
            <a:stCxn id="625" idx="3"/>
          </p:cNvCxnSpPr>
          <p:nvPr userDrawn="1"/>
        </p:nvCxnSpPr>
        <p:spPr>
          <a:xfrm>
            <a:off x="-941701" y="2059742"/>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30" name="Can 629"/>
          <p:cNvSpPr/>
          <p:nvPr userDrawn="1"/>
        </p:nvSpPr>
        <p:spPr>
          <a:xfrm>
            <a:off x="329669" y="18318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31" name="Can 630"/>
          <p:cNvSpPr/>
          <p:nvPr userDrawn="1"/>
        </p:nvSpPr>
        <p:spPr>
          <a:xfrm>
            <a:off x="2069592" y="249964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33" name="Can 632"/>
          <p:cNvSpPr/>
          <p:nvPr userDrawn="1"/>
        </p:nvSpPr>
        <p:spPr>
          <a:xfrm>
            <a:off x="1876517" y="157639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36" name="Straight Connector 635"/>
          <p:cNvCxnSpPr>
            <a:stCxn id="625" idx="3"/>
          </p:cNvCxnSpPr>
          <p:nvPr userDrawn="1"/>
        </p:nvCxnSpPr>
        <p:spPr>
          <a:xfrm flipV="1">
            <a:off x="-941701" y="1984290"/>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37" name="Can 636"/>
          <p:cNvSpPr/>
          <p:nvPr userDrawn="1"/>
        </p:nvSpPr>
        <p:spPr>
          <a:xfrm>
            <a:off x="-1310639" y="255925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38" name="Can 637"/>
          <p:cNvSpPr/>
          <p:nvPr userDrawn="1"/>
        </p:nvSpPr>
        <p:spPr>
          <a:xfrm>
            <a:off x="-1693201" y="2090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39" name="Can 638"/>
          <p:cNvSpPr/>
          <p:nvPr userDrawn="1"/>
        </p:nvSpPr>
        <p:spPr>
          <a:xfrm>
            <a:off x="-1900514" y="41754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40" name="Can 639"/>
          <p:cNvSpPr/>
          <p:nvPr userDrawn="1"/>
        </p:nvSpPr>
        <p:spPr>
          <a:xfrm>
            <a:off x="-747097" y="67304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41" name="Straight Connector 640"/>
          <p:cNvCxnSpPr>
            <a:endCxn id="639" idx="3"/>
          </p:cNvCxnSpPr>
          <p:nvPr userDrawn="1"/>
        </p:nvCxnSpPr>
        <p:spPr>
          <a:xfrm flipH="1" flipV="1">
            <a:off x="-1810514" y="596843"/>
            <a:ext cx="1153418" cy="2640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42" name="Can 641"/>
          <p:cNvSpPr/>
          <p:nvPr userDrawn="1"/>
        </p:nvSpPr>
        <p:spPr>
          <a:xfrm>
            <a:off x="-203196" y="90089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43" name="Straight Connector 642"/>
          <p:cNvCxnSpPr>
            <a:stCxn id="640" idx="3"/>
          </p:cNvCxnSpPr>
          <p:nvPr userDrawn="1"/>
        </p:nvCxnSpPr>
        <p:spPr>
          <a:xfrm>
            <a:off x="-657097" y="852337"/>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44" name="Can 643"/>
          <p:cNvSpPr/>
          <p:nvPr userDrawn="1"/>
        </p:nvSpPr>
        <p:spPr>
          <a:xfrm>
            <a:off x="915774" y="143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46" name="Can 645"/>
          <p:cNvSpPr/>
          <p:nvPr userDrawn="1"/>
        </p:nvSpPr>
        <p:spPr>
          <a:xfrm>
            <a:off x="1158174" y="8523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49" name="Can 648"/>
          <p:cNvSpPr/>
          <p:nvPr userDrawn="1"/>
        </p:nvSpPr>
        <p:spPr>
          <a:xfrm>
            <a:off x="800010" y="-974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2" name="Can 651"/>
          <p:cNvSpPr/>
          <p:nvPr userDrawn="1"/>
        </p:nvSpPr>
        <p:spPr>
          <a:xfrm>
            <a:off x="-1990514" y="1129879"/>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3" name="Can 652"/>
          <p:cNvSpPr/>
          <p:nvPr userDrawn="1"/>
        </p:nvSpPr>
        <p:spPr>
          <a:xfrm>
            <a:off x="-1007447" y="12680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54" name="Straight Connector 653"/>
          <p:cNvCxnSpPr>
            <a:stCxn id="653" idx="3"/>
          </p:cNvCxnSpPr>
          <p:nvPr userDrawn="1"/>
        </p:nvCxnSpPr>
        <p:spPr>
          <a:xfrm flipV="1">
            <a:off x="-917447" y="1080191"/>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5" name="Can 654"/>
          <p:cNvSpPr/>
          <p:nvPr userDrawn="1"/>
        </p:nvSpPr>
        <p:spPr>
          <a:xfrm>
            <a:off x="-851701" y="152869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56" name="Straight Connector 655"/>
          <p:cNvCxnSpPr>
            <a:stCxn id="655" idx="3"/>
          </p:cNvCxnSpPr>
          <p:nvPr userDrawn="1"/>
        </p:nvCxnSpPr>
        <p:spPr>
          <a:xfrm flipV="1">
            <a:off x="-761701" y="1088791"/>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7" name="Can 656"/>
          <p:cNvSpPr/>
          <p:nvPr userDrawn="1"/>
        </p:nvSpPr>
        <p:spPr>
          <a:xfrm>
            <a:off x="-570871" y="1707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58" name="Straight Connector 657"/>
          <p:cNvCxnSpPr>
            <a:stCxn id="657" idx="3"/>
          </p:cNvCxnSpPr>
          <p:nvPr userDrawn="1"/>
        </p:nvCxnSpPr>
        <p:spPr>
          <a:xfrm flipV="1">
            <a:off x="-480871" y="1080191"/>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9" name="Can 658"/>
          <p:cNvSpPr/>
          <p:nvPr userDrawn="1"/>
        </p:nvSpPr>
        <p:spPr>
          <a:xfrm>
            <a:off x="-236790" y="176928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60" name="Straight Connector 659"/>
          <p:cNvCxnSpPr>
            <a:stCxn id="659" idx="3"/>
          </p:cNvCxnSpPr>
          <p:nvPr userDrawn="1"/>
        </p:nvCxnSpPr>
        <p:spPr>
          <a:xfrm flipV="1">
            <a:off x="-146790" y="1080191"/>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1" name="Can 660"/>
          <p:cNvSpPr/>
          <p:nvPr userDrawn="1"/>
        </p:nvSpPr>
        <p:spPr>
          <a:xfrm>
            <a:off x="87269" y="176150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63" name="Can 662"/>
          <p:cNvSpPr/>
          <p:nvPr userDrawn="1"/>
        </p:nvSpPr>
        <p:spPr>
          <a:xfrm>
            <a:off x="467734" y="15209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65" name="Can 664"/>
          <p:cNvSpPr/>
          <p:nvPr userDrawn="1"/>
        </p:nvSpPr>
        <p:spPr>
          <a:xfrm>
            <a:off x="620134" y="12339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67" name="Can 666"/>
          <p:cNvSpPr/>
          <p:nvPr userDrawn="1"/>
        </p:nvSpPr>
        <p:spPr>
          <a:xfrm>
            <a:off x="741334" y="7204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68" name="Straight Connector 667"/>
          <p:cNvCxnSpPr>
            <a:stCxn id="667" idx="3"/>
            <a:endCxn id="642" idx="3"/>
          </p:cNvCxnSpPr>
          <p:nvPr userDrawn="1"/>
        </p:nvCxnSpPr>
        <p:spPr>
          <a:xfrm flipH="1">
            <a:off x="-113196" y="899778"/>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9" name="Can 668"/>
          <p:cNvSpPr/>
          <p:nvPr userDrawn="1"/>
        </p:nvSpPr>
        <p:spPr>
          <a:xfrm>
            <a:off x="796382" y="22984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671" name="Straight Connector 670"/>
          <p:cNvCxnSpPr>
            <a:stCxn id="627" idx="3"/>
          </p:cNvCxnSpPr>
          <p:nvPr userDrawn="1"/>
        </p:nvCxnSpPr>
        <p:spPr>
          <a:xfrm flipH="1">
            <a:off x="-1184458" y="2589294"/>
            <a:ext cx="1361727"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72" name="Straight Connector 671"/>
          <p:cNvCxnSpPr>
            <a:stCxn id="638" idx="3"/>
            <a:endCxn id="637" idx="3"/>
          </p:cNvCxnSpPr>
          <p:nvPr userDrawn="1"/>
        </p:nvCxnSpPr>
        <p:spPr>
          <a:xfrm>
            <a:off x="-1603201" y="2269758"/>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255291" y="44532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5" name="Can 234"/>
          <p:cNvSpPr/>
          <p:nvPr userDrawn="1"/>
        </p:nvSpPr>
        <p:spPr>
          <a:xfrm>
            <a:off x="799192" y="468106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36" name="Straight Connector 235"/>
          <p:cNvCxnSpPr>
            <a:stCxn id="234" idx="3"/>
          </p:cNvCxnSpPr>
          <p:nvPr userDrawn="1"/>
        </p:nvCxnSpPr>
        <p:spPr>
          <a:xfrm>
            <a:off x="345291" y="463250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37" name="Can 236"/>
          <p:cNvSpPr/>
          <p:nvPr userDrawn="1"/>
        </p:nvSpPr>
        <p:spPr>
          <a:xfrm>
            <a:off x="1918162" y="52106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9" name="Can 238"/>
          <p:cNvSpPr/>
          <p:nvPr userDrawn="1"/>
        </p:nvSpPr>
        <p:spPr>
          <a:xfrm>
            <a:off x="2160562" y="463250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Can 239"/>
          <p:cNvSpPr/>
          <p:nvPr userDrawn="1"/>
        </p:nvSpPr>
        <p:spPr>
          <a:xfrm>
            <a:off x="1802398" y="368274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42" name="Straight Connector 241"/>
          <p:cNvCxnSpPr>
            <a:stCxn id="235" idx="3"/>
            <a:endCxn id="239" idx="3"/>
          </p:cNvCxnSpPr>
          <p:nvPr userDrawn="1"/>
        </p:nvCxnSpPr>
        <p:spPr>
          <a:xfrm flipV="1">
            <a:off x="889192" y="4811800"/>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43" name="Can 242"/>
          <p:cNvSpPr/>
          <p:nvPr userDrawn="1"/>
        </p:nvSpPr>
        <p:spPr>
          <a:xfrm>
            <a:off x="-5059" y="50482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5" name="Can 244"/>
          <p:cNvSpPr/>
          <p:nvPr userDrawn="1"/>
        </p:nvSpPr>
        <p:spPr>
          <a:xfrm>
            <a:off x="150687" y="530886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3" name="Can 252"/>
          <p:cNvSpPr/>
          <p:nvPr userDrawn="1"/>
        </p:nvSpPr>
        <p:spPr>
          <a:xfrm>
            <a:off x="1470122" y="5301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5" name="Can 254"/>
          <p:cNvSpPr/>
          <p:nvPr userDrawn="1"/>
        </p:nvSpPr>
        <p:spPr>
          <a:xfrm>
            <a:off x="1622522" y="50141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7" name="Can 256"/>
          <p:cNvSpPr/>
          <p:nvPr userDrawn="1"/>
        </p:nvSpPr>
        <p:spPr>
          <a:xfrm>
            <a:off x="1743722" y="45006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58" name="Straight Connector 257"/>
          <p:cNvCxnSpPr>
            <a:stCxn id="257" idx="3"/>
            <a:endCxn id="235" idx="3"/>
          </p:cNvCxnSpPr>
          <p:nvPr userDrawn="1"/>
        </p:nvCxnSpPr>
        <p:spPr>
          <a:xfrm flipH="1">
            <a:off x="889192" y="467994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pic>
        <p:nvPicPr>
          <p:cNvPr id="247" name="Picture 246"/>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248"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786597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wipe(left)">
                                      <p:cBhvr>
                                        <p:cTn id="23" dur="500"/>
                                        <p:tgtEl>
                                          <p:spTgt spid="3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35"/>
                                        </p:tgtEl>
                                        <p:attrNameLst>
                                          <p:attrName>style.visibility</p:attrName>
                                        </p:attrNameLst>
                                      </p:cBhvr>
                                      <p:to>
                                        <p:strVal val="visible"/>
                                      </p:to>
                                    </p:set>
                                    <p:animEffect transition="in" filter="wipe(left)">
                                      <p:cBhvr>
                                        <p:cTn id="27" dur="500"/>
                                        <p:tgtEl>
                                          <p:spTgt spid="33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34"/>
                                        </p:tgtEl>
                                        <p:attrNameLst>
                                          <p:attrName>style.visibility</p:attrName>
                                        </p:attrNameLst>
                                      </p:cBhvr>
                                      <p:to>
                                        <p:strVal val="visible"/>
                                      </p:to>
                                    </p:set>
                                    <p:animEffect transition="in" filter="wipe(left)">
                                      <p:cBhvr>
                                        <p:cTn id="31" dur="500"/>
                                        <p:tgtEl>
                                          <p:spTgt spid="334"/>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left)">
                                      <p:cBhvr>
                                        <p:cTn id="35" dur="500"/>
                                        <p:tgtEl>
                                          <p:spTgt spid="337"/>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8"/>
                                        </p:tgtEl>
                                        <p:attrNameLst>
                                          <p:attrName>style.visibility</p:attrName>
                                        </p:attrNameLst>
                                      </p:cBhvr>
                                      <p:to>
                                        <p:strVal val="visible"/>
                                      </p:to>
                                    </p:set>
                                    <p:animEffect transition="in" filter="wipe(left)">
                                      <p:cBhvr>
                                        <p:cTn id="39" dur="500"/>
                                        <p:tgtEl>
                                          <p:spTgt spid="338"/>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45"/>
                                        </p:tgtEl>
                                        <p:attrNameLst>
                                          <p:attrName>style.visibility</p:attrName>
                                        </p:attrNameLst>
                                      </p:cBhvr>
                                      <p:to>
                                        <p:strVal val="visible"/>
                                      </p:to>
                                    </p:set>
                                    <p:animEffect transition="in" filter="wipe(left)">
                                      <p:cBhvr>
                                        <p:cTn id="43" dur="500"/>
                                        <p:tgtEl>
                                          <p:spTgt spid="34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44"/>
                                        </p:tgtEl>
                                        <p:attrNameLst>
                                          <p:attrName>style.visibility</p:attrName>
                                        </p:attrNameLst>
                                      </p:cBhvr>
                                      <p:to>
                                        <p:strVal val="visible"/>
                                      </p:to>
                                    </p:set>
                                    <p:animEffect transition="in" filter="wipe(left)">
                                      <p:cBhvr>
                                        <p:cTn id="47" dur="500"/>
                                        <p:tgtEl>
                                          <p:spTgt spid="344"/>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47"/>
                                        </p:tgtEl>
                                        <p:attrNameLst>
                                          <p:attrName>style.visibility</p:attrName>
                                        </p:attrNameLst>
                                      </p:cBhvr>
                                      <p:to>
                                        <p:strVal val="visible"/>
                                      </p:to>
                                    </p:set>
                                    <p:animEffect transition="in" filter="wipe(left)">
                                      <p:cBhvr>
                                        <p:cTn id="51" dur="500"/>
                                        <p:tgtEl>
                                          <p:spTgt spid="34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46"/>
                                        </p:tgtEl>
                                        <p:attrNameLst>
                                          <p:attrName>style.visibility</p:attrName>
                                        </p:attrNameLst>
                                      </p:cBhvr>
                                      <p:to>
                                        <p:strVal val="visible"/>
                                      </p:to>
                                    </p:set>
                                    <p:animEffect transition="in" filter="wipe(left)">
                                      <p:cBhvr>
                                        <p:cTn id="55" dur="500"/>
                                        <p:tgtEl>
                                          <p:spTgt spid="34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348"/>
                                        </p:tgtEl>
                                        <p:attrNameLst>
                                          <p:attrName>style.visibility</p:attrName>
                                        </p:attrNameLst>
                                      </p:cBhvr>
                                      <p:to>
                                        <p:strVal val="visible"/>
                                      </p:to>
                                    </p:set>
                                    <p:animEffect transition="in" filter="wipe(left)">
                                      <p:cBhvr>
                                        <p:cTn id="59" dur="500"/>
                                        <p:tgtEl>
                                          <p:spTgt spid="348"/>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349"/>
                                        </p:tgtEl>
                                        <p:attrNameLst>
                                          <p:attrName>style.visibility</p:attrName>
                                        </p:attrNameLst>
                                      </p:cBhvr>
                                      <p:to>
                                        <p:strVal val="visible"/>
                                      </p:to>
                                    </p:set>
                                    <p:animEffect transition="in" filter="wipe(left)">
                                      <p:cBhvr>
                                        <p:cTn id="63" dur="500"/>
                                        <p:tgtEl>
                                          <p:spTgt spid="349"/>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50"/>
                                        </p:tgtEl>
                                        <p:attrNameLst>
                                          <p:attrName>style.visibility</p:attrName>
                                        </p:attrNameLst>
                                      </p:cBhvr>
                                      <p:to>
                                        <p:strVal val="visible"/>
                                      </p:to>
                                    </p:set>
                                    <p:animEffect transition="in" filter="wipe(left)">
                                      <p:cBhvr>
                                        <p:cTn id="67" dur="500"/>
                                        <p:tgtEl>
                                          <p:spTgt spid="350"/>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354"/>
                                        </p:tgtEl>
                                        <p:attrNameLst>
                                          <p:attrName>style.visibility</p:attrName>
                                        </p:attrNameLst>
                                      </p:cBhvr>
                                      <p:to>
                                        <p:strVal val="visible"/>
                                      </p:to>
                                    </p:set>
                                    <p:animEffect transition="in" filter="wipe(left)">
                                      <p:cBhvr>
                                        <p:cTn id="71" dur="500"/>
                                        <p:tgtEl>
                                          <p:spTgt spid="354"/>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351"/>
                                        </p:tgtEl>
                                        <p:attrNameLst>
                                          <p:attrName>style.visibility</p:attrName>
                                        </p:attrNameLst>
                                      </p:cBhvr>
                                      <p:to>
                                        <p:strVal val="visible"/>
                                      </p:to>
                                    </p:set>
                                    <p:animEffect transition="in" filter="wipe(left)">
                                      <p:cBhvr>
                                        <p:cTn id="75" dur="500"/>
                                        <p:tgtEl>
                                          <p:spTgt spid="351"/>
                                        </p:tgtEl>
                                      </p:cBhvr>
                                    </p:animEffect>
                                  </p:childTnLst>
                                </p:cTn>
                              </p:par>
                            </p:childTnLst>
                          </p:cTn>
                        </p:par>
                        <p:par>
                          <p:cTn id="76" fill="hold">
                            <p:stCondLst>
                              <p:cond delay="9000"/>
                            </p:stCondLst>
                            <p:childTnLst>
                              <p:par>
                                <p:cTn id="77" presetID="22" presetClass="entr" presetSubtype="8" fill="hold" nodeType="afterEffect">
                                  <p:stCondLst>
                                    <p:cond delay="0"/>
                                  </p:stCondLst>
                                  <p:childTnLst>
                                    <p:set>
                                      <p:cBhvr>
                                        <p:cTn id="78" dur="1" fill="hold">
                                          <p:stCondLst>
                                            <p:cond delay="0"/>
                                          </p:stCondLst>
                                        </p:cTn>
                                        <p:tgtEl>
                                          <p:spTgt spid="355"/>
                                        </p:tgtEl>
                                        <p:attrNameLst>
                                          <p:attrName>style.visibility</p:attrName>
                                        </p:attrNameLst>
                                      </p:cBhvr>
                                      <p:to>
                                        <p:strVal val="visible"/>
                                      </p:to>
                                    </p:set>
                                    <p:animEffect transition="in" filter="wipe(left)">
                                      <p:cBhvr>
                                        <p:cTn id="79" dur="500"/>
                                        <p:tgtEl>
                                          <p:spTgt spid="355"/>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57"/>
                                        </p:tgtEl>
                                        <p:attrNameLst>
                                          <p:attrName>style.visibility</p:attrName>
                                        </p:attrNameLst>
                                      </p:cBhvr>
                                      <p:to>
                                        <p:strVal val="visible"/>
                                      </p:to>
                                    </p:set>
                                    <p:animEffect transition="in" filter="wipe(left)">
                                      <p:cBhvr>
                                        <p:cTn id="83" dur="500"/>
                                        <p:tgtEl>
                                          <p:spTgt spid="357"/>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56"/>
                                        </p:tgtEl>
                                        <p:attrNameLst>
                                          <p:attrName>style.visibility</p:attrName>
                                        </p:attrNameLst>
                                      </p:cBhvr>
                                      <p:to>
                                        <p:strVal val="visible"/>
                                      </p:to>
                                    </p:set>
                                    <p:animEffect transition="in" filter="wipe(left)">
                                      <p:cBhvr>
                                        <p:cTn id="87" dur="500"/>
                                        <p:tgtEl>
                                          <p:spTgt spid="356"/>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59"/>
                                        </p:tgtEl>
                                        <p:attrNameLst>
                                          <p:attrName>style.visibility</p:attrName>
                                        </p:attrNameLst>
                                      </p:cBhvr>
                                      <p:to>
                                        <p:strVal val="visible"/>
                                      </p:to>
                                    </p:set>
                                    <p:animEffect transition="in" filter="wipe(left)">
                                      <p:cBhvr>
                                        <p:cTn id="91" dur="500"/>
                                        <p:tgtEl>
                                          <p:spTgt spid="359"/>
                                        </p:tgtEl>
                                      </p:cBhvr>
                                    </p:animEffect>
                                  </p:childTnLst>
                                </p:cTn>
                              </p:par>
                            </p:childTnLst>
                          </p:cTn>
                        </p:par>
                        <p:par>
                          <p:cTn id="92" fill="hold">
                            <p:stCondLst>
                              <p:cond delay="11000"/>
                            </p:stCondLst>
                            <p:childTnLst>
                              <p:par>
                                <p:cTn id="93" presetID="22" presetClass="entr" presetSubtype="8" fill="hold" grpId="0" nodeType="afterEffect">
                                  <p:stCondLst>
                                    <p:cond delay="0"/>
                                  </p:stCondLst>
                                  <p:childTnLst>
                                    <p:set>
                                      <p:cBhvr>
                                        <p:cTn id="94" dur="1" fill="hold">
                                          <p:stCondLst>
                                            <p:cond delay="0"/>
                                          </p:stCondLst>
                                        </p:cTn>
                                        <p:tgtEl>
                                          <p:spTgt spid="358"/>
                                        </p:tgtEl>
                                        <p:attrNameLst>
                                          <p:attrName>style.visibility</p:attrName>
                                        </p:attrNameLst>
                                      </p:cBhvr>
                                      <p:to>
                                        <p:strVal val="visible"/>
                                      </p:to>
                                    </p:set>
                                    <p:animEffect transition="in" filter="wipe(left)">
                                      <p:cBhvr>
                                        <p:cTn id="95" dur="500"/>
                                        <p:tgtEl>
                                          <p:spTgt spid="358"/>
                                        </p:tgtEl>
                                      </p:cBhvr>
                                    </p:animEffect>
                                  </p:childTnLst>
                                </p:cTn>
                              </p:par>
                            </p:childTnLst>
                          </p:cTn>
                        </p:par>
                        <p:par>
                          <p:cTn id="96" fill="hold">
                            <p:stCondLst>
                              <p:cond delay="11500"/>
                            </p:stCondLst>
                            <p:childTnLst>
                              <p:par>
                                <p:cTn id="97" presetID="22" presetClass="entr" presetSubtype="8" fill="hold" nodeType="afterEffect">
                                  <p:stCondLst>
                                    <p:cond delay="0"/>
                                  </p:stCondLst>
                                  <p:childTnLst>
                                    <p:set>
                                      <p:cBhvr>
                                        <p:cTn id="98" dur="1" fill="hold">
                                          <p:stCondLst>
                                            <p:cond delay="0"/>
                                          </p:stCondLst>
                                        </p:cTn>
                                        <p:tgtEl>
                                          <p:spTgt spid="360"/>
                                        </p:tgtEl>
                                        <p:attrNameLst>
                                          <p:attrName>style.visibility</p:attrName>
                                        </p:attrNameLst>
                                      </p:cBhvr>
                                      <p:to>
                                        <p:strVal val="visible"/>
                                      </p:to>
                                    </p:set>
                                    <p:animEffect transition="in" filter="wipe(left)">
                                      <p:cBhvr>
                                        <p:cTn id="99" dur="500"/>
                                        <p:tgtEl>
                                          <p:spTgt spid="360"/>
                                        </p:tgtEl>
                                      </p:cBhvr>
                                    </p:animEffect>
                                  </p:childTnLst>
                                </p:cTn>
                              </p:par>
                            </p:childTnLst>
                          </p:cTn>
                        </p:par>
                        <p:par>
                          <p:cTn id="100" fill="hold">
                            <p:stCondLst>
                              <p:cond delay="12000"/>
                            </p:stCondLst>
                            <p:childTnLst>
                              <p:par>
                                <p:cTn id="101" presetID="22" presetClass="entr" presetSubtype="8" fill="hold" grpId="0" nodeType="afterEffect">
                                  <p:stCondLst>
                                    <p:cond delay="0"/>
                                  </p:stCondLst>
                                  <p:childTnLst>
                                    <p:set>
                                      <p:cBhvr>
                                        <p:cTn id="102" dur="1" fill="hold">
                                          <p:stCondLst>
                                            <p:cond delay="0"/>
                                          </p:stCondLst>
                                        </p:cTn>
                                        <p:tgtEl>
                                          <p:spTgt spid="361"/>
                                        </p:tgtEl>
                                        <p:attrNameLst>
                                          <p:attrName>style.visibility</p:attrName>
                                        </p:attrNameLst>
                                      </p:cBhvr>
                                      <p:to>
                                        <p:strVal val="visible"/>
                                      </p:to>
                                    </p:set>
                                    <p:animEffect transition="in" filter="wipe(left)">
                                      <p:cBhvr>
                                        <p:cTn id="103" dur="500"/>
                                        <p:tgtEl>
                                          <p:spTgt spid="361"/>
                                        </p:tgtEl>
                                      </p:cBhvr>
                                    </p:animEffect>
                                  </p:childTnLst>
                                </p:cTn>
                              </p:par>
                            </p:childTnLst>
                          </p:cTn>
                        </p:par>
                        <p:par>
                          <p:cTn id="104" fill="hold">
                            <p:stCondLst>
                              <p:cond delay="12500"/>
                            </p:stCondLst>
                            <p:childTnLst>
                              <p:par>
                                <p:cTn id="105" presetID="22" presetClass="entr" presetSubtype="8" fill="hold" nodeType="afterEffect">
                                  <p:stCondLst>
                                    <p:cond delay="0"/>
                                  </p:stCondLst>
                                  <p:childTnLst>
                                    <p:set>
                                      <p:cBhvr>
                                        <p:cTn id="106" dur="1" fill="hold">
                                          <p:stCondLst>
                                            <p:cond delay="0"/>
                                          </p:stCondLst>
                                        </p:cTn>
                                        <p:tgtEl>
                                          <p:spTgt spid="363"/>
                                        </p:tgtEl>
                                        <p:attrNameLst>
                                          <p:attrName>style.visibility</p:attrName>
                                        </p:attrNameLst>
                                      </p:cBhvr>
                                      <p:to>
                                        <p:strVal val="visible"/>
                                      </p:to>
                                    </p:set>
                                    <p:animEffect transition="in" filter="wipe(left)">
                                      <p:cBhvr>
                                        <p:cTn id="107" dur="500"/>
                                        <p:tgtEl>
                                          <p:spTgt spid="363"/>
                                        </p:tgtEl>
                                      </p:cBhvr>
                                    </p:animEffect>
                                  </p:childTnLst>
                                </p:cTn>
                              </p:par>
                            </p:childTnLst>
                          </p:cTn>
                        </p:par>
                        <p:par>
                          <p:cTn id="108" fill="hold">
                            <p:stCondLst>
                              <p:cond delay="13000"/>
                            </p:stCondLst>
                            <p:childTnLst>
                              <p:par>
                                <p:cTn id="109" presetID="22" presetClass="entr" presetSubtype="8" fill="hold" grpId="0" nodeType="afterEffect">
                                  <p:stCondLst>
                                    <p:cond delay="0"/>
                                  </p:stCondLst>
                                  <p:childTnLst>
                                    <p:set>
                                      <p:cBhvr>
                                        <p:cTn id="110" dur="1" fill="hold">
                                          <p:stCondLst>
                                            <p:cond delay="0"/>
                                          </p:stCondLst>
                                        </p:cTn>
                                        <p:tgtEl>
                                          <p:spTgt spid="362"/>
                                        </p:tgtEl>
                                        <p:attrNameLst>
                                          <p:attrName>style.visibility</p:attrName>
                                        </p:attrNameLst>
                                      </p:cBhvr>
                                      <p:to>
                                        <p:strVal val="visible"/>
                                      </p:to>
                                    </p:set>
                                    <p:animEffect transition="in" filter="wipe(left)">
                                      <p:cBhvr>
                                        <p:cTn id="111" dur="500"/>
                                        <p:tgtEl>
                                          <p:spTgt spid="362"/>
                                        </p:tgtEl>
                                      </p:cBhvr>
                                    </p:animEffect>
                                  </p:childTnLst>
                                </p:cTn>
                              </p:par>
                            </p:childTnLst>
                          </p:cTn>
                        </p:par>
                        <p:par>
                          <p:cTn id="112" fill="hold">
                            <p:stCondLst>
                              <p:cond delay="13500"/>
                            </p:stCondLst>
                            <p:childTnLst>
                              <p:par>
                                <p:cTn id="113" presetID="22" presetClass="entr" presetSubtype="8" fill="hold" nodeType="afterEffect">
                                  <p:stCondLst>
                                    <p:cond delay="0"/>
                                  </p:stCondLst>
                                  <p:childTnLst>
                                    <p:set>
                                      <p:cBhvr>
                                        <p:cTn id="114" dur="1" fill="hold">
                                          <p:stCondLst>
                                            <p:cond delay="0"/>
                                          </p:stCondLst>
                                        </p:cTn>
                                        <p:tgtEl>
                                          <p:spTgt spid="365"/>
                                        </p:tgtEl>
                                        <p:attrNameLst>
                                          <p:attrName>style.visibility</p:attrName>
                                        </p:attrNameLst>
                                      </p:cBhvr>
                                      <p:to>
                                        <p:strVal val="visible"/>
                                      </p:to>
                                    </p:set>
                                    <p:animEffect transition="in" filter="wipe(left)">
                                      <p:cBhvr>
                                        <p:cTn id="115" dur="500"/>
                                        <p:tgtEl>
                                          <p:spTgt spid="365"/>
                                        </p:tgtEl>
                                      </p:cBhvr>
                                    </p:animEffect>
                                  </p:childTnLst>
                                </p:cTn>
                              </p:par>
                            </p:childTnLst>
                          </p:cTn>
                        </p:par>
                        <p:par>
                          <p:cTn id="116" fill="hold">
                            <p:stCondLst>
                              <p:cond delay="14000"/>
                            </p:stCondLst>
                            <p:childTnLst>
                              <p:par>
                                <p:cTn id="117" presetID="22" presetClass="entr" presetSubtype="8" fill="hold" grpId="0" nodeType="afterEffect">
                                  <p:stCondLst>
                                    <p:cond delay="0"/>
                                  </p:stCondLst>
                                  <p:childTnLst>
                                    <p:set>
                                      <p:cBhvr>
                                        <p:cTn id="118" dur="1" fill="hold">
                                          <p:stCondLst>
                                            <p:cond delay="0"/>
                                          </p:stCondLst>
                                        </p:cTn>
                                        <p:tgtEl>
                                          <p:spTgt spid="364"/>
                                        </p:tgtEl>
                                        <p:attrNameLst>
                                          <p:attrName>style.visibility</p:attrName>
                                        </p:attrNameLst>
                                      </p:cBhvr>
                                      <p:to>
                                        <p:strVal val="visible"/>
                                      </p:to>
                                    </p:set>
                                    <p:animEffect transition="in" filter="wipe(left)">
                                      <p:cBhvr>
                                        <p:cTn id="119" dur="500"/>
                                        <p:tgtEl>
                                          <p:spTgt spid="364"/>
                                        </p:tgtEl>
                                      </p:cBhvr>
                                    </p:animEffect>
                                  </p:childTnLst>
                                </p:cTn>
                              </p:par>
                            </p:childTnLst>
                          </p:cTn>
                        </p:par>
                        <p:par>
                          <p:cTn id="120" fill="hold">
                            <p:stCondLst>
                              <p:cond delay="14500"/>
                            </p:stCondLst>
                            <p:childTnLst>
                              <p:par>
                                <p:cTn id="121" presetID="22" presetClass="entr" presetSubtype="8" fill="hold" nodeType="afterEffect">
                                  <p:stCondLst>
                                    <p:cond delay="0"/>
                                  </p:stCondLst>
                                  <p:childTnLst>
                                    <p:set>
                                      <p:cBhvr>
                                        <p:cTn id="122" dur="1" fill="hold">
                                          <p:stCondLst>
                                            <p:cond delay="0"/>
                                          </p:stCondLst>
                                        </p:cTn>
                                        <p:tgtEl>
                                          <p:spTgt spid="367"/>
                                        </p:tgtEl>
                                        <p:attrNameLst>
                                          <p:attrName>style.visibility</p:attrName>
                                        </p:attrNameLst>
                                      </p:cBhvr>
                                      <p:to>
                                        <p:strVal val="visible"/>
                                      </p:to>
                                    </p:set>
                                    <p:animEffect transition="in" filter="wipe(left)">
                                      <p:cBhvr>
                                        <p:cTn id="123" dur="500"/>
                                        <p:tgtEl>
                                          <p:spTgt spid="367"/>
                                        </p:tgtEl>
                                      </p:cBhvr>
                                    </p:animEffect>
                                  </p:childTnLst>
                                </p:cTn>
                              </p:par>
                            </p:childTnLst>
                          </p:cTn>
                        </p:par>
                        <p:par>
                          <p:cTn id="124" fill="hold">
                            <p:stCondLst>
                              <p:cond delay="15000"/>
                            </p:stCondLst>
                            <p:childTnLst>
                              <p:par>
                                <p:cTn id="125" presetID="22" presetClass="entr" presetSubtype="8" fill="hold" nodeType="afterEffect">
                                  <p:stCondLst>
                                    <p:cond delay="0"/>
                                  </p:stCondLst>
                                  <p:childTnLst>
                                    <p:set>
                                      <p:cBhvr>
                                        <p:cTn id="126" dur="1" fill="hold">
                                          <p:stCondLst>
                                            <p:cond delay="0"/>
                                          </p:stCondLst>
                                        </p:cTn>
                                        <p:tgtEl>
                                          <p:spTgt spid="368"/>
                                        </p:tgtEl>
                                        <p:attrNameLst>
                                          <p:attrName>style.visibility</p:attrName>
                                        </p:attrNameLst>
                                      </p:cBhvr>
                                      <p:to>
                                        <p:strVal val="visible"/>
                                      </p:to>
                                    </p:set>
                                    <p:animEffect transition="in" filter="wipe(left)">
                                      <p:cBhvr>
                                        <p:cTn id="127" dur="500"/>
                                        <p:tgtEl>
                                          <p:spTgt spid="368"/>
                                        </p:tgtEl>
                                      </p:cBhvr>
                                    </p:animEffect>
                                  </p:childTnLst>
                                </p:cTn>
                              </p:par>
                            </p:childTnLst>
                          </p:cTn>
                        </p:par>
                        <p:par>
                          <p:cTn id="128" fill="hold">
                            <p:stCondLst>
                              <p:cond delay="15500"/>
                            </p:stCondLst>
                            <p:childTnLst>
                              <p:par>
                                <p:cTn id="129" presetID="22" presetClass="entr" presetSubtype="8" fill="hold" grpId="0" nodeType="afterEffect">
                                  <p:stCondLst>
                                    <p:cond delay="0"/>
                                  </p:stCondLst>
                                  <p:childTnLst>
                                    <p:set>
                                      <p:cBhvr>
                                        <p:cTn id="130" dur="1" fill="hold">
                                          <p:stCondLst>
                                            <p:cond delay="0"/>
                                          </p:stCondLst>
                                        </p:cTn>
                                        <p:tgtEl>
                                          <p:spTgt spid="370"/>
                                        </p:tgtEl>
                                        <p:attrNameLst>
                                          <p:attrName>style.visibility</p:attrName>
                                        </p:attrNameLst>
                                      </p:cBhvr>
                                      <p:to>
                                        <p:strVal val="visible"/>
                                      </p:to>
                                    </p:set>
                                    <p:animEffect transition="in" filter="wipe(left)">
                                      <p:cBhvr>
                                        <p:cTn id="131" dur="500"/>
                                        <p:tgtEl>
                                          <p:spTgt spid="370"/>
                                        </p:tgtEl>
                                      </p:cBhvr>
                                    </p:animEffect>
                                  </p:childTnLst>
                                </p:cTn>
                              </p:par>
                            </p:childTnLst>
                          </p:cTn>
                        </p:par>
                        <p:par>
                          <p:cTn id="132" fill="hold">
                            <p:stCondLst>
                              <p:cond delay="16000"/>
                            </p:stCondLst>
                            <p:childTnLst>
                              <p:par>
                                <p:cTn id="133" presetID="22" presetClass="entr" presetSubtype="8" fill="hold" nodeType="afterEffect">
                                  <p:stCondLst>
                                    <p:cond delay="0"/>
                                  </p:stCondLst>
                                  <p:childTnLst>
                                    <p:set>
                                      <p:cBhvr>
                                        <p:cTn id="134" dur="1" fill="hold">
                                          <p:stCondLst>
                                            <p:cond delay="0"/>
                                          </p:stCondLst>
                                        </p:cTn>
                                        <p:tgtEl>
                                          <p:spTgt spid="372"/>
                                        </p:tgtEl>
                                        <p:attrNameLst>
                                          <p:attrName>style.visibility</p:attrName>
                                        </p:attrNameLst>
                                      </p:cBhvr>
                                      <p:to>
                                        <p:strVal val="visible"/>
                                      </p:to>
                                    </p:set>
                                    <p:animEffect transition="in" filter="wipe(left)">
                                      <p:cBhvr>
                                        <p:cTn id="135" dur="500"/>
                                        <p:tgtEl>
                                          <p:spTgt spid="372"/>
                                        </p:tgtEl>
                                      </p:cBhvr>
                                    </p:animEffect>
                                  </p:childTnLst>
                                </p:cTn>
                              </p:par>
                            </p:childTnLst>
                          </p:cTn>
                        </p:par>
                        <p:par>
                          <p:cTn id="136" fill="hold">
                            <p:stCondLst>
                              <p:cond delay="16500"/>
                            </p:stCondLst>
                            <p:childTnLst>
                              <p:par>
                                <p:cTn id="137" presetID="22" presetClass="entr" presetSubtype="8" fill="hold" grpId="0" nodeType="afterEffect">
                                  <p:stCondLst>
                                    <p:cond delay="0"/>
                                  </p:stCondLst>
                                  <p:childTnLst>
                                    <p:set>
                                      <p:cBhvr>
                                        <p:cTn id="138" dur="1" fill="hold">
                                          <p:stCondLst>
                                            <p:cond delay="0"/>
                                          </p:stCondLst>
                                        </p:cTn>
                                        <p:tgtEl>
                                          <p:spTgt spid="369"/>
                                        </p:tgtEl>
                                        <p:attrNameLst>
                                          <p:attrName>style.visibility</p:attrName>
                                        </p:attrNameLst>
                                      </p:cBhvr>
                                      <p:to>
                                        <p:strVal val="visible"/>
                                      </p:to>
                                    </p:set>
                                    <p:animEffect transition="in" filter="wipe(left)">
                                      <p:cBhvr>
                                        <p:cTn id="139" dur="500"/>
                                        <p:tgtEl>
                                          <p:spTgt spid="369"/>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73"/>
                                        </p:tgtEl>
                                        <p:attrNameLst>
                                          <p:attrName>style.visibility</p:attrName>
                                        </p:attrNameLst>
                                      </p:cBhvr>
                                      <p:to>
                                        <p:strVal val="visible"/>
                                      </p:to>
                                    </p:set>
                                    <p:animEffect transition="in" filter="wipe(left)">
                                      <p:cBhvr>
                                        <p:cTn id="143" dur="500"/>
                                        <p:tgtEl>
                                          <p:spTgt spid="373"/>
                                        </p:tgtEl>
                                      </p:cBhvr>
                                    </p:animEffect>
                                  </p:childTnLst>
                                </p:cTn>
                              </p:par>
                            </p:childTnLst>
                          </p:cTn>
                        </p:par>
                        <p:par>
                          <p:cTn id="144" fill="hold">
                            <p:stCondLst>
                              <p:cond delay="17500"/>
                            </p:stCondLst>
                            <p:childTnLst>
                              <p:par>
                                <p:cTn id="145" presetID="22" presetClass="entr" presetSubtype="8" fill="hold" grpId="0" nodeType="afterEffect">
                                  <p:stCondLst>
                                    <p:cond delay="0"/>
                                  </p:stCondLst>
                                  <p:childTnLst>
                                    <p:set>
                                      <p:cBhvr>
                                        <p:cTn id="146" dur="1" fill="hold">
                                          <p:stCondLst>
                                            <p:cond delay="0"/>
                                          </p:stCondLst>
                                        </p:cTn>
                                        <p:tgtEl>
                                          <p:spTgt spid="371"/>
                                        </p:tgtEl>
                                        <p:attrNameLst>
                                          <p:attrName>style.visibility</p:attrName>
                                        </p:attrNameLst>
                                      </p:cBhvr>
                                      <p:to>
                                        <p:strVal val="visible"/>
                                      </p:to>
                                    </p:set>
                                    <p:animEffect transition="in" filter="wipe(left)">
                                      <p:cBhvr>
                                        <p:cTn id="147" dur="500"/>
                                        <p:tgtEl>
                                          <p:spTgt spid="371"/>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375"/>
                                        </p:tgtEl>
                                        <p:attrNameLst>
                                          <p:attrName>style.visibility</p:attrName>
                                        </p:attrNameLst>
                                      </p:cBhvr>
                                      <p:to>
                                        <p:strVal val="visible"/>
                                      </p:to>
                                    </p:set>
                                    <p:animEffect transition="in" filter="wipe(left)">
                                      <p:cBhvr>
                                        <p:cTn id="151" dur="500"/>
                                        <p:tgtEl>
                                          <p:spTgt spid="375"/>
                                        </p:tgtEl>
                                      </p:cBhvr>
                                    </p:animEffect>
                                  </p:childTnLst>
                                </p:cTn>
                              </p:par>
                            </p:childTnLst>
                          </p:cTn>
                        </p:par>
                        <p:par>
                          <p:cTn id="152" fill="hold">
                            <p:stCondLst>
                              <p:cond delay="18500"/>
                            </p:stCondLst>
                            <p:childTnLst>
                              <p:par>
                                <p:cTn id="153" presetID="22" presetClass="entr" presetSubtype="8" fill="hold" grpId="0" nodeType="afterEffect">
                                  <p:stCondLst>
                                    <p:cond delay="0"/>
                                  </p:stCondLst>
                                  <p:childTnLst>
                                    <p:set>
                                      <p:cBhvr>
                                        <p:cTn id="154" dur="1" fill="hold">
                                          <p:stCondLst>
                                            <p:cond delay="0"/>
                                          </p:stCondLst>
                                        </p:cTn>
                                        <p:tgtEl>
                                          <p:spTgt spid="374"/>
                                        </p:tgtEl>
                                        <p:attrNameLst>
                                          <p:attrName>style.visibility</p:attrName>
                                        </p:attrNameLst>
                                      </p:cBhvr>
                                      <p:to>
                                        <p:strVal val="visible"/>
                                      </p:to>
                                    </p:set>
                                    <p:animEffect transition="in" filter="wipe(left)">
                                      <p:cBhvr>
                                        <p:cTn id="155" dur="500"/>
                                        <p:tgtEl>
                                          <p:spTgt spid="374"/>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377"/>
                                        </p:tgtEl>
                                        <p:attrNameLst>
                                          <p:attrName>style.visibility</p:attrName>
                                        </p:attrNameLst>
                                      </p:cBhvr>
                                      <p:to>
                                        <p:strVal val="visible"/>
                                      </p:to>
                                    </p:set>
                                    <p:animEffect transition="in" filter="wipe(left)">
                                      <p:cBhvr>
                                        <p:cTn id="159" dur="500"/>
                                        <p:tgtEl>
                                          <p:spTgt spid="377"/>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376"/>
                                        </p:tgtEl>
                                        <p:attrNameLst>
                                          <p:attrName>style.visibility</p:attrName>
                                        </p:attrNameLst>
                                      </p:cBhvr>
                                      <p:to>
                                        <p:strVal val="visible"/>
                                      </p:to>
                                    </p:set>
                                    <p:animEffect transition="in" filter="wipe(left)">
                                      <p:cBhvr>
                                        <p:cTn id="163" dur="500"/>
                                        <p:tgtEl>
                                          <p:spTgt spid="376"/>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378"/>
                                        </p:tgtEl>
                                        <p:attrNameLst>
                                          <p:attrName>style.visibility</p:attrName>
                                        </p:attrNameLst>
                                      </p:cBhvr>
                                      <p:to>
                                        <p:strVal val="visible"/>
                                      </p:to>
                                    </p:set>
                                    <p:animEffect transition="in" filter="wipe(left)">
                                      <p:cBhvr>
                                        <p:cTn id="167" dur="500"/>
                                        <p:tgtEl>
                                          <p:spTgt spid="378"/>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379"/>
                                        </p:tgtEl>
                                        <p:attrNameLst>
                                          <p:attrName>style.visibility</p:attrName>
                                        </p:attrNameLst>
                                      </p:cBhvr>
                                      <p:to>
                                        <p:strVal val="visible"/>
                                      </p:to>
                                    </p:set>
                                    <p:animEffect transition="in" filter="wipe(left)">
                                      <p:cBhvr>
                                        <p:cTn id="171" dur="500"/>
                                        <p:tgtEl>
                                          <p:spTgt spid="379"/>
                                        </p:tgtEl>
                                      </p:cBhvr>
                                    </p:animEffect>
                                  </p:childTnLst>
                                </p:cTn>
                              </p:par>
                            </p:childTnLst>
                          </p:cTn>
                        </p:par>
                        <p:par>
                          <p:cTn id="172" fill="hold">
                            <p:stCondLst>
                              <p:cond delay="21000"/>
                            </p:stCondLst>
                            <p:childTnLst>
                              <p:par>
                                <p:cTn id="173" presetID="22" presetClass="entr" presetSubtype="8" fill="hold" nodeType="afterEffect">
                                  <p:stCondLst>
                                    <p:cond delay="0"/>
                                  </p:stCondLst>
                                  <p:childTnLst>
                                    <p:set>
                                      <p:cBhvr>
                                        <p:cTn id="174" dur="1" fill="hold">
                                          <p:stCondLst>
                                            <p:cond delay="0"/>
                                          </p:stCondLst>
                                        </p:cTn>
                                        <p:tgtEl>
                                          <p:spTgt spid="381"/>
                                        </p:tgtEl>
                                        <p:attrNameLst>
                                          <p:attrName>style.visibility</p:attrName>
                                        </p:attrNameLst>
                                      </p:cBhvr>
                                      <p:to>
                                        <p:strVal val="visible"/>
                                      </p:to>
                                    </p:set>
                                    <p:animEffect transition="in" filter="wipe(left)">
                                      <p:cBhvr>
                                        <p:cTn id="175" dur="500"/>
                                        <p:tgtEl>
                                          <p:spTgt spid="381"/>
                                        </p:tgtEl>
                                      </p:cBhvr>
                                    </p:animEffect>
                                  </p:childTnLst>
                                </p:cTn>
                              </p:par>
                            </p:childTnLst>
                          </p:cTn>
                        </p:par>
                        <p:par>
                          <p:cTn id="176" fill="hold">
                            <p:stCondLst>
                              <p:cond delay="21500"/>
                            </p:stCondLst>
                            <p:childTnLst>
                              <p:par>
                                <p:cTn id="177" presetID="22" presetClass="entr" presetSubtype="8" fill="hold" grpId="0" nodeType="afterEffect">
                                  <p:stCondLst>
                                    <p:cond delay="0"/>
                                  </p:stCondLst>
                                  <p:childTnLst>
                                    <p:set>
                                      <p:cBhvr>
                                        <p:cTn id="178" dur="1" fill="hold">
                                          <p:stCondLst>
                                            <p:cond delay="0"/>
                                          </p:stCondLst>
                                        </p:cTn>
                                        <p:tgtEl>
                                          <p:spTgt spid="380"/>
                                        </p:tgtEl>
                                        <p:attrNameLst>
                                          <p:attrName>style.visibility</p:attrName>
                                        </p:attrNameLst>
                                      </p:cBhvr>
                                      <p:to>
                                        <p:strVal val="visible"/>
                                      </p:to>
                                    </p:set>
                                    <p:animEffect transition="in" filter="wipe(left)">
                                      <p:cBhvr>
                                        <p:cTn id="179" dur="500"/>
                                        <p:tgtEl>
                                          <p:spTgt spid="380"/>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383"/>
                                        </p:tgtEl>
                                        <p:attrNameLst>
                                          <p:attrName>style.visibility</p:attrName>
                                        </p:attrNameLst>
                                      </p:cBhvr>
                                      <p:to>
                                        <p:strVal val="visible"/>
                                      </p:to>
                                    </p:set>
                                    <p:animEffect transition="in" filter="wipe(left)">
                                      <p:cBhvr>
                                        <p:cTn id="183" dur="500"/>
                                        <p:tgtEl>
                                          <p:spTgt spid="383"/>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382"/>
                                        </p:tgtEl>
                                        <p:attrNameLst>
                                          <p:attrName>style.visibility</p:attrName>
                                        </p:attrNameLst>
                                      </p:cBhvr>
                                      <p:to>
                                        <p:strVal val="visible"/>
                                      </p:to>
                                    </p:set>
                                    <p:animEffect transition="in" filter="wipe(left)">
                                      <p:cBhvr>
                                        <p:cTn id="187" dur="500"/>
                                        <p:tgtEl>
                                          <p:spTgt spid="382"/>
                                        </p:tgtEl>
                                      </p:cBhvr>
                                    </p:animEffect>
                                  </p:childTnLst>
                                </p:cTn>
                              </p:par>
                            </p:childTnLst>
                          </p:cTn>
                        </p:par>
                        <p:par>
                          <p:cTn id="188" fill="hold">
                            <p:stCondLst>
                              <p:cond delay="23000"/>
                            </p:stCondLst>
                            <p:childTnLst>
                              <p:par>
                                <p:cTn id="189" presetID="22" presetClass="entr" presetSubtype="8" fill="hold" grpId="0" nodeType="afterEffect">
                                  <p:stCondLst>
                                    <p:cond delay="0"/>
                                  </p:stCondLst>
                                  <p:childTnLst>
                                    <p:set>
                                      <p:cBhvr>
                                        <p:cTn id="190" dur="1" fill="hold">
                                          <p:stCondLst>
                                            <p:cond delay="0"/>
                                          </p:stCondLst>
                                        </p:cTn>
                                        <p:tgtEl>
                                          <p:spTgt spid="384"/>
                                        </p:tgtEl>
                                        <p:attrNameLst>
                                          <p:attrName>style.visibility</p:attrName>
                                        </p:attrNameLst>
                                      </p:cBhvr>
                                      <p:to>
                                        <p:strVal val="visible"/>
                                      </p:to>
                                    </p:set>
                                    <p:animEffect transition="in" filter="wipe(left)">
                                      <p:cBhvr>
                                        <p:cTn id="191" dur="500"/>
                                        <p:tgtEl>
                                          <p:spTgt spid="384"/>
                                        </p:tgtEl>
                                      </p:cBhvr>
                                    </p:animEffect>
                                  </p:childTnLst>
                                </p:cTn>
                              </p:par>
                            </p:childTnLst>
                          </p:cTn>
                        </p:par>
                        <p:par>
                          <p:cTn id="192" fill="hold">
                            <p:stCondLst>
                              <p:cond delay="23500"/>
                            </p:stCondLst>
                            <p:childTnLst>
                              <p:par>
                                <p:cTn id="193" presetID="22" presetClass="entr" presetSubtype="8" fill="hold" nodeType="afterEffect">
                                  <p:stCondLst>
                                    <p:cond delay="0"/>
                                  </p:stCondLst>
                                  <p:childTnLst>
                                    <p:set>
                                      <p:cBhvr>
                                        <p:cTn id="194" dur="1" fill="hold">
                                          <p:stCondLst>
                                            <p:cond delay="0"/>
                                          </p:stCondLst>
                                        </p:cTn>
                                        <p:tgtEl>
                                          <p:spTgt spid="385"/>
                                        </p:tgtEl>
                                        <p:attrNameLst>
                                          <p:attrName>style.visibility</p:attrName>
                                        </p:attrNameLst>
                                      </p:cBhvr>
                                      <p:to>
                                        <p:strVal val="visible"/>
                                      </p:to>
                                    </p:set>
                                    <p:animEffect transition="in" filter="wipe(left)">
                                      <p:cBhvr>
                                        <p:cTn id="195" dur="500"/>
                                        <p:tgtEl>
                                          <p:spTgt spid="385"/>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386"/>
                                        </p:tgtEl>
                                        <p:attrNameLst>
                                          <p:attrName>style.visibility</p:attrName>
                                        </p:attrNameLst>
                                      </p:cBhvr>
                                      <p:to>
                                        <p:strVal val="visible"/>
                                      </p:to>
                                    </p:set>
                                    <p:animEffect transition="in" filter="wipe(left)">
                                      <p:cBhvr>
                                        <p:cTn id="199" dur="500"/>
                                        <p:tgtEl>
                                          <p:spTgt spid="386"/>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388"/>
                                        </p:tgtEl>
                                        <p:attrNameLst>
                                          <p:attrName>style.visibility</p:attrName>
                                        </p:attrNameLst>
                                      </p:cBhvr>
                                      <p:to>
                                        <p:strVal val="visible"/>
                                      </p:to>
                                    </p:set>
                                    <p:animEffect transition="in" filter="wipe(left)">
                                      <p:cBhvr>
                                        <p:cTn id="203" dur="500"/>
                                        <p:tgtEl>
                                          <p:spTgt spid="388"/>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390"/>
                                        </p:tgtEl>
                                        <p:attrNameLst>
                                          <p:attrName>style.visibility</p:attrName>
                                        </p:attrNameLst>
                                      </p:cBhvr>
                                      <p:to>
                                        <p:strVal val="visible"/>
                                      </p:to>
                                    </p:set>
                                    <p:animEffect transition="in" filter="wipe(left)">
                                      <p:cBhvr>
                                        <p:cTn id="207" dur="500"/>
                                        <p:tgtEl>
                                          <p:spTgt spid="390"/>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387"/>
                                        </p:tgtEl>
                                        <p:attrNameLst>
                                          <p:attrName>style.visibility</p:attrName>
                                        </p:attrNameLst>
                                      </p:cBhvr>
                                      <p:to>
                                        <p:strVal val="visible"/>
                                      </p:to>
                                    </p:set>
                                    <p:animEffect transition="in" filter="wipe(left)">
                                      <p:cBhvr>
                                        <p:cTn id="211" dur="500"/>
                                        <p:tgtEl>
                                          <p:spTgt spid="387"/>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391"/>
                                        </p:tgtEl>
                                        <p:attrNameLst>
                                          <p:attrName>style.visibility</p:attrName>
                                        </p:attrNameLst>
                                      </p:cBhvr>
                                      <p:to>
                                        <p:strVal val="visible"/>
                                      </p:to>
                                    </p:set>
                                    <p:animEffect transition="in" filter="wipe(left)">
                                      <p:cBhvr>
                                        <p:cTn id="215" dur="500"/>
                                        <p:tgtEl>
                                          <p:spTgt spid="39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389"/>
                                        </p:tgtEl>
                                        <p:attrNameLst>
                                          <p:attrName>style.visibility</p:attrName>
                                        </p:attrNameLst>
                                      </p:cBhvr>
                                      <p:to>
                                        <p:strVal val="visible"/>
                                      </p:to>
                                    </p:set>
                                    <p:animEffect transition="in" filter="wipe(left)">
                                      <p:cBhvr>
                                        <p:cTn id="219" dur="500"/>
                                        <p:tgtEl>
                                          <p:spTgt spid="389"/>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393"/>
                                        </p:tgtEl>
                                        <p:attrNameLst>
                                          <p:attrName>style.visibility</p:attrName>
                                        </p:attrNameLst>
                                      </p:cBhvr>
                                      <p:to>
                                        <p:strVal val="visible"/>
                                      </p:to>
                                    </p:set>
                                    <p:animEffect transition="in" filter="wipe(left)">
                                      <p:cBhvr>
                                        <p:cTn id="223" dur="500"/>
                                        <p:tgtEl>
                                          <p:spTgt spid="393"/>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392"/>
                                        </p:tgtEl>
                                        <p:attrNameLst>
                                          <p:attrName>style.visibility</p:attrName>
                                        </p:attrNameLst>
                                      </p:cBhvr>
                                      <p:to>
                                        <p:strVal val="visible"/>
                                      </p:to>
                                    </p:set>
                                    <p:animEffect transition="in" filter="wipe(left)">
                                      <p:cBhvr>
                                        <p:cTn id="227" dur="500"/>
                                        <p:tgtEl>
                                          <p:spTgt spid="39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395"/>
                                        </p:tgtEl>
                                        <p:attrNameLst>
                                          <p:attrName>style.visibility</p:attrName>
                                        </p:attrNameLst>
                                      </p:cBhvr>
                                      <p:to>
                                        <p:strVal val="visible"/>
                                      </p:to>
                                    </p:set>
                                    <p:animEffect transition="in" filter="wipe(left)">
                                      <p:cBhvr>
                                        <p:cTn id="231" dur="500"/>
                                        <p:tgtEl>
                                          <p:spTgt spid="395"/>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394"/>
                                        </p:tgtEl>
                                        <p:attrNameLst>
                                          <p:attrName>style.visibility</p:attrName>
                                        </p:attrNameLst>
                                      </p:cBhvr>
                                      <p:to>
                                        <p:strVal val="visible"/>
                                      </p:to>
                                    </p:set>
                                    <p:animEffect transition="in" filter="wipe(left)">
                                      <p:cBhvr>
                                        <p:cTn id="235" dur="500"/>
                                        <p:tgtEl>
                                          <p:spTgt spid="39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396"/>
                                        </p:tgtEl>
                                        <p:attrNameLst>
                                          <p:attrName>style.visibility</p:attrName>
                                        </p:attrNameLst>
                                      </p:cBhvr>
                                      <p:to>
                                        <p:strVal val="visible"/>
                                      </p:to>
                                    </p:set>
                                    <p:animEffect transition="in" filter="wipe(left)">
                                      <p:cBhvr>
                                        <p:cTn id="239" dur="500"/>
                                        <p:tgtEl>
                                          <p:spTgt spid="396"/>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397"/>
                                        </p:tgtEl>
                                        <p:attrNameLst>
                                          <p:attrName>style.visibility</p:attrName>
                                        </p:attrNameLst>
                                      </p:cBhvr>
                                      <p:to>
                                        <p:strVal val="visible"/>
                                      </p:to>
                                    </p:set>
                                    <p:animEffect transition="in" filter="wipe(left)">
                                      <p:cBhvr>
                                        <p:cTn id="243" dur="500"/>
                                        <p:tgtEl>
                                          <p:spTgt spid="397"/>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399"/>
                                        </p:tgtEl>
                                        <p:attrNameLst>
                                          <p:attrName>style.visibility</p:attrName>
                                        </p:attrNameLst>
                                      </p:cBhvr>
                                      <p:to>
                                        <p:strVal val="visible"/>
                                      </p:to>
                                    </p:set>
                                    <p:animEffect transition="in" filter="wipe(left)">
                                      <p:cBhvr>
                                        <p:cTn id="247" dur="500"/>
                                        <p:tgtEl>
                                          <p:spTgt spid="399"/>
                                        </p:tgtEl>
                                      </p:cBhvr>
                                    </p:animEffect>
                                  </p:childTnLst>
                                </p:cTn>
                              </p:par>
                            </p:childTnLst>
                          </p:cTn>
                        </p:par>
                        <p:par>
                          <p:cTn id="248" fill="hold">
                            <p:stCondLst>
                              <p:cond delay="30500"/>
                            </p:stCondLst>
                            <p:childTnLst>
                              <p:par>
                                <p:cTn id="249" presetID="22" presetClass="entr" presetSubtype="8" fill="hold" nodeType="afterEffect">
                                  <p:stCondLst>
                                    <p:cond delay="0"/>
                                  </p:stCondLst>
                                  <p:childTnLst>
                                    <p:set>
                                      <p:cBhvr>
                                        <p:cTn id="250" dur="1" fill="hold">
                                          <p:stCondLst>
                                            <p:cond delay="0"/>
                                          </p:stCondLst>
                                        </p:cTn>
                                        <p:tgtEl>
                                          <p:spTgt spid="401"/>
                                        </p:tgtEl>
                                        <p:attrNameLst>
                                          <p:attrName>style.visibility</p:attrName>
                                        </p:attrNameLst>
                                      </p:cBhvr>
                                      <p:to>
                                        <p:strVal val="visible"/>
                                      </p:to>
                                    </p:set>
                                    <p:animEffect transition="in" filter="wipe(left)">
                                      <p:cBhvr>
                                        <p:cTn id="251" dur="500"/>
                                        <p:tgtEl>
                                          <p:spTgt spid="401"/>
                                        </p:tgtEl>
                                      </p:cBhvr>
                                    </p:animEffect>
                                  </p:childTnLst>
                                </p:cTn>
                              </p:par>
                            </p:childTnLst>
                          </p:cTn>
                        </p:par>
                        <p:par>
                          <p:cTn id="252" fill="hold">
                            <p:stCondLst>
                              <p:cond delay="31000"/>
                            </p:stCondLst>
                            <p:childTnLst>
                              <p:par>
                                <p:cTn id="253" presetID="22" presetClass="entr" presetSubtype="8" fill="hold" grpId="0" nodeType="afterEffect">
                                  <p:stCondLst>
                                    <p:cond delay="0"/>
                                  </p:stCondLst>
                                  <p:childTnLst>
                                    <p:set>
                                      <p:cBhvr>
                                        <p:cTn id="254" dur="1" fill="hold">
                                          <p:stCondLst>
                                            <p:cond delay="0"/>
                                          </p:stCondLst>
                                        </p:cTn>
                                        <p:tgtEl>
                                          <p:spTgt spid="402"/>
                                        </p:tgtEl>
                                        <p:attrNameLst>
                                          <p:attrName>style.visibility</p:attrName>
                                        </p:attrNameLst>
                                      </p:cBhvr>
                                      <p:to>
                                        <p:strVal val="visible"/>
                                      </p:to>
                                    </p:set>
                                    <p:animEffect transition="in" filter="wipe(left)">
                                      <p:cBhvr>
                                        <p:cTn id="255" dur="500"/>
                                        <p:tgtEl>
                                          <p:spTgt spid="402"/>
                                        </p:tgtEl>
                                      </p:cBhvr>
                                    </p:animEffect>
                                  </p:childTnLst>
                                </p:cTn>
                              </p:par>
                            </p:childTnLst>
                          </p:cTn>
                        </p:par>
                        <p:par>
                          <p:cTn id="256" fill="hold">
                            <p:stCondLst>
                              <p:cond delay="31500"/>
                            </p:stCondLst>
                            <p:childTnLst>
                              <p:par>
                                <p:cTn id="257" presetID="22" presetClass="entr" presetSubtype="8" fill="hold" nodeType="afterEffect">
                                  <p:stCondLst>
                                    <p:cond delay="0"/>
                                  </p:stCondLst>
                                  <p:childTnLst>
                                    <p:set>
                                      <p:cBhvr>
                                        <p:cTn id="258" dur="1" fill="hold">
                                          <p:stCondLst>
                                            <p:cond delay="0"/>
                                          </p:stCondLst>
                                        </p:cTn>
                                        <p:tgtEl>
                                          <p:spTgt spid="403"/>
                                        </p:tgtEl>
                                        <p:attrNameLst>
                                          <p:attrName>style.visibility</p:attrName>
                                        </p:attrNameLst>
                                      </p:cBhvr>
                                      <p:to>
                                        <p:strVal val="visible"/>
                                      </p:to>
                                    </p:set>
                                    <p:animEffect transition="in" filter="wipe(left)">
                                      <p:cBhvr>
                                        <p:cTn id="259" dur="500"/>
                                        <p:tgtEl>
                                          <p:spTgt spid="403"/>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404"/>
                                        </p:tgtEl>
                                        <p:attrNameLst>
                                          <p:attrName>style.visibility</p:attrName>
                                        </p:attrNameLst>
                                      </p:cBhvr>
                                      <p:to>
                                        <p:strVal val="visible"/>
                                      </p:to>
                                    </p:set>
                                    <p:animEffect transition="in" filter="wipe(left)">
                                      <p:cBhvr>
                                        <p:cTn id="263" dur="500"/>
                                        <p:tgtEl>
                                          <p:spTgt spid="404"/>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405"/>
                                        </p:tgtEl>
                                        <p:attrNameLst>
                                          <p:attrName>style.visibility</p:attrName>
                                        </p:attrNameLst>
                                      </p:cBhvr>
                                      <p:to>
                                        <p:strVal val="visible"/>
                                      </p:to>
                                    </p:set>
                                    <p:animEffect transition="in" filter="wipe(left)">
                                      <p:cBhvr>
                                        <p:cTn id="267" dur="500"/>
                                        <p:tgtEl>
                                          <p:spTgt spid="405"/>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406"/>
                                        </p:tgtEl>
                                        <p:attrNameLst>
                                          <p:attrName>style.visibility</p:attrName>
                                        </p:attrNameLst>
                                      </p:cBhvr>
                                      <p:to>
                                        <p:strVal val="visible"/>
                                      </p:to>
                                    </p:set>
                                    <p:animEffect transition="in" filter="wipe(left)">
                                      <p:cBhvr>
                                        <p:cTn id="271" dur="500"/>
                                        <p:tgtEl>
                                          <p:spTgt spid="406"/>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407"/>
                                        </p:tgtEl>
                                        <p:attrNameLst>
                                          <p:attrName>style.visibility</p:attrName>
                                        </p:attrNameLst>
                                      </p:cBhvr>
                                      <p:to>
                                        <p:strVal val="visible"/>
                                      </p:to>
                                    </p:set>
                                    <p:animEffect transition="in" filter="wipe(left)">
                                      <p:cBhvr>
                                        <p:cTn id="275" dur="500"/>
                                        <p:tgtEl>
                                          <p:spTgt spid="407"/>
                                        </p:tgtEl>
                                      </p:cBhvr>
                                    </p:animEffect>
                                  </p:childTnLst>
                                </p:cTn>
                              </p:par>
                            </p:childTnLst>
                          </p:cTn>
                        </p:par>
                        <p:par>
                          <p:cTn id="276" fill="hold">
                            <p:stCondLst>
                              <p:cond delay="34000"/>
                            </p:stCondLst>
                            <p:childTnLst>
                              <p:par>
                                <p:cTn id="277" presetID="22" presetClass="entr" presetSubtype="8" fill="hold" nodeType="afterEffect">
                                  <p:stCondLst>
                                    <p:cond delay="0"/>
                                  </p:stCondLst>
                                  <p:childTnLst>
                                    <p:set>
                                      <p:cBhvr>
                                        <p:cTn id="278" dur="1" fill="hold">
                                          <p:stCondLst>
                                            <p:cond delay="0"/>
                                          </p:stCondLst>
                                        </p:cTn>
                                        <p:tgtEl>
                                          <p:spTgt spid="408"/>
                                        </p:tgtEl>
                                        <p:attrNameLst>
                                          <p:attrName>style.visibility</p:attrName>
                                        </p:attrNameLst>
                                      </p:cBhvr>
                                      <p:to>
                                        <p:strVal val="visible"/>
                                      </p:to>
                                    </p:set>
                                    <p:animEffect transition="in" filter="wipe(left)">
                                      <p:cBhvr>
                                        <p:cTn id="279" dur="500"/>
                                        <p:tgtEl>
                                          <p:spTgt spid="408"/>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409"/>
                                        </p:tgtEl>
                                        <p:attrNameLst>
                                          <p:attrName>style.visibility</p:attrName>
                                        </p:attrNameLst>
                                      </p:cBhvr>
                                      <p:to>
                                        <p:strVal val="visible"/>
                                      </p:to>
                                    </p:set>
                                    <p:animEffect transition="in" filter="wipe(left)">
                                      <p:cBhvr>
                                        <p:cTn id="283" dur="500"/>
                                        <p:tgtEl>
                                          <p:spTgt spid="409"/>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410"/>
                                        </p:tgtEl>
                                        <p:attrNameLst>
                                          <p:attrName>style.visibility</p:attrName>
                                        </p:attrNameLst>
                                      </p:cBhvr>
                                      <p:to>
                                        <p:strVal val="visible"/>
                                      </p:to>
                                    </p:set>
                                    <p:animEffect transition="in" filter="wipe(left)">
                                      <p:cBhvr>
                                        <p:cTn id="287" dur="500"/>
                                        <p:tgtEl>
                                          <p:spTgt spid="410"/>
                                        </p:tgtEl>
                                      </p:cBhvr>
                                    </p:animEffect>
                                  </p:childTnLst>
                                </p:cTn>
                              </p:par>
                            </p:childTnLst>
                          </p:cTn>
                        </p:par>
                        <p:par>
                          <p:cTn id="288" fill="hold">
                            <p:stCondLst>
                              <p:cond delay="35500"/>
                            </p:stCondLst>
                            <p:childTnLst>
                              <p:par>
                                <p:cTn id="289" presetID="22" presetClass="entr" presetSubtype="8" fill="hold" nodeType="afterEffect">
                                  <p:stCondLst>
                                    <p:cond delay="0"/>
                                  </p:stCondLst>
                                  <p:childTnLst>
                                    <p:set>
                                      <p:cBhvr>
                                        <p:cTn id="290" dur="1" fill="hold">
                                          <p:stCondLst>
                                            <p:cond delay="0"/>
                                          </p:stCondLst>
                                        </p:cTn>
                                        <p:tgtEl>
                                          <p:spTgt spid="412"/>
                                        </p:tgtEl>
                                        <p:attrNameLst>
                                          <p:attrName>style.visibility</p:attrName>
                                        </p:attrNameLst>
                                      </p:cBhvr>
                                      <p:to>
                                        <p:strVal val="visible"/>
                                      </p:to>
                                    </p:set>
                                    <p:animEffect transition="in" filter="wipe(left)">
                                      <p:cBhvr>
                                        <p:cTn id="291" dur="500"/>
                                        <p:tgtEl>
                                          <p:spTgt spid="412"/>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413"/>
                                        </p:tgtEl>
                                        <p:attrNameLst>
                                          <p:attrName>style.visibility</p:attrName>
                                        </p:attrNameLst>
                                      </p:cBhvr>
                                      <p:to>
                                        <p:strVal val="visible"/>
                                      </p:to>
                                    </p:set>
                                    <p:animEffect transition="in" filter="wipe(left)">
                                      <p:cBhvr>
                                        <p:cTn id="295" dur="500"/>
                                        <p:tgtEl>
                                          <p:spTgt spid="413"/>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415"/>
                                        </p:tgtEl>
                                        <p:attrNameLst>
                                          <p:attrName>style.visibility</p:attrName>
                                        </p:attrNameLst>
                                      </p:cBhvr>
                                      <p:to>
                                        <p:strVal val="visible"/>
                                      </p:to>
                                    </p:set>
                                    <p:animEffect transition="in" filter="wipe(left)">
                                      <p:cBhvr>
                                        <p:cTn id="299" dur="500"/>
                                        <p:tgtEl>
                                          <p:spTgt spid="415"/>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416"/>
                                        </p:tgtEl>
                                        <p:attrNameLst>
                                          <p:attrName>style.visibility</p:attrName>
                                        </p:attrNameLst>
                                      </p:cBhvr>
                                      <p:to>
                                        <p:strVal val="visible"/>
                                      </p:to>
                                    </p:set>
                                    <p:animEffect transition="in" filter="wipe(left)">
                                      <p:cBhvr>
                                        <p:cTn id="303" dur="500"/>
                                        <p:tgtEl>
                                          <p:spTgt spid="416"/>
                                        </p:tgtEl>
                                      </p:cBhvr>
                                    </p:animEffect>
                                  </p:childTnLst>
                                </p:cTn>
                              </p:par>
                            </p:childTnLst>
                          </p:cTn>
                        </p:par>
                        <p:par>
                          <p:cTn id="304" fill="hold">
                            <p:stCondLst>
                              <p:cond delay="37500"/>
                            </p:stCondLst>
                            <p:childTnLst>
                              <p:par>
                                <p:cTn id="305" presetID="22" presetClass="entr" presetSubtype="8" fill="hold" grpId="0" nodeType="afterEffect">
                                  <p:stCondLst>
                                    <p:cond delay="0"/>
                                  </p:stCondLst>
                                  <p:childTnLst>
                                    <p:set>
                                      <p:cBhvr>
                                        <p:cTn id="306" dur="1" fill="hold">
                                          <p:stCondLst>
                                            <p:cond delay="0"/>
                                          </p:stCondLst>
                                        </p:cTn>
                                        <p:tgtEl>
                                          <p:spTgt spid="423"/>
                                        </p:tgtEl>
                                        <p:attrNameLst>
                                          <p:attrName>style.visibility</p:attrName>
                                        </p:attrNameLst>
                                      </p:cBhvr>
                                      <p:to>
                                        <p:strVal val="visible"/>
                                      </p:to>
                                    </p:set>
                                    <p:animEffect transition="in" filter="wipe(left)">
                                      <p:cBhvr>
                                        <p:cTn id="307" dur="500"/>
                                        <p:tgtEl>
                                          <p:spTgt spid="423"/>
                                        </p:tgtEl>
                                      </p:cBhvr>
                                    </p:animEffect>
                                  </p:childTnLst>
                                </p:cTn>
                              </p:par>
                            </p:childTnLst>
                          </p:cTn>
                        </p:par>
                        <p:par>
                          <p:cTn id="308" fill="hold">
                            <p:stCondLst>
                              <p:cond delay="38000"/>
                            </p:stCondLst>
                            <p:childTnLst>
                              <p:par>
                                <p:cTn id="309" presetID="22" presetClass="entr" presetSubtype="8" fill="hold" nodeType="afterEffect">
                                  <p:stCondLst>
                                    <p:cond delay="0"/>
                                  </p:stCondLst>
                                  <p:childTnLst>
                                    <p:set>
                                      <p:cBhvr>
                                        <p:cTn id="310" dur="1" fill="hold">
                                          <p:stCondLst>
                                            <p:cond delay="0"/>
                                          </p:stCondLst>
                                        </p:cTn>
                                        <p:tgtEl>
                                          <p:spTgt spid="424"/>
                                        </p:tgtEl>
                                        <p:attrNameLst>
                                          <p:attrName>style.visibility</p:attrName>
                                        </p:attrNameLst>
                                      </p:cBhvr>
                                      <p:to>
                                        <p:strVal val="visible"/>
                                      </p:to>
                                    </p:set>
                                    <p:animEffect transition="in" filter="wipe(left)">
                                      <p:cBhvr>
                                        <p:cTn id="311" dur="500"/>
                                        <p:tgtEl>
                                          <p:spTgt spid="424"/>
                                        </p:tgtEl>
                                      </p:cBhvr>
                                    </p:animEffect>
                                  </p:childTnLst>
                                </p:cTn>
                              </p:par>
                            </p:childTnLst>
                          </p:cTn>
                        </p:par>
                        <p:par>
                          <p:cTn id="312" fill="hold">
                            <p:stCondLst>
                              <p:cond delay="38500"/>
                            </p:stCondLst>
                            <p:childTnLst>
                              <p:par>
                                <p:cTn id="313" presetID="22" presetClass="entr" presetSubtype="8" fill="hold" nodeType="afterEffect">
                                  <p:stCondLst>
                                    <p:cond delay="0"/>
                                  </p:stCondLst>
                                  <p:childTnLst>
                                    <p:set>
                                      <p:cBhvr>
                                        <p:cTn id="314" dur="1" fill="hold">
                                          <p:stCondLst>
                                            <p:cond delay="0"/>
                                          </p:stCondLst>
                                        </p:cTn>
                                        <p:tgtEl>
                                          <p:spTgt spid="475"/>
                                        </p:tgtEl>
                                        <p:attrNameLst>
                                          <p:attrName>style.visibility</p:attrName>
                                        </p:attrNameLst>
                                      </p:cBhvr>
                                      <p:to>
                                        <p:strVal val="visible"/>
                                      </p:to>
                                    </p:set>
                                    <p:animEffect transition="in" filter="wipe(left)">
                                      <p:cBhvr>
                                        <p:cTn id="315" dur="500"/>
                                        <p:tgtEl>
                                          <p:spTgt spid="475"/>
                                        </p:tgtEl>
                                      </p:cBhvr>
                                    </p:animEffect>
                                  </p:childTnLst>
                                </p:cTn>
                              </p:par>
                            </p:childTnLst>
                          </p:cTn>
                        </p:par>
                        <p:par>
                          <p:cTn id="316" fill="hold">
                            <p:stCondLst>
                              <p:cond delay="39000"/>
                            </p:stCondLst>
                            <p:childTnLst>
                              <p:par>
                                <p:cTn id="317" presetID="22" presetClass="entr" presetSubtype="8" fill="hold" grpId="0" nodeType="afterEffect">
                                  <p:stCondLst>
                                    <p:cond delay="0"/>
                                  </p:stCondLst>
                                  <p:childTnLst>
                                    <p:set>
                                      <p:cBhvr>
                                        <p:cTn id="318" dur="1" fill="hold">
                                          <p:stCondLst>
                                            <p:cond delay="0"/>
                                          </p:stCondLst>
                                        </p:cTn>
                                        <p:tgtEl>
                                          <p:spTgt spid="505"/>
                                        </p:tgtEl>
                                        <p:attrNameLst>
                                          <p:attrName>style.visibility</p:attrName>
                                        </p:attrNameLst>
                                      </p:cBhvr>
                                      <p:to>
                                        <p:strVal val="visible"/>
                                      </p:to>
                                    </p:set>
                                    <p:animEffect transition="in" filter="wipe(left)">
                                      <p:cBhvr>
                                        <p:cTn id="319" dur="500"/>
                                        <p:tgtEl>
                                          <p:spTgt spid="505"/>
                                        </p:tgtEl>
                                      </p:cBhvr>
                                    </p:animEffect>
                                  </p:childTnLst>
                                </p:cTn>
                              </p:par>
                            </p:childTnLst>
                          </p:cTn>
                        </p:par>
                        <p:par>
                          <p:cTn id="320" fill="hold">
                            <p:stCondLst>
                              <p:cond delay="39500"/>
                            </p:stCondLst>
                            <p:childTnLst>
                              <p:par>
                                <p:cTn id="321" presetID="22" presetClass="entr" presetSubtype="8" fill="hold" nodeType="afterEffect">
                                  <p:stCondLst>
                                    <p:cond delay="0"/>
                                  </p:stCondLst>
                                  <p:childTnLst>
                                    <p:set>
                                      <p:cBhvr>
                                        <p:cTn id="322" dur="1" fill="hold">
                                          <p:stCondLst>
                                            <p:cond delay="0"/>
                                          </p:stCondLst>
                                        </p:cTn>
                                        <p:tgtEl>
                                          <p:spTgt spid="506"/>
                                        </p:tgtEl>
                                        <p:attrNameLst>
                                          <p:attrName>style.visibility</p:attrName>
                                        </p:attrNameLst>
                                      </p:cBhvr>
                                      <p:to>
                                        <p:strVal val="visible"/>
                                      </p:to>
                                    </p:set>
                                    <p:animEffect transition="in" filter="wipe(left)">
                                      <p:cBhvr>
                                        <p:cTn id="323" dur="500"/>
                                        <p:tgtEl>
                                          <p:spTgt spid="506"/>
                                        </p:tgtEl>
                                      </p:cBhvr>
                                    </p:animEffect>
                                  </p:childTnLst>
                                </p:cTn>
                              </p:par>
                            </p:childTnLst>
                          </p:cTn>
                        </p:par>
                        <p:par>
                          <p:cTn id="324" fill="hold">
                            <p:stCondLst>
                              <p:cond delay="40000"/>
                            </p:stCondLst>
                            <p:childTnLst>
                              <p:par>
                                <p:cTn id="325" presetID="22" presetClass="entr" presetSubtype="8" fill="hold" grpId="0" nodeType="afterEffect">
                                  <p:stCondLst>
                                    <p:cond delay="0"/>
                                  </p:stCondLst>
                                  <p:childTnLst>
                                    <p:set>
                                      <p:cBhvr>
                                        <p:cTn id="326" dur="1" fill="hold">
                                          <p:stCondLst>
                                            <p:cond delay="0"/>
                                          </p:stCondLst>
                                        </p:cTn>
                                        <p:tgtEl>
                                          <p:spTgt spid="509"/>
                                        </p:tgtEl>
                                        <p:attrNameLst>
                                          <p:attrName>style.visibility</p:attrName>
                                        </p:attrNameLst>
                                      </p:cBhvr>
                                      <p:to>
                                        <p:strVal val="visible"/>
                                      </p:to>
                                    </p:set>
                                    <p:animEffect transition="in" filter="wipe(left)">
                                      <p:cBhvr>
                                        <p:cTn id="327" dur="500"/>
                                        <p:tgtEl>
                                          <p:spTgt spid="509"/>
                                        </p:tgtEl>
                                      </p:cBhvr>
                                    </p:animEffect>
                                  </p:childTnLst>
                                </p:cTn>
                              </p:par>
                            </p:childTnLst>
                          </p:cTn>
                        </p:par>
                        <p:par>
                          <p:cTn id="328" fill="hold">
                            <p:stCondLst>
                              <p:cond delay="40500"/>
                            </p:stCondLst>
                            <p:childTnLst>
                              <p:par>
                                <p:cTn id="329" presetID="22" presetClass="entr" presetSubtype="8" fill="hold" nodeType="afterEffect">
                                  <p:stCondLst>
                                    <p:cond delay="0"/>
                                  </p:stCondLst>
                                  <p:childTnLst>
                                    <p:set>
                                      <p:cBhvr>
                                        <p:cTn id="330" dur="1" fill="hold">
                                          <p:stCondLst>
                                            <p:cond delay="0"/>
                                          </p:stCondLst>
                                        </p:cTn>
                                        <p:tgtEl>
                                          <p:spTgt spid="510"/>
                                        </p:tgtEl>
                                        <p:attrNameLst>
                                          <p:attrName>style.visibility</p:attrName>
                                        </p:attrNameLst>
                                      </p:cBhvr>
                                      <p:to>
                                        <p:strVal val="visible"/>
                                      </p:to>
                                    </p:set>
                                    <p:animEffect transition="in" filter="wipe(left)">
                                      <p:cBhvr>
                                        <p:cTn id="331" dur="500"/>
                                        <p:tgtEl>
                                          <p:spTgt spid="510"/>
                                        </p:tgtEl>
                                      </p:cBhvr>
                                    </p:animEffect>
                                  </p:childTnLst>
                                </p:cTn>
                              </p:par>
                            </p:childTnLst>
                          </p:cTn>
                        </p:par>
                        <p:par>
                          <p:cTn id="332" fill="hold">
                            <p:stCondLst>
                              <p:cond delay="41000"/>
                            </p:stCondLst>
                            <p:childTnLst>
                              <p:par>
                                <p:cTn id="333" presetID="22" presetClass="entr" presetSubtype="8" fill="hold" grpId="0" nodeType="afterEffect">
                                  <p:stCondLst>
                                    <p:cond delay="0"/>
                                  </p:stCondLst>
                                  <p:childTnLst>
                                    <p:set>
                                      <p:cBhvr>
                                        <p:cTn id="334" dur="1" fill="hold">
                                          <p:stCondLst>
                                            <p:cond delay="0"/>
                                          </p:stCondLst>
                                        </p:cTn>
                                        <p:tgtEl>
                                          <p:spTgt spid="513"/>
                                        </p:tgtEl>
                                        <p:attrNameLst>
                                          <p:attrName>style.visibility</p:attrName>
                                        </p:attrNameLst>
                                      </p:cBhvr>
                                      <p:to>
                                        <p:strVal val="visible"/>
                                      </p:to>
                                    </p:set>
                                    <p:animEffect transition="in" filter="wipe(left)">
                                      <p:cBhvr>
                                        <p:cTn id="335" dur="500"/>
                                        <p:tgtEl>
                                          <p:spTgt spid="513"/>
                                        </p:tgtEl>
                                      </p:cBhvr>
                                    </p:animEffect>
                                  </p:childTnLst>
                                </p:cTn>
                              </p:par>
                            </p:childTnLst>
                          </p:cTn>
                        </p:par>
                        <p:par>
                          <p:cTn id="336" fill="hold">
                            <p:stCondLst>
                              <p:cond delay="41500"/>
                            </p:stCondLst>
                            <p:childTnLst>
                              <p:par>
                                <p:cTn id="337" presetID="22" presetClass="entr" presetSubtype="8" fill="hold" nodeType="afterEffect">
                                  <p:stCondLst>
                                    <p:cond delay="0"/>
                                  </p:stCondLst>
                                  <p:childTnLst>
                                    <p:set>
                                      <p:cBhvr>
                                        <p:cTn id="338" dur="1" fill="hold">
                                          <p:stCondLst>
                                            <p:cond delay="0"/>
                                          </p:stCondLst>
                                        </p:cTn>
                                        <p:tgtEl>
                                          <p:spTgt spid="514"/>
                                        </p:tgtEl>
                                        <p:attrNameLst>
                                          <p:attrName>style.visibility</p:attrName>
                                        </p:attrNameLst>
                                      </p:cBhvr>
                                      <p:to>
                                        <p:strVal val="visible"/>
                                      </p:to>
                                    </p:set>
                                    <p:animEffect transition="in" filter="wipe(left)">
                                      <p:cBhvr>
                                        <p:cTn id="339" dur="500"/>
                                        <p:tgtEl>
                                          <p:spTgt spid="514"/>
                                        </p:tgtEl>
                                      </p:cBhvr>
                                    </p:animEffect>
                                  </p:childTnLst>
                                </p:cTn>
                              </p:par>
                            </p:childTnLst>
                          </p:cTn>
                        </p:par>
                        <p:par>
                          <p:cTn id="340" fill="hold">
                            <p:stCondLst>
                              <p:cond delay="42000"/>
                            </p:stCondLst>
                            <p:childTnLst>
                              <p:par>
                                <p:cTn id="341" presetID="22" presetClass="entr" presetSubtype="8" fill="hold" grpId="0" nodeType="afterEffect">
                                  <p:stCondLst>
                                    <p:cond delay="0"/>
                                  </p:stCondLst>
                                  <p:childTnLst>
                                    <p:set>
                                      <p:cBhvr>
                                        <p:cTn id="342" dur="1" fill="hold">
                                          <p:stCondLst>
                                            <p:cond delay="0"/>
                                          </p:stCondLst>
                                        </p:cTn>
                                        <p:tgtEl>
                                          <p:spTgt spid="516"/>
                                        </p:tgtEl>
                                        <p:attrNameLst>
                                          <p:attrName>style.visibility</p:attrName>
                                        </p:attrNameLst>
                                      </p:cBhvr>
                                      <p:to>
                                        <p:strVal val="visible"/>
                                      </p:to>
                                    </p:set>
                                    <p:animEffect transition="in" filter="wipe(left)">
                                      <p:cBhvr>
                                        <p:cTn id="343" dur="500"/>
                                        <p:tgtEl>
                                          <p:spTgt spid="516"/>
                                        </p:tgtEl>
                                      </p:cBhvr>
                                    </p:animEffect>
                                  </p:childTnLst>
                                </p:cTn>
                              </p:par>
                            </p:childTnLst>
                          </p:cTn>
                        </p:par>
                        <p:par>
                          <p:cTn id="344" fill="hold">
                            <p:stCondLst>
                              <p:cond delay="42500"/>
                            </p:stCondLst>
                            <p:childTnLst>
                              <p:par>
                                <p:cTn id="345" presetID="22" presetClass="entr" presetSubtype="8" fill="hold" nodeType="afterEffect">
                                  <p:stCondLst>
                                    <p:cond delay="0"/>
                                  </p:stCondLst>
                                  <p:childTnLst>
                                    <p:set>
                                      <p:cBhvr>
                                        <p:cTn id="346" dur="1" fill="hold">
                                          <p:stCondLst>
                                            <p:cond delay="0"/>
                                          </p:stCondLst>
                                        </p:cTn>
                                        <p:tgtEl>
                                          <p:spTgt spid="517"/>
                                        </p:tgtEl>
                                        <p:attrNameLst>
                                          <p:attrName>style.visibility</p:attrName>
                                        </p:attrNameLst>
                                      </p:cBhvr>
                                      <p:to>
                                        <p:strVal val="visible"/>
                                      </p:to>
                                    </p:set>
                                    <p:animEffect transition="in" filter="wipe(left)">
                                      <p:cBhvr>
                                        <p:cTn id="347" dur="500"/>
                                        <p:tgtEl>
                                          <p:spTgt spid="517"/>
                                        </p:tgtEl>
                                      </p:cBhvr>
                                    </p:animEffect>
                                  </p:childTnLst>
                                </p:cTn>
                              </p:par>
                            </p:childTnLst>
                          </p:cTn>
                        </p:par>
                        <p:par>
                          <p:cTn id="348" fill="hold">
                            <p:stCondLst>
                              <p:cond delay="43000"/>
                            </p:stCondLst>
                            <p:childTnLst>
                              <p:par>
                                <p:cTn id="349" presetID="22" presetClass="entr" presetSubtype="8" fill="hold" grpId="0" nodeType="afterEffect">
                                  <p:stCondLst>
                                    <p:cond delay="0"/>
                                  </p:stCondLst>
                                  <p:childTnLst>
                                    <p:set>
                                      <p:cBhvr>
                                        <p:cTn id="350" dur="1" fill="hold">
                                          <p:stCondLst>
                                            <p:cond delay="0"/>
                                          </p:stCondLst>
                                        </p:cTn>
                                        <p:tgtEl>
                                          <p:spTgt spid="520"/>
                                        </p:tgtEl>
                                        <p:attrNameLst>
                                          <p:attrName>style.visibility</p:attrName>
                                        </p:attrNameLst>
                                      </p:cBhvr>
                                      <p:to>
                                        <p:strVal val="visible"/>
                                      </p:to>
                                    </p:set>
                                    <p:animEffect transition="in" filter="wipe(left)">
                                      <p:cBhvr>
                                        <p:cTn id="351" dur="500"/>
                                        <p:tgtEl>
                                          <p:spTgt spid="520"/>
                                        </p:tgtEl>
                                      </p:cBhvr>
                                    </p:animEffect>
                                  </p:childTnLst>
                                </p:cTn>
                              </p:par>
                            </p:childTnLst>
                          </p:cTn>
                        </p:par>
                        <p:par>
                          <p:cTn id="352" fill="hold">
                            <p:stCondLst>
                              <p:cond delay="43500"/>
                            </p:stCondLst>
                            <p:childTnLst>
                              <p:par>
                                <p:cTn id="353" presetID="22" presetClass="entr" presetSubtype="8" fill="hold" nodeType="afterEffect">
                                  <p:stCondLst>
                                    <p:cond delay="0"/>
                                  </p:stCondLst>
                                  <p:childTnLst>
                                    <p:set>
                                      <p:cBhvr>
                                        <p:cTn id="354" dur="1" fill="hold">
                                          <p:stCondLst>
                                            <p:cond delay="0"/>
                                          </p:stCondLst>
                                        </p:cTn>
                                        <p:tgtEl>
                                          <p:spTgt spid="521"/>
                                        </p:tgtEl>
                                        <p:attrNameLst>
                                          <p:attrName>style.visibility</p:attrName>
                                        </p:attrNameLst>
                                      </p:cBhvr>
                                      <p:to>
                                        <p:strVal val="visible"/>
                                      </p:to>
                                    </p:set>
                                    <p:animEffect transition="in" filter="wipe(left)">
                                      <p:cBhvr>
                                        <p:cTn id="355" dur="500"/>
                                        <p:tgtEl>
                                          <p:spTgt spid="521"/>
                                        </p:tgtEl>
                                      </p:cBhvr>
                                    </p:animEffect>
                                  </p:childTnLst>
                                </p:cTn>
                              </p:par>
                            </p:childTnLst>
                          </p:cTn>
                        </p:par>
                        <p:par>
                          <p:cTn id="356" fill="hold">
                            <p:stCondLst>
                              <p:cond delay="44000"/>
                            </p:stCondLst>
                            <p:childTnLst>
                              <p:par>
                                <p:cTn id="357" presetID="22" presetClass="entr" presetSubtype="8" fill="hold" grpId="0" nodeType="afterEffect">
                                  <p:stCondLst>
                                    <p:cond delay="0"/>
                                  </p:stCondLst>
                                  <p:childTnLst>
                                    <p:set>
                                      <p:cBhvr>
                                        <p:cTn id="358" dur="1" fill="hold">
                                          <p:stCondLst>
                                            <p:cond delay="0"/>
                                          </p:stCondLst>
                                        </p:cTn>
                                        <p:tgtEl>
                                          <p:spTgt spid="523"/>
                                        </p:tgtEl>
                                        <p:attrNameLst>
                                          <p:attrName>style.visibility</p:attrName>
                                        </p:attrNameLst>
                                      </p:cBhvr>
                                      <p:to>
                                        <p:strVal val="visible"/>
                                      </p:to>
                                    </p:set>
                                    <p:animEffect transition="in" filter="wipe(left)">
                                      <p:cBhvr>
                                        <p:cTn id="359" dur="500"/>
                                        <p:tgtEl>
                                          <p:spTgt spid="523"/>
                                        </p:tgtEl>
                                      </p:cBhvr>
                                    </p:animEffect>
                                  </p:childTnLst>
                                </p:cTn>
                              </p:par>
                            </p:childTnLst>
                          </p:cTn>
                        </p:par>
                        <p:par>
                          <p:cTn id="360" fill="hold">
                            <p:stCondLst>
                              <p:cond delay="44500"/>
                            </p:stCondLst>
                            <p:childTnLst>
                              <p:par>
                                <p:cTn id="361" presetID="22" presetClass="entr" presetSubtype="8" fill="hold" nodeType="afterEffect">
                                  <p:stCondLst>
                                    <p:cond delay="0"/>
                                  </p:stCondLst>
                                  <p:childTnLst>
                                    <p:set>
                                      <p:cBhvr>
                                        <p:cTn id="362" dur="1" fill="hold">
                                          <p:stCondLst>
                                            <p:cond delay="0"/>
                                          </p:stCondLst>
                                        </p:cTn>
                                        <p:tgtEl>
                                          <p:spTgt spid="524"/>
                                        </p:tgtEl>
                                        <p:attrNameLst>
                                          <p:attrName>style.visibility</p:attrName>
                                        </p:attrNameLst>
                                      </p:cBhvr>
                                      <p:to>
                                        <p:strVal val="visible"/>
                                      </p:to>
                                    </p:set>
                                    <p:animEffect transition="in" filter="wipe(left)">
                                      <p:cBhvr>
                                        <p:cTn id="363" dur="500"/>
                                        <p:tgtEl>
                                          <p:spTgt spid="524"/>
                                        </p:tgtEl>
                                      </p:cBhvr>
                                    </p:animEffect>
                                  </p:childTnLst>
                                </p:cTn>
                              </p:par>
                            </p:childTnLst>
                          </p:cTn>
                        </p:par>
                        <p:par>
                          <p:cTn id="364" fill="hold">
                            <p:stCondLst>
                              <p:cond delay="45000"/>
                            </p:stCondLst>
                            <p:childTnLst>
                              <p:par>
                                <p:cTn id="365" presetID="22" presetClass="entr" presetSubtype="8" fill="hold" grpId="0" nodeType="afterEffect">
                                  <p:stCondLst>
                                    <p:cond delay="0"/>
                                  </p:stCondLst>
                                  <p:childTnLst>
                                    <p:set>
                                      <p:cBhvr>
                                        <p:cTn id="366" dur="1" fill="hold">
                                          <p:stCondLst>
                                            <p:cond delay="0"/>
                                          </p:stCondLst>
                                        </p:cTn>
                                        <p:tgtEl>
                                          <p:spTgt spid="526"/>
                                        </p:tgtEl>
                                        <p:attrNameLst>
                                          <p:attrName>style.visibility</p:attrName>
                                        </p:attrNameLst>
                                      </p:cBhvr>
                                      <p:to>
                                        <p:strVal val="visible"/>
                                      </p:to>
                                    </p:set>
                                    <p:animEffect transition="in" filter="wipe(left)">
                                      <p:cBhvr>
                                        <p:cTn id="367" dur="500"/>
                                        <p:tgtEl>
                                          <p:spTgt spid="526"/>
                                        </p:tgtEl>
                                      </p:cBhvr>
                                    </p:animEffect>
                                  </p:childTnLst>
                                </p:cTn>
                              </p:par>
                            </p:childTnLst>
                          </p:cTn>
                        </p:par>
                        <p:par>
                          <p:cTn id="368" fill="hold">
                            <p:stCondLst>
                              <p:cond delay="45500"/>
                            </p:stCondLst>
                            <p:childTnLst>
                              <p:par>
                                <p:cTn id="369" presetID="22" presetClass="entr" presetSubtype="8" fill="hold" nodeType="afterEffect">
                                  <p:stCondLst>
                                    <p:cond delay="0"/>
                                  </p:stCondLst>
                                  <p:childTnLst>
                                    <p:set>
                                      <p:cBhvr>
                                        <p:cTn id="370" dur="1" fill="hold">
                                          <p:stCondLst>
                                            <p:cond delay="0"/>
                                          </p:stCondLst>
                                        </p:cTn>
                                        <p:tgtEl>
                                          <p:spTgt spid="527"/>
                                        </p:tgtEl>
                                        <p:attrNameLst>
                                          <p:attrName>style.visibility</p:attrName>
                                        </p:attrNameLst>
                                      </p:cBhvr>
                                      <p:to>
                                        <p:strVal val="visible"/>
                                      </p:to>
                                    </p:set>
                                    <p:animEffect transition="in" filter="wipe(left)">
                                      <p:cBhvr>
                                        <p:cTn id="371" dur="500"/>
                                        <p:tgtEl>
                                          <p:spTgt spid="527"/>
                                        </p:tgtEl>
                                      </p:cBhvr>
                                    </p:animEffect>
                                  </p:childTnLst>
                                </p:cTn>
                              </p:par>
                            </p:childTnLst>
                          </p:cTn>
                        </p:par>
                        <p:par>
                          <p:cTn id="372" fill="hold">
                            <p:stCondLst>
                              <p:cond delay="46000"/>
                            </p:stCondLst>
                            <p:childTnLst>
                              <p:par>
                                <p:cTn id="373" presetID="22" presetClass="entr" presetSubtype="8" fill="hold" grpId="0" nodeType="afterEffect">
                                  <p:stCondLst>
                                    <p:cond delay="0"/>
                                  </p:stCondLst>
                                  <p:childTnLst>
                                    <p:set>
                                      <p:cBhvr>
                                        <p:cTn id="374" dur="1" fill="hold">
                                          <p:stCondLst>
                                            <p:cond delay="0"/>
                                          </p:stCondLst>
                                        </p:cTn>
                                        <p:tgtEl>
                                          <p:spTgt spid="529"/>
                                        </p:tgtEl>
                                        <p:attrNameLst>
                                          <p:attrName>style.visibility</p:attrName>
                                        </p:attrNameLst>
                                      </p:cBhvr>
                                      <p:to>
                                        <p:strVal val="visible"/>
                                      </p:to>
                                    </p:set>
                                    <p:animEffect transition="in" filter="wipe(left)">
                                      <p:cBhvr>
                                        <p:cTn id="375" dur="500"/>
                                        <p:tgtEl>
                                          <p:spTgt spid="529"/>
                                        </p:tgtEl>
                                      </p:cBhvr>
                                    </p:animEffect>
                                  </p:childTnLst>
                                </p:cTn>
                              </p:par>
                            </p:childTnLst>
                          </p:cTn>
                        </p:par>
                        <p:par>
                          <p:cTn id="376" fill="hold">
                            <p:stCondLst>
                              <p:cond delay="46500"/>
                            </p:stCondLst>
                            <p:childTnLst>
                              <p:par>
                                <p:cTn id="377" presetID="22" presetClass="entr" presetSubtype="8" fill="hold" nodeType="afterEffect">
                                  <p:stCondLst>
                                    <p:cond delay="0"/>
                                  </p:stCondLst>
                                  <p:childTnLst>
                                    <p:set>
                                      <p:cBhvr>
                                        <p:cTn id="378" dur="1" fill="hold">
                                          <p:stCondLst>
                                            <p:cond delay="0"/>
                                          </p:stCondLst>
                                        </p:cTn>
                                        <p:tgtEl>
                                          <p:spTgt spid="530"/>
                                        </p:tgtEl>
                                        <p:attrNameLst>
                                          <p:attrName>style.visibility</p:attrName>
                                        </p:attrNameLst>
                                      </p:cBhvr>
                                      <p:to>
                                        <p:strVal val="visible"/>
                                      </p:to>
                                    </p:set>
                                    <p:animEffect transition="in" filter="wipe(left)">
                                      <p:cBhvr>
                                        <p:cTn id="379" dur="500"/>
                                        <p:tgtEl>
                                          <p:spTgt spid="530"/>
                                        </p:tgtEl>
                                      </p:cBhvr>
                                    </p:animEffect>
                                  </p:childTnLst>
                                </p:cTn>
                              </p:par>
                            </p:childTnLst>
                          </p:cTn>
                        </p:par>
                        <p:par>
                          <p:cTn id="380" fill="hold">
                            <p:stCondLst>
                              <p:cond delay="47000"/>
                            </p:stCondLst>
                            <p:childTnLst>
                              <p:par>
                                <p:cTn id="381" presetID="22" presetClass="entr" presetSubtype="8" fill="hold" grpId="0" nodeType="afterEffect">
                                  <p:stCondLst>
                                    <p:cond delay="0"/>
                                  </p:stCondLst>
                                  <p:childTnLst>
                                    <p:set>
                                      <p:cBhvr>
                                        <p:cTn id="382" dur="1" fill="hold">
                                          <p:stCondLst>
                                            <p:cond delay="0"/>
                                          </p:stCondLst>
                                        </p:cTn>
                                        <p:tgtEl>
                                          <p:spTgt spid="539"/>
                                        </p:tgtEl>
                                        <p:attrNameLst>
                                          <p:attrName>style.visibility</p:attrName>
                                        </p:attrNameLst>
                                      </p:cBhvr>
                                      <p:to>
                                        <p:strVal val="visible"/>
                                      </p:to>
                                    </p:set>
                                    <p:animEffect transition="in" filter="wipe(left)">
                                      <p:cBhvr>
                                        <p:cTn id="383" dur="500"/>
                                        <p:tgtEl>
                                          <p:spTgt spid="539"/>
                                        </p:tgtEl>
                                      </p:cBhvr>
                                    </p:animEffect>
                                  </p:childTnLst>
                                </p:cTn>
                              </p:par>
                            </p:childTnLst>
                          </p:cTn>
                        </p:par>
                        <p:par>
                          <p:cTn id="384" fill="hold">
                            <p:stCondLst>
                              <p:cond delay="47500"/>
                            </p:stCondLst>
                            <p:childTnLst>
                              <p:par>
                                <p:cTn id="385" presetID="22" presetClass="entr" presetSubtype="8" fill="hold" nodeType="afterEffect">
                                  <p:stCondLst>
                                    <p:cond delay="0"/>
                                  </p:stCondLst>
                                  <p:childTnLst>
                                    <p:set>
                                      <p:cBhvr>
                                        <p:cTn id="386" dur="1" fill="hold">
                                          <p:stCondLst>
                                            <p:cond delay="0"/>
                                          </p:stCondLst>
                                        </p:cTn>
                                        <p:tgtEl>
                                          <p:spTgt spid="541"/>
                                        </p:tgtEl>
                                        <p:attrNameLst>
                                          <p:attrName>style.visibility</p:attrName>
                                        </p:attrNameLst>
                                      </p:cBhvr>
                                      <p:to>
                                        <p:strVal val="visible"/>
                                      </p:to>
                                    </p:set>
                                    <p:animEffect transition="in" filter="wipe(left)">
                                      <p:cBhvr>
                                        <p:cTn id="387" dur="500"/>
                                        <p:tgtEl>
                                          <p:spTgt spid="541"/>
                                        </p:tgtEl>
                                      </p:cBhvr>
                                    </p:animEffect>
                                  </p:childTnLst>
                                </p:cTn>
                              </p:par>
                            </p:childTnLst>
                          </p:cTn>
                        </p:par>
                        <p:par>
                          <p:cTn id="388" fill="hold">
                            <p:stCondLst>
                              <p:cond delay="48000"/>
                            </p:stCondLst>
                            <p:childTnLst>
                              <p:par>
                                <p:cTn id="389" presetID="22" presetClass="entr" presetSubtype="8" fill="hold" grpId="0" nodeType="afterEffect">
                                  <p:stCondLst>
                                    <p:cond delay="0"/>
                                  </p:stCondLst>
                                  <p:childTnLst>
                                    <p:set>
                                      <p:cBhvr>
                                        <p:cTn id="390" dur="1" fill="hold">
                                          <p:stCondLst>
                                            <p:cond delay="0"/>
                                          </p:stCondLst>
                                        </p:cTn>
                                        <p:tgtEl>
                                          <p:spTgt spid="540"/>
                                        </p:tgtEl>
                                        <p:attrNameLst>
                                          <p:attrName>style.visibility</p:attrName>
                                        </p:attrNameLst>
                                      </p:cBhvr>
                                      <p:to>
                                        <p:strVal val="visible"/>
                                      </p:to>
                                    </p:set>
                                    <p:animEffect transition="in" filter="wipe(left)">
                                      <p:cBhvr>
                                        <p:cTn id="391" dur="500"/>
                                        <p:tgtEl>
                                          <p:spTgt spid="540"/>
                                        </p:tgtEl>
                                      </p:cBhvr>
                                    </p:animEffect>
                                  </p:childTnLst>
                                </p:cTn>
                              </p:par>
                            </p:childTnLst>
                          </p:cTn>
                        </p:par>
                        <p:par>
                          <p:cTn id="392" fill="hold">
                            <p:stCondLst>
                              <p:cond delay="48500"/>
                            </p:stCondLst>
                            <p:childTnLst>
                              <p:par>
                                <p:cTn id="393" presetID="22" presetClass="entr" presetSubtype="8" fill="hold" grpId="0" nodeType="afterEffect">
                                  <p:stCondLst>
                                    <p:cond delay="0"/>
                                  </p:stCondLst>
                                  <p:childTnLst>
                                    <p:set>
                                      <p:cBhvr>
                                        <p:cTn id="394" dur="1" fill="hold">
                                          <p:stCondLst>
                                            <p:cond delay="0"/>
                                          </p:stCondLst>
                                        </p:cTn>
                                        <p:tgtEl>
                                          <p:spTgt spid="542"/>
                                        </p:tgtEl>
                                        <p:attrNameLst>
                                          <p:attrName>style.visibility</p:attrName>
                                        </p:attrNameLst>
                                      </p:cBhvr>
                                      <p:to>
                                        <p:strVal val="visible"/>
                                      </p:to>
                                    </p:set>
                                    <p:animEffect transition="in" filter="wipe(left)">
                                      <p:cBhvr>
                                        <p:cTn id="395" dur="500"/>
                                        <p:tgtEl>
                                          <p:spTgt spid="542"/>
                                        </p:tgtEl>
                                      </p:cBhvr>
                                    </p:animEffect>
                                  </p:childTnLst>
                                </p:cTn>
                              </p:par>
                            </p:childTnLst>
                          </p:cTn>
                        </p:par>
                        <p:par>
                          <p:cTn id="396" fill="hold">
                            <p:stCondLst>
                              <p:cond delay="49000"/>
                            </p:stCondLst>
                            <p:childTnLst>
                              <p:par>
                                <p:cTn id="397" presetID="22" presetClass="entr" presetSubtype="8" fill="hold" nodeType="afterEffect">
                                  <p:stCondLst>
                                    <p:cond delay="0"/>
                                  </p:stCondLst>
                                  <p:childTnLst>
                                    <p:set>
                                      <p:cBhvr>
                                        <p:cTn id="398" dur="1" fill="hold">
                                          <p:stCondLst>
                                            <p:cond delay="0"/>
                                          </p:stCondLst>
                                        </p:cTn>
                                        <p:tgtEl>
                                          <p:spTgt spid="543"/>
                                        </p:tgtEl>
                                        <p:attrNameLst>
                                          <p:attrName>style.visibility</p:attrName>
                                        </p:attrNameLst>
                                      </p:cBhvr>
                                      <p:to>
                                        <p:strVal val="visible"/>
                                      </p:to>
                                    </p:set>
                                    <p:animEffect transition="in" filter="wipe(left)">
                                      <p:cBhvr>
                                        <p:cTn id="399" dur="500"/>
                                        <p:tgtEl>
                                          <p:spTgt spid="543"/>
                                        </p:tgtEl>
                                      </p:cBhvr>
                                    </p:animEffect>
                                  </p:childTnLst>
                                </p:cTn>
                              </p:par>
                            </p:childTnLst>
                          </p:cTn>
                        </p:par>
                        <p:par>
                          <p:cTn id="400" fill="hold">
                            <p:stCondLst>
                              <p:cond delay="49500"/>
                            </p:stCondLst>
                            <p:childTnLst>
                              <p:par>
                                <p:cTn id="401" presetID="22" presetClass="entr" presetSubtype="8" fill="hold" grpId="0" nodeType="afterEffect">
                                  <p:stCondLst>
                                    <p:cond delay="0"/>
                                  </p:stCondLst>
                                  <p:childTnLst>
                                    <p:set>
                                      <p:cBhvr>
                                        <p:cTn id="402" dur="1" fill="hold">
                                          <p:stCondLst>
                                            <p:cond delay="0"/>
                                          </p:stCondLst>
                                        </p:cTn>
                                        <p:tgtEl>
                                          <p:spTgt spid="544"/>
                                        </p:tgtEl>
                                        <p:attrNameLst>
                                          <p:attrName>style.visibility</p:attrName>
                                        </p:attrNameLst>
                                      </p:cBhvr>
                                      <p:to>
                                        <p:strVal val="visible"/>
                                      </p:to>
                                    </p:set>
                                    <p:animEffect transition="in" filter="wipe(left)">
                                      <p:cBhvr>
                                        <p:cTn id="403" dur="500"/>
                                        <p:tgtEl>
                                          <p:spTgt spid="544"/>
                                        </p:tgtEl>
                                      </p:cBhvr>
                                    </p:animEffect>
                                  </p:childTnLst>
                                </p:cTn>
                              </p:par>
                            </p:childTnLst>
                          </p:cTn>
                        </p:par>
                        <p:par>
                          <p:cTn id="404" fill="hold">
                            <p:stCondLst>
                              <p:cond delay="50000"/>
                            </p:stCondLst>
                            <p:childTnLst>
                              <p:par>
                                <p:cTn id="405" presetID="22" presetClass="entr" presetSubtype="8" fill="hold" nodeType="afterEffect">
                                  <p:stCondLst>
                                    <p:cond delay="0"/>
                                  </p:stCondLst>
                                  <p:childTnLst>
                                    <p:set>
                                      <p:cBhvr>
                                        <p:cTn id="406" dur="1" fill="hold">
                                          <p:stCondLst>
                                            <p:cond delay="0"/>
                                          </p:stCondLst>
                                        </p:cTn>
                                        <p:tgtEl>
                                          <p:spTgt spid="545"/>
                                        </p:tgtEl>
                                        <p:attrNameLst>
                                          <p:attrName>style.visibility</p:attrName>
                                        </p:attrNameLst>
                                      </p:cBhvr>
                                      <p:to>
                                        <p:strVal val="visible"/>
                                      </p:to>
                                    </p:set>
                                    <p:animEffect transition="in" filter="wipe(left)">
                                      <p:cBhvr>
                                        <p:cTn id="407" dur="500"/>
                                        <p:tgtEl>
                                          <p:spTgt spid="545"/>
                                        </p:tgtEl>
                                      </p:cBhvr>
                                    </p:animEffect>
                                  </p:childTnLst>
                                </p:cTn>
                              </p:par>
                            </p:childTnLst>
                          </p:cTn>
                        </p:par>
                        <p:par>
                          <p:cTn id="408" fill="hold">
                            <p:stCondLst>
                              <p:cond delay="50500"/>
                            </p:stCondLst>
                            <p:childTnLst>
                              <p:par>
                                <p:cTn id="409" presetID="22" presetClass="entr" presetSubtype="8" fill="hold" grpId="0" nodeType="afterEffect">
                                  <p:stCondLst>
                                    <p:cond delay="0"/>
                                  </p:stCondLst>
                                  <p:childTnLst>
                                    <p:set>
                                      <p:cBhvr>
                                        <p:cTn id="410" dur="1" fill="hold">
                                          <p:stCondLst>
                                            <p:cond delay="0"/>
                                          </p:stCondLst>
                                        </p:cTn>
                                        <p:tgtEl>
                                          <p:spTgt spid="546"/>
                                        </p:tgtEl>
                                        <p:attrNameLst>
                                          <p:attrName>style.visibility</p:attrName>
                                        </p:attrNameLst>
                                      </p:cBhvr>
                                      <p:to>
                                        <p:strVal val="visible"/>
                                      </p:to>
                                    </p:set>
                                    <p:animEffect transition="in" filter="wipe(left)">
                                      <p:cBhvr>
                                        <p:cTn id="411" dur="500"/>
                                        <p:tgtEl>
                                          <p:spTgt spid="546"/>
                                        </p:tgtEl>
                                      </p:cBhvr>
                                    </p:animEffect>
                                  </p:childTnLst>
                                </p:cTn>
                              </p:par>
                            </p:childTnLst>
                          </p:cTn>
                        </p:par>
                        <p:par>
                          <p:cTn id="412" fill="hold">
                            <p:stCondLst>
                              <p:cond delay="51000"/>
                            </p:stCondLst>
                            <p:childTnLst>
                              <p:par>
                                <p:cTn id="413" presetID="22" presetClass="entr" presetSubtype="8" fill="hold" nodeType="afterEffect">
                                  <p:stCondLst>
                                    <p:cond delay="0"/>
                                  </p:stCondLst>
                                  <p:childTnLst>
                                    <p:set>
                                      <p:cBhvr>
                                        <p:cTn id="414" dur="1" fill="hold">
                                          <p:stCondLst>
                                            <p:cond delay="0"/>
                                          </p:stCondLst>
                                        </p:cTn>
                                        <p:tgtEl>
                                          <p:spTgt spid="547"/>
                                        </p:tgtEl>
                                        <p:attrNameLst>
                                          <p:attrName>style.visibility</p:attrName>
                                        </p:attrNameLst>
                                      </p:cBhvr>
                                      <p:to>
                                        <p:strVal val="visible"/>
                                      </p:to>
                                    </p:set>
                                    <p:animEffect transition="in" filter="wipe(left)">
                                      <p:cBhvr>
                                        <p:cTn id="415" dur="500"/>
                                        <p:tgtEl>
                                          <p:spTgt spid="547"/>
                                        </p:tgtEl>
                                      </p:cBhvr>
                                    </p:animEffect>
                                  </p:childTnLst>
                                </p:cTn>
                              </p:par>
                            </p:childTnLst>
                          </p:cTn>
                        </p:par>
                        <p:par>
                          <p:cTn id="416" fill="hold">
                            <p:stCondLst>
                              <p:cond delay="51500"/>
                            </p:stCondLst>
                            <p:childTnLst>
                              <p:par>
                                <p:cTn id="417" presetID="22" presetClass="entr" presetSubtype="8" fill="hold" grpId="0" nodeType="afterEffect">
                                  <p:stCondLst>
                                    <p:cond delay="0"/>
                                  </p:stCondLst>
                                  <p:childTnLst>
                                    <p:set>
                                      <p:cBhvr>
                                        <p:cTn id="418" dur="1" fill="hold">
                                          <p:stCondLst>
                                            <p:cond delay="0"/>
                                          </p:stCondLst>
                                        </p:cTn>
                                        <p:tgtEl>
                                          <p:spTgt spid="548"/>
                                        </p:tgtEl>
                                        <p:attrNameLst>
                                          <p:attrName>style.visibility</p:attrName>
                                        </p:attrNameLst>
                                      </p:cBhvr>
                                      <p:to>
                                        <p:strVal val="visible"/>
                                      </p:to>
                                    </p:set>
                                    <p:animEffect transition="in" filter="wipe(left)">
                                      <p:cBhvr>
                                        <p:cTn id="419" dur="500"/>
                                        <p:tgtEl>
                                          <p:spTgt spid="548"/>
                                        </p:tgtEl>
                                      </p:cBhvr>
                                    </p:animEffect>
                                  </p:childTnLst>
                                </p:cTn>
                              </p:par>
                            </p:childTnLst>
                          </p:cTn>
                        </p:par>
                        <p:par>
                          <p:cTn id="420" fill="hold">
                            <p:stCondLst>
                              <p:cond delay="52000"/>
                            </p:stCondLst>
                            <p:childTnLst>
                              <p:par>
                                <p:cTn id="421" presetID="22" presetClass="entr" presetSubtype="8" fill="hold" nodeType="afterEffect">
                                  <p:stCondLst>
                                    <p:cond delay="0"/>
                                  </p:stCondLst>
                                  <p:childTnLst>
                                    <p:set>
                                      <p:cBhvr>
                                        <p:cTn id="422" dur="1" fill="hold">
                                          <p:stCondLst>
                                            <p:cond delay="0"/>
                                          </p:stCondLst>
                                        </p:cTn>
                                        <p:tgtEl>
                                          <p:spTgt spid="549"/>
                                        </p:tgtEl>
                                        <p:attrNameLst>
                                          <p:attrName>style.visibility</p:attrName>
                                        </p:attrNameLst>
                                      </p:cBhvr>
                                      <p:to>
                                        <p:strVal val="visible"/>
                                      </p:to>
                                    </p:set>
                                    <p:animEffect transition="in" filter="wipe(left)">
                                      <p:cBhvr>
                                        <p:cTn id="423" dur="500"/>
                                        <p:tgtEl>
                                          <p:spTgt spid="549"/>
                                        </p:tgtEl>
                                      </p:cBhvr>
                                    </p:animEffect>
                                  </p:childTnLst>
                                </p:cTn>
                              </p:par>
                            </p:childTnLst>
                          </p:cTn>
                        </p:par>
                        <p:par>
                          <p:cTn id="424" fill="hold">
                            <p:stCondLst>
                              <p:cond delay="52500"/>
                            </p:stCondLst>
                            <p:childTnLst>
                              <p:par>
                                <p:cTn id="425" presetID="22" presetClass="entr" presetSubtype="8" fill="hold" grpId="0" nodeType="afterEffect">
                                  <p:stCondLst>
                                    <p:cond delay="0"/>
                                  </p:stCondLst>
                                  <p:childTnLst>
                                    <p:set>
                                      <p:cBhvr>
                                        <p:cTn id="426" dur="1" fill="hold">
                                          <p:stCondLst>
                                            <p:cond delay="0"/>
                                          </p:stCondLst>
                                        </p:cTn>
                                        <p:tgtEl>
                                          <p:spTgt spid="550"/>
                                        </p:tgtEl>
                                        <p:attrNameLst>
                                          <p:attrName>style.visibility</p:attrName>
                                        </p:attrNameLst>
                                      </p:cBhvr>
                                      <p:to>
                                        <p:strVal val="visible"/>
                                      </p:to>
                                    </p:set>
                                    <p:animEffect transition="in" filter="wipe(left)">
                                      <p:cBhvr>
                                        <p:cTn id="427" dur="500"/>
                                        <p:tgtEl>
                                          <p:spTgt spid="550"/>
                                        </p:tgtEl>
                                      </p:cBhvr>
                                    </p:animEffect>
                                  </p:childTnLst>
                                </p:cTn>
                              </p:par>
                            </p:childTnLst>
                          </p:cTn>
                        </p:par>
                        <p:par>
                          <p:cTn id="428" fill="hold">
                            <p:stCondLst>
                              <p:cond delay="53000"/>
                            </p:stCondLst>
                            <p:childTnLst>
                              <p:par>
                                <p:cTn id="429" presetID="22" presetClass="entr" presetSubtype="8" fill="hold" nodeType="afterEffect">
                                  <p:stCondLst>
                                    <p:cond delay="0"/>
                                  </p:stCondLst>
                                  <p:childTnLst>
                                    <p:set>
                                      <p:cBhvr>
                                        <p:cTn id="430" dur="1" fill="hold">
                                          <p:stCondLst>
                                            <p:cond delay="0"/>
                                          </p:stCondLst>
                                        </p:cTn>
                                        <p:tgtEl>
                                          <p:spTgt spid="551"/>
                                        </p:tgtEl>
                                        <p:attrNameLst>
                                          <p:attrName>style.visibility</p:attrName>
                                        </p:attrNameLst>
                                      </p:cBhvr>
                                      <p:to>
                                        <p:strVal val="visible"/>
                                      </p:to>
                                    </p:set>
                                    <p:animEffect transition="in" filter="wipe(left)">
                                      <p:cBhvr>
                                        <p:cTn id="431" dur="500"/>
                                        <p:tgtEl>
                                          <p:spTgt spid="551"/>
                                        </p:tgtEl>
                                      </p:cBhvr>
                                    </p:animEffect>
                                  </p:childTnLst>
                                </p:cTn>
                              </p:par>
                            </p:childTnLst>
                          </p:cTn>
                        </p:par>
                        <p:par>
                          <p:cTn id="432" fill="hold">
                            <p:stCondLst>
                              <p:cond delay="53500"/>
                            </p:stCondLst>
                            <p:childTnLst>
                              <p:par>
                                <p:cTn id="433" presetID="22" presetClass="entr" presetSubtype="8" fill="hold" grpId="0" nodeType="afterEffect">
                                  <p:stCondLst>
                                    <p:cond delay="0"/>
                                  </p:stCondLst>
                                  <p:childTnLst>
                                    <p:set>
                                      <p:cBhvr>
                                        <p:cTn id="434" dur="1" fill="hold">
                                          <p:stCondLst>
                                            <p:cond delay="0"/>
                                          </p:stCondLst>
                                        </p:cTn>
                                        <p:tgtEl>
                                          <p:spTgt spid="552"/>
                                        </p:tgtEl>
                                        <p:attrNameLst>
                                          <p:attrName>style.visibility</p:attrName>
                                        </p:attrNameLst>
                                      </p:cBhvr>
                                      <p:to>
                                        <p:strVal val="visible"/>
                                      </p:to>
                                    </p:set>
                                    <p:animEffect transition="in" filter="wipe(left)">
                                      <p:cBhvr>
                                        <p:cTn id="435" dur="500"/>
                                        <p:tgtEl>
                                          <p:spTgt spid="552"/>
                                        </p:tgtEl>
                                      </p:cBhvr>
                                    </p:animEffect>
                                  </p:childTnLst>
                                </p:cTn>
                              </p:par>
                            </p:childTnLst>
                          </p:cTn>
                        </p:par>
                        <p:par>
                          <p:cTn id="436" fill="hold">
                            <p:stCondLst>
                              <p:cond delay="54000"/>
                            </p:stCondLst>
                            <p:childTnLst>
                              <p:par>
                                <p:cTn id="437" presetID="22" presetClass="entr" presetSubtype="8" fill="hold" nodeType="afterEffect">
                                  <p:stCondLst>
                                    <p:cond delay="0"/>
                                  </p:stCondLst>
                                  <p:childTnLst>
                                    <p:set>
                                      <p:cBhvr>
                                        <p:cTn id="438" dur="1" fill="hold">
                                          <p:stCondLst>
                                            <p:cond delay="0"/>
                                          </p:stCondLst>
                                        </p:cTn>
                                        <p:tgtEl>
                                          <p:spTgt spid="553"/>
                                        </p:tgtEl>
                                        <p:attrNameLst>
                                          <p:attrName>style.visibility</p:attrName>
                                        </p:attrNameLst>
                                      </p:cBhvr>
                                      <p:to>
                                        <p:strVal val="visible"/>
                                      </p:to>
                                    </p:set>
                                    <p:animEffect transition="in" filter="wipe(left)">
                                      <p:cBhvr>
                                        <p:cTn id="439" dur="500"/>
                                        <p:tgtEl>
                                          <p:spTgt spid="553"/>
                                        </p:tgtEl>
                                      </p:cBhvr>
                                    </p:animEffect>
                                  </p:childTnLst>
                                </p:cTn>
                              </p:par>
                            </p:childTnLst>
                          </p:cTn>
                        </p:par>
                        <p:par>
                          <p:cTn id="440" fill="hold">
                            <p:stCondLst>
                              <p:cond delay="54500"/>
                            </p:stCondLst>
                            <p:childTnLst>
                              <p:par>
                                <p:cTn id="441" presetID="22" presetClass="entr" presetSubtype="8" fill="hold" grpId="0" nodeType="afterEffect">
                                  <p:stCondLst>
                                    <p:cond delay="0"/>
                                  </p:stCondLst>
                                  <p:childTnLst>
                                    <p:set>
                                      <p:cBhvr>
                                        <p:cTn id="442" dur="1" fill="hold">
                                          <p:stCondLst>
                                            <p:cond delay="0"/>
                                          </p:stCondLst>
                                        </p:cTn>
                                        <p:tgtEl>
                                          <p:spTgt spid="554"/>
                                        </p:tgtEl>
                                        <p:attrNameLst>
                                          <p:attrName>style.visibility</p:attrName>
                                        </p:attrNameLst>
                                      </p:cBhvr>
                                      <p:to>
                                        <p:strVal val="visible"/>
                                      </p:to>
                                    </p:set>
                                    <p:animEffect transition="in" filter="wipe(left)">
                                      <p:cBhvr>
                                        <p:cTn id="443" dur="500"/>
                                        <p:tgtEl>
                                          <p:spTgt spid="554"/>
                                        </p:tgtEl>
                                      </p:cBhvr>
                                    </p:animEffect>
                                  </p:childTnLst>
                                </p:cTn>
                              </p:par>
                            </p:childTnLst>
                          </p:cTn>
                        </p:par>
                        <p:par>
                          <p:cTn id="444" fill="hold">
                            <p:stCondLst>
                              <p:cond delay="55000"/>
                            </p:stCondLst>
                            <p:childTnLst>
                              <p:par>
                                <p:cTn id="445" presetID="22" presetClass="entr" presetSubtype="8" fill="hold" nodeType="afterEffect">
                                  <p:stCondLst>
                                    <p:cond delay="0"/>
                                  </p:stCondLst>
                                  <p:childTnLst>
                                    <p:set>
                                      <p:cBhvr>
                                        <p:cTn id="446" dur="1" fill="hold">
                                          <p:stCondLst>
                                            <p:cond delay="0"/>
                                          </p:stCondLst>
                                        </p:cTn>
                                        <p:tgtEl>
                                          <p:spTgt spid="555"/>
                                        </p:tgtEl>
                                        <p:attrNameLst>
                                          <p:attrName>style.visibility</p:attrName>
                                        </p:attrNameLst>
                                      </p:cBhvr>
                                      <p:to>
                                        <p:strVal val="visible"/>
                                      </p:to>
                                    </p:set>
                                    <p:animEffect transition="in" filter="wipe(left)">
                                      <p:cBhvr>
                                        <p:cTn id="447" dur="500"/>
                                        <p:tgtEl>
                                          <p:spTgt spid="555"/>
                                        </p:tgtEl>
                                      </p:cBhvr>
                                    </p:animEffect>
                                  </p:childTnLst>
                                </p:cTn>
                              </p:par>
                            </p:childTnLst>
                          </p:cTn>
                        </p:par>
                        <p:par>
                          <p:cTn id="448" fill="hold">
                            <p:stCondLst>
                              <p:cond delay="55500"/>
                            </p:stCondLst>
                            <p:childTnLst>
                              <p:par>
                                <p:cTn id="449" presetID="22" presetClass="entr" presetSubtype="8" fill="hold" grpId="0" nodeType="afterEffect">
                                  <p:stCondLst>
                                    <p:cond delay="0"/>
                                  </p:stCondLst>
                                  <p:childTnLst>
                                    <p:set>
                                      <p:cBhvr>
                                        <p:cTn id="450" dur="1" fill="hold">
                                          <p:stCondLst>
                                            <p:cond delay="0"/>
                                          </p:stCondLst>
                                        </p:cTn>
                                        <p:tgtEl>
                                          <p:spTgt spid="556"/>
                                        </p:tgtEl>
                                        <p:attrNameLst>
                                          <p:attrName>style.visibility</p:attrName>
                                        </p:attrNameLst>
                                      </p:cBhvr>
                                      <p:to>
                                        <p:strVal val="visible"/>
                                      </p:to>
                                    </p:set>
                                    <p:animEffect transition="in" filter="wipe(left)">
                                      <p:cBhvr>
                                        <p:cTn id="451" dur="500"/>
                                        <p:tgtEl>
                                          <p:spTgt spid="556"/>
                                        </p:tgtEl>
                                      </p:cBhvr>
                                    </p:animEffect>
                                  </p:childTnLst>
                                </p:cTn>
                              </p:par>
                            </p:childTnLst>
                          </p:cTn>
                        </p:par>
                        <p:par>
                          <p:cTn id="452" fill="hold">
                            <p:stCondLst>
                              <p:cond delay="56000"/>
                            </p:stCondLst>
                            <p:childTnLst>
                              <p:par>
                                <p:cTn id="453" presetID="22" presetClass="entr" presetSubtype="8" fill="hold" nodeType="afterEffect">
                                  <p:stCondLst>
                                    <p:cond delay="0"/>
                                  </p:stCondLst>
                                  <p:childTnLst>
                                    <p:set>
                                      <p:cBhvr>
                                        <p:cTn id="454" dur="1" fill="hold">
                                          <p:stCondLst>
                                            <p:cond delay="0"/>
                                          </p:stCondLst>
                                        </p:cTn>
                                        <p:tgtEl>
                                          <p:spTgt spid="557"/>
                                        </p:tgtEl>
                                        <p:attrNameLst>
                                          <p:attrName>style.visibility</p:attrName>
                                        </p:attrNameLst>
                                      </p:cBhvr>
                                      <p:to>
                                        <p:strVal val="visible"/>
                                      </p:to>
                                    </p:set>
                                    <p:animEffect transition="in" filter="wipe(left)">
                                      <p:cBhvr>
                                        <p:cTn id="455" dur="500"/>
                                        <p:tgtEl>
                                          <p:spTgt spid="557"/>
                                        </p:tgtEl>
                                      </p:cBhvr>
                                    </p:animEffect>
                                  </p:childTnLst>
                                </p:cTn>
                              </p:par>
                            </p:childTnLst>
                          </p:cTn>
                        </p:par>
                        <p:par>
                          <p:cTn id="456" fill="hold">
                            <p:stCondLst>
                              <p:cond delay="56500"/>
                            </p:stCondLst>
                            <p:childTnLst>
                              <p:par>
                                <p:cTn id="457" presetID="22" presetClass="entr" presetSubtype="8" fill="hold" nodeType="afterEffect">
                                  <p:stCondLst>
                                    <p:cond delay="0"/>
                                  </p:stCondLst>
                                  <p:childTnLst>
                                    <p:set>
                                      <p:cBhvr>
                                        <p:cTn id="458" dur="1" fill="hold">
                                          <p:stCondLst>
                                            <p:cond delay="0"/>
                                          </p:stCondLst>
                                        </p:cTn>
                                        <p:tgtEl>
                                          <p:spTgt spid="562"/>
                                        </p:tgtEl>
                                        <p:attrNameLst>
                                          <p:attrName>style.visibility</p:attrName>
                                        </p:attrNameLst>
                                      </p:cBhvr>
                                      <p:to>
                                        <p:strVal val="visible"/>
                                      </p:to>
                                    </p:set>
                                    <p:animEffect transition="in" filter="wipe(left)">
                                      <p:cBhvr>
                                        <p:cTn id="459" dur="500"/>
                                        <p:tgtEl>
                                          <p:spTgt spid="562"/>
                                        </p:tgtEl>
                                      </p:cBhvr>
                                    </p:animEffect>
                                  </p:childTnLst>
                                </p:cTn>
                              </p:par>
                            </p:childTnLst>
                          </p:cTn>
                        </p:par>
                        <p:par>
                          <p:cTn id="460" fill="hold">
                            <p:stCondLst>
                              <p:cond delay="57000"/>
                            </p:stCondLst>
                            <p:childTnLst>
                              <p:par>
                                <p:cTn id="461" presetID="22" presetClass="entr" presetSubtype="8" fill="hold" grpId="0" nodeType="afterEffect">
                                  <p:stCondLst>
                                    <p:cond delay="0"/>
                                  </p:stCondLst>
                                  <p:childTnLst>
                                    <p:set>
                                      <p:cBhvr>
                                        <p:cTn id="462" dur="1" fill="hold">
                                          <p:stCondLst>
                                            <p:cond delay="0"/>
                                          </p:stCondLst>
                                        </p:cTn>
                                        <p:tgtEl>
                                          <p:spTgt spid="561"/>
                                        </p:tgtEl>
                                        <p:attrNameLst>
                                          <p:attrName>style.visibility</p:attrName>
                                        </p:attrNameLst>
                                      </p:cBhvr>
                                      <p:to>
                                        <p:strVal val="visible"/>
                                      </p:to>
                                    </p:set>
                                    <p:animEffect transition="in" filter="wipe(left)">
                                      <p:cBhvr>
                                        <p:cTn id="463" dur="500"/>
                                        <p:tgtEl>
                                          <p:spTgt spid="561"/>
                                        </p:tgtEl>
                                      </p:cBhvr>
                                    </p:animEffect>
                                  </p:childTnLst>
                                </p:cTn>
                              </p:par>
                            </p:childTnLst>
                          </p:cTn>
                        </p:par>
                        <p:par>
                          <p:cTn id="464" fill="hold">
                            <p:stCondLst>
                              <p:cond delay="57500"/>
                            </p:stCondLst>
                            <p:childTnLst>
                              <p:par>
                                <p:cTn id="465" presetID="22" presetClass="entr" presetSubtype="8" fill="hold" grpId="0" nodeType="afterEffect">
                                  <p:stCondLst>
                                    <p:cond delay="0"/>
                                  </p:stCondLst>
                                  <p:childTnLst>
                                    <p:set>
                                      <p:cBhvr>
                                        <p:cTn id="466" dur="1" fill="hold">
                                          <p:stCondLst>
                                            <p:cond delay="0"/>
                                          </p:stCondLst>
                                        </p:cTn>
                                        <p:tgtEl>
                                          <p:spTgt spid="566"/>
                                        </p:tgtEl>
                                        <p:attrNameLst>
                                          <p:attrName>style.visibility</p:attrName>
                                        </p:attrNameLst>
                                      </p:cBhvr>
                                      <p:to>
                                        <p:strVal val="visible"/>
                                      </p:to>
                                    </p:set>
                                    <p:animEffect transition="in" filter="wipe(left)">
                                      <p:cBhvr>
                                        <p:cTn id="467" dur="500"/>
                                        <p:tgtEl>
                                          <p:spTgt spid="566"/>
                                        </p:tgtEl>
                                      </p:cBhvr>
                                    </p:animEffect>
                                  </p:childTnLst>
                                </p:cTn>
                              </p:par>
                            </p:childTnLst>
                          </p:cTn>
                        </p:par>
                        <p:par>
                          <p:cTn id="468" fill="hold">
                            <p:stCondLst>
                              <p:cond delay="58000"/>
                            </p:stCondLst>
                            <p:childTnLst>
                              <p:par>
                                <p:cTn id="469" presetID="22" presetClass="entr" presetSubtype="8" fill="hold" nodeType="afterEffect">
                                  <p:stCondLst>
                                    <p:cond delay="0"/>
                                  </p:stCondLst>
                                  <p:childTnLst>
                                    <p:set>
                                      <p:cBhvr>
                                        <p:cTn id="470" dur="1" fill="hold">
                                          <p:stCondLst>
                                            <p:cond delay="0"/>
                                          </p:stCondLst>
                                        </p:cTn>
                                        <p:tgtEl>
                                          <p:spTgt spid="569"/>
                                        </p:tgtEl>
                                        <p:attrNameLst>
                                          <p:attrName>style.visibility</p:attrName>
                                        </p:attrNameLst>
                                      </p:cBhvr>
                                      <p:to>
                                        <p:strVal val="visible"/>
                                      </p:to>
                                    </p:set>
                                    <p:animEffect transition="in" filter="wipe(left)">
                                      <p:cBhvr>
                                        <p:cTn id="471" dur="500"/>
                                        <p:tgtEl>
                                          <p:spTgt spid="569"/>
                                        </p:tgtEl>
                                      </p:cBhvr>
                                    </p:animEffect>
                                  </p:childTnLst>
                                </p:cTn>
                              </p:par>
                            </p:childTnLst>
                          </p:cTn>
                        </p:par>
                        <p:par>
                          <p:cTn id="472" fill="hold">
                            <p:stCondLst>
                              <p:cond delay="58500"/>
                            </p:stCondLst>
                            <p:childTnLst>
                              <p:par>
                                <p:cTn id="473" presetID="22" presetClass="entr" presetSubtype="8" fill="hold" grpId="0" nodeType="afterEffect">
                                  <p:stCondLst>
                                    <p:cond delay="0"/>
                                  </p:stCondLst>
                                  <p:childTnLst>
                                    <p:set>
                                      <p:cBhvr>
                                        <p:cTn id="474" dur="1" fill="hold">
                                          <p:stCondLst>
                                            <p:cond delay="0"/>
                                          </p:stCondLst>
                                        </p:cTn>
                                        <p:tgtEl>
                                          <p:spTgt spid="568"/>
                                        </p:tgtEl>
                                        <p:attrNameLst>
                                          <p:attrName>style.visibility</p:attrName>
                                        </p:attrNameLst>
                                      </p:cBhvr>
                                      <p:to>
                                        <p:strVal val="visible"/>
                                      </p:to>
                                    </p:set>
                                    <p:animEffect transition="in" filter="wipe(left)">
                                      <p:cBhvr>
                                        <p:cTn id="475" dur="500"/>
                                        <p:tgtEl>
                                          <p:spTgt spid="568"/>
                                        </p:tgtEl>
                                      </p:cBhvr>
                                    </p:animEffect>
                                  </p:childTnLst>
                                </p:cTn>
                              </p:par>
                            </p:childTnLst>
                          </p:cTn>
                        </p:par>
                        <p:par>
                          <p:cTn id="476" fill="hold">
                            <p:stCondLst>
                              <p:cond delay="59000"/>
                            </p:stCondLst>
                            <p:childTnLst>
                              <p:par>
                                <p:cTn id="477" presetID="22" presetClass="entr" presetSubtype="8" fill="hold" nodeType="afterEffect">
                                  <p:stCondLst>
                                    <p:cond delay="0"/>
                                  </p:stCondLst>
                                  <p:childTnLst>
                                    <p:set>
                                      <p:cBhvr>
                                        <p:cTn id="478" dur="1" fill="hold">
                                          <p:stCondLst>
                                            <p:cond delay="0"/>
                                          </p:stCondLst>
                                        </p:cTn>
                                        <p:tgtEl>
                                          <p:spTgt spid="571"/>
                                        </p:tgtEl>
                                        <p:attrNameLst>
                                          <p:attrName>style.visibility</p:attrName>
                                        </p:attrNameLst>
                                      </p:cBhvr>
                                      <p:to>
                                        <p:strVal val="visible"/>
                                      </p:to>
                                    </p:set>
                                    <p:animEffect transition="in" filter="wipe(left)">
                                      <p:cBhvr>
                                        <p:cTn id="479" dur="500"/>
                                        <p:tgtEl>
                                          <p:spTgt spid="571"/>
                                        </p:tgtEl>
                                      </p:cBhvr>
                                    </p:animEffect>
                                  </p:childTnLst>
                                </p:cTn>
                              </p:par>
                            </p:childTnLst>
                          </p:cTn>
                        </p:par>
                        <p:par>
                          <p:cTn id="480" fill="hold">
                            <p:stCondLst>
                              <p:cond delay="59500"/>
                            </p:stCondLst>
                            <p:childTnLst>
                              <p:par>
                                <p:cTn id="481" presetID="22" presetClass="entr" presetSubtype="8" fill="hold" grpId="0" nodeType="afterEffect">
                                  <p:stCondLst>
                                    <p:cond delay="0"/>
                                  </p:stCondLst>
                                  <p:childTnLst>
                                    <p:set>
                                      <p:cBhvr>
                                        <p:cTn id="482" dur="1" fill="hold">
                                          <p:stCondLst>
                                            <p:cond delay="0"/>
                                          </p:stCondLst>
                                        </p:cTn>
                                        <p:tgtEl>
                                          <p:spTgt spid="570"/>
                                        </p:tgtEl>
                                        <p:attrNameLst>
                                          <p:attrName>style.visibility</p:attrName>
                                        </p:attrNameLst>
                                      </p:cBhvr>
                                      <p:to>
                                        <p:strVal val="visible"/>
                                      </p:to>
                                    </p:set>
                                    <p:animEffect transition="in" filter="wipe(left)">
                                      <p:cBhvr>
                                        <p:cTn id="483" dur="500"/>
                                        <p:tgtEl>
                                          <p:spTgt spid="570"/>
                                        </p:tgtEl>
                                      </p:cBhvr>
                                    </p:animEffect>
                                  </p:childTnLst>
                                </p:cTn>
                              </p:par>
                            </p:childTnLst>
                          </p:cTn>
                        </p:par>
                        <p:par>
                          <p:cTn id="484" fill="hold">
                            <p:stCondLst>
                              <p:cond delay="60000"/>
                            </p:stCondLst>
                            <p:childTnLst>
                              <p:par>
                                <p:cTn id="485" presetID="22" presetClass="entr" presetSubtype="8" fill="hold" nodeType="afterEffect">
                                  <p:stCondLst>
                                    <p:cond delay="0"/>
                                  </p:stCondLst>
                                  <p:childTnLst>
                                    <p:set>
                                      <p:cBhvr>
                                        <p:cTn id="486" dur="1" fill="hold">
                                          <p:stCondLst>
                                            <p:cond delay="0"/>
                                          </p:stCondLst>
                                        </p:cTn>
                                        <p:tgtEl>
                                          <p:spTgt spid="572"/>
                                        </p:tgtEl>
                                        <p:attrNameLst>
                                          <p:attrName>style.visibility</p:attrName>
                                        </p:attrNameLst>
                                      </p:cBhvr>
                                      <p:to>
                                        <p:strVal val="visible"/>
                                      </p:to>
                                    </p:set>
                                    <p:animEffect transition="in" filter="wipe(left)">
                                      <p:cBhvr>
                                        <p:cTn id="487" dur="500"/>
                                        <p:tgtEl>
                                          <p:spTgt spid="572"/>
                                        </p:tgtEl>
                                      </p:cBhvr>
                                    </p:animEffect>
                                  </p:childTnLst>
                                </p:cTn>
                              </p:par>
                            </p:childTnLst>
                          </p:cTn>
                        </p:par>
                        <p:par>
                          <p:cTn id="488" fill="hold">
                            <p:stCondLst>
                              <p:cond delay="60500"/>
                            </p:stCondLst>
                            <p:childTnLst>
                              <p:par>
                                <p:cTn id="489" presetID="22" presetClass="entr" presetSubtype="8" fill="hold" grpId="0" nodeType="afterEffect">
                                  <p:stCondLst>
                                    <p:cond delay="0"/>
                                  </p:stCondLst>
                                  <p:childTnLst>
                                    <p:set>
                                      <p:cBhvr>
                                        <p:cTn id="490" dur="1" fill="hold">
                                          <p:stCondLst>
                                            <p:cond delay="0"/>
                                          </p:stCondLst>
                                        </p:cTn>
                                        <p:tgtEl>
                                          <p:spTgt spid="573"/>
                                        </p:tgtEl>
                                        <p:attrNameLst>
                                          <p:attrName>style.visibility</p:attrName>
                                        </p:attrNameLst>
                                      </p:cBhvr>
                                      <p:to>
                                        <p:strVal val="visible"/>
                                      </p:to>
                                    </p:set>
                                    <p:animEffect transition="in" filter="wipe(left)">
                                      <p:cBhvr>
                                        <p:cTn id="491" dur="500"/>
                                        <p:tgtEl>
                                          <p:spTgt spid="573"/>
                                        </p:tgtEl>
                                      </p:cBhvr>
                                    </p:animEffect>
                                  </p:childTnLst>
                                </p:cTn>
                              </p:par>
                            </p:childTnLst>
                          </p:cTn>
                        </p:par>
                        <p:par>
                          <p:cTn id="492" fill="hold">
                            <p:stCondLst>
                              <p:cond delay="61000"/>
                            </p:stCondLst>
                            <p:childTnLst>
                              <p:par>
                                <p:cTn id="493" presetID="22" presetClass="entr" presetSubtype="8" fill="hold" nodeType="afterEffect">
                                  <p:stCondLst>
                                    <p:cond delay="0"/>
                                  </p:stCondLst>
                                  <p:childTnLst>
                                    <p:set>
                                      <p:cBhvr>
                                        <p:cTn id="494" dur="1" fill="hold">
                                          <p:stCondLst>
                                            <p:cond delay="0"/>
                                          </p:stCondLst>
                                        </p:cTn>
                                        <p:tgtEl>
                                          <p:spTgt spid="575"/>
                                        </p:tgtEl>
                                        <p:attrNameLst>
                                          <p:attrName>style.visibility</p:attrName>
                                        </p:attrNameLst>
                                      </p:cBhvr>
                                      <p:to>
                                        <p:strVal val="visible"/>
                                      </p:to>
                                    </p:set>
                                    <p:animEffect transition="in" filter="wipe(left)">
                                      <p:cBhvr>
                                        <p:cTn id="495" dur="500"/>
                                        <p:tgtEl>
                                          <p:spTgt spid="575"/>
                                        </p:tgtEl>
                                      </p:cBhvr>
                                    </p:animEffect>
                                  </p:childTnLst>
                                </p:cTn>
                              </p:par>
                            </p:childTnLst>
                          </p:cTn>
                        </p:par>
                        <p:par>
                          <p:cTn id="496" fill="hold">
                            <p:stCondLst>
                              <p:cond delay="61500"/>
                            </p:stCondLst>
                            <p:childTnLst>
                              <p:par>
                                <p:cTn id="497" presetID="22" presetClass="entr" presetSubtype="8" fill="hold" grpId="0" nodeType="afterEffect">
                                  <p:stCondLst>
                                    <p:cond delay="0"/>
                                  </p:stCondLst>
                                  <p:childTnLst>
                                    <p:set>
                                      <p:cBhvr>
                                        <p:cTn id="498" dur="1" fill="hold">
                                          <p:stCondLst>
                                            <p:cond delay="0"/>
                                          </p:stCondLst>
                                        </p:cTn>
                                        <p:tgtEl>
                                          <p:spTgt spid="574"/>
                                        </p:tgtEl>
                                        <p:attrNameLst>
                                          <p:attrName>style.visibility</p:attrName>
                                        </p:attrNameLst>
                                      </p:cBhvr>
                                      <p:to>
                                        <p:strVal val="visible"/>
                                      </p:to>
                                    </p:set>
                                    <p:animEffect transition="in" filter="wipe(left)">
                                      <p:cBhvr>
                                        <p:cTn id="499" dur="500"/>
                                        <p:tgtEl>
                                          <p:spTgt spid="574"/>
                                        </p:tgtEl>
                                      </p:cBhvr>
                                    </p:animEffect>
                                  </p:childTnLst>
                                </p:cTn>
                              </p:par>
                            </p:childTnLst>
                          </p:cTn>
                        </p:par>
                        <p:par>
                          <p:cTn id="500" fill="hold">
                            <p:stCondLst>
                              <p:cond delay="62000"/>
                            </p:stCondLst>
                            <p:childTnLst>
                              <p:par>
                                <p:cTn id="501" presetID="22" presetClass="entr" presetSubtype="8" fill="hold" nodeType="afterEffect">
                                  <p:stCondLst>
                                    <p:cond delay="0"/>
                                  </p:stCondLst>
                                  <p:childTnLst>
                                    <p:set>
                                      <p:cBhvr>
                                        <p:cTn id="502" dur="1" fill="hold">
                                          <p:stCondLst>
                                            <p:cond delay="0"/>
                                          </p:stCondLst>
                                        </p:cTn>
                                        <p:tgtEl>
                                          <p:spTgt spid="577"/>
                                        </p:tgtEl>
                                        <p:attrNameLst>
                                          <p:attrName>style.visibility</p:attrName>
                                        </p:attrNameLst>
                                      </p:cBhvr>
                                      <p:to>
                                        <p:strVal val="visible"/>
                                      </p:to>
                                    </p:set>
                                    <p:animEffect transition="in" filter="wipe(left)">
                                      <p:cBhvr>
                                        <p:cTn id="503" dur="500"/>
                                        <p:tgtEl>
                                          <p:spTgt spid="577"/>
                                        </p:tgtEl>
                                      </p:cBhvr>
                                    </p:animEffect>
                                  </p:childTnLst>
                                </p:cTn>
                              </p:par>
                            </p:childTnLst>
                          </p:cTn>
                        </p:par>
                        <p:par>
                          <p:cTn id="504" fill="hold">
                            <p:stCondLst>
                              <p:cond delay="62500"/>
                            </p:stCondLst>
                            <p:childTnLst>
                              <p:par>
                                <p:cTn id="505" presetID="22" presetClass="entr" presetSubtype="8" fill="hold" grpId="0" nodeType="afterEffect">
                                  <p:stCondLst>
                                    <p:cond delay="0"/>
                                  </p:stCondLst>
                                  <p:childTnLst>
                                    <p:set>
                                      <p:cBhvr>
                                        <p:cTn id="506" dur="1" fill="hold">
                                          <p:stCondLst>
                                            <p:cond delay="0"/>
                                          </p:stCondLst>
                                        </p:cTn>
                                        <p:tgtEl>
                                          <p:spTgt spid="576"/>
                                        </p:tgtEl>
                                        <p:attrNameLst>
                                          <p:attrName>style.visibility</p:attrName>
                                        </p:attrNameLst>
                                      </p:cBhvr>
                                      <p:to>
                                        <p:strVal val="visible"/>
                                      </p:to>
                                    </p:set>
                                    <p:animEffect transition="in" filter="wipe(left)">
                                      <p:cBhvr>
                                        <p:cTn id="507" dur="500"/>
                                        <p:tgtEl>
                                          <p:spTgt spid="576"/>
                                        </p:tgtEl>
                                      </p:cBhvr>
                                    </p:animEffect>
                                  </p:childTnLst>
                                </p:cTn>
                              </p:par>
                            </p:childTnLst>
                          </p:cTn>
                        </p:par>
                        <p:par>
                          <p:cTn id="508" fill="hold">
                            <p:stCondLst>
                              <p:cond delay="63000"/>
                            </p:stCondLst>
                            <p:childTnLst>
                              <p:par>
                                <p:cTn id="509" presetID="22" presetClass="entr" presetSubtype="8" fill="hold" nodeType="afterEffect">
                                  <p:stCondLst>
                                    <p:cond delay="0"/>
                                  </p:stCondLst>
                                  <p:childTnLst>
                                    <p:set>
                                      <p:cBhvr>
                                        <p:cTn id="510" dur="1" fill="hold">
                                          <p:stCondLst>
                                            <p:cond delay="0"/>
                                          </p:stCondLst>
                                        </p:cTn>
                                        <p:tgtEl>
                                          <p:spTgt spid="578"/>
                                        </p:tgtEl>
                                        <p:attrNameLst>
                                          <p:attrName>style.visibility</p:attrName>
                                        </p:attrNameLst>
                                      </p:cBhvr>
                                      <p:to>
                                        <p:strVal val="visible"/>
                                      </p:to>
                                    </p:set>
                                    <p:animEffect transition="in" filter="wipe(left)">
                                      <p:cBhvr>
                                        <p:cTn id="511" dur="500"/>
                                        <p:tgtEl>
                                          <p:spTgt spid="578"/>
                                        </p:tgtEl>
                                      </p:cBhvr>
                                    </p:animEffect>
                                  </p:childTnLst>
                                </p:cTn>
                              </p:par>
                            </p:childTnLst>
                          </p:cTn>
                        </p:par>
                        <p:par>
                          <p:cTn id="512" fill="hold">
                            <p:stCondLst>
                              <p:cond delay="63500"/>
                            </p:stCondLst>
                            <p:childTnLst>
                              <p:par>
                                <p:cTn id="513" presetID="22" presetClass="entr" presetSubtype="8" fill="hold" nodeType="afterEffect">
                                  <p:stCondLst>
                                    <p:cond delay="0"/>
                                  </p:stCondLst>
                                  <p:childTnLst>
                                    <p:set>
                                      <p:cBhvr>
                                        <p:cTn id="514" dur="1" fill="hold">
                                          <p:stCondLst>
                                            <p:cond delay="0"/>
                                          </p:stCondLst>
                                        </p:cTn>
                                        <p:tgtEl>
                                          <p:spTgt spid="579"/>
                                        </p:tgtEl>
                                        <p:attrNameLst>
                                          <p:attrName>style.visibility</p:attrName>
                                        </p:attrNameLst>
                                      </p:cBhvr>
                                      <p:to>
                                        <p:strVal val="visible"/>
                                      </p:to>
                                    </p:set>
                                    <p:animEffect transition="in" filter="wipe(left)">
                                      <p:cBhvr>
                                        <p:cTn id="515" dur="500"/>
                                        <p:tgtEl>
                                          <p:spTgt spid="579"/>
                                        </p:tgtEl>
                                      </p:cBhvr>
                                    </p:animEffect>
                                  </p:childTnLst>
                                </p:cTn>
                              </p:par>
                            </p:childTnLst>
                          </p:cTn>
                        </p:par>
                        <p:par>
                          <p:cTn id="516" fill="hold">
                            <p:stCondLst>
                              <p:cond delay="64000"/>
                            </p:stCondLst>
                            <p:childTnLst>
                              <p:par>
                                <p:cTn id="517" presetID="22" presetClass="entr" presetSubtype="8" fill="hold" grpId="0" nodeType="afterEffect">
                                  <p:stCondLst>
                                    <p:cond delay="0"/>
                                  </p:stCondLst>
                                  <p:childTnLst>
                                    <p:set>
                                      <p:cBhvr>
                                        <p:cTn id="518" dur="1" fill="hold">
                                          <p:stCondLst>
                                            <p:cond delay="0"/>
                                          </p:stCondLst>
                                        </p:cTn>
                                        <p:tgtEl>
                                          <p:spTgt spid="580"/>
                                        </p:tgtEl>
                                        <p:attrNameLst>
                                          <p:attrName>style.visibility</p:attrName>
                                        </p:attrNameLst>
                                      </p:cBhvr>
                                      <p:to>
                                        <p:strVal val="visible"/>
                                      </p:to>
                                    </p:set>
                                    <p:animEffect transition="in" filter="wipe(left)">
                                      <p:cBhvr>
                                        <p:cTn id="519" dur="500"/>
                                        <p:tgtEl>
                                          <p:spTgt spid="580"/>
                                        </p:tgtEl>
                                      </p:cBhvr>
                                    </p:animEffect>
                                  </p:childTnLst>
                                </p:cTn>
                              </p:par>
                            </p:childTnLst>
                          </p:cTn>
                        </p:par>
                        <p:par>
                          <p:cTn id="520" fill="hold">
                            <p:stCondLst>
                              <p:cond delay="64500"/>
                            </p:stCondLst>
                            <p:childTnLst>
                              <p:par>
                                <p:cTn id="521" presetID="22" presetClass="entr" presetSubtype="8" fill="hold" grpId="0" nodeType="afterEffect">
                                  <p:stCondLst>
                                    <p:cond delay="0"/>
                                  </p:stCondLst>
                                  <p:childTnLst>
                                    <p:set>
                                      <p:cBhvr>
                                        <p:cTn id="522" dur="1" fill="hold">
                                          <p:stCondLst>
                                            <p:cond delay="0"/>
                                          </p:stCondLst>
                                        </p:cTn>
                                        <p:tgtEl>
                                          <p:spTgt spid="581"/>
                                        </p:tgtEl>
                                        <p:attrNameLst>
                                          <p:attrName>style.visibility</p:attrName>
                                        </p:attrNameLst>
                                      </p:cBhvr>
                                      <p:to>
                                        <p:strVal val="visible"/>
                                      </p:to>
                                    </p:set>
                                    <p:animEffect transition="in" filter="wipe(left)">
                                      <p:cBhvr>
                                        <p:cTn id="523" dur="500"/>
                                        <p:tgtEl>
                                          <p:spTgt spid="581"/>
                                        </p:tgtEl>
                                      </p:cBhvr>
                                    </p:animEffect>
                                  </p:childTnLst>
                                </p:cTn>
                              </p:par>
                            </p:childTnLst>
                          </p:cTn>
                        </p:par>
                        <p:par>
                          <p:cTn id="524" fill="hold">
                            <p:stCondLst>
                              <p:cond delay="65000"/>
                            </p:stCondLst>
                            <p:childTnLst>
                              <p:par>
                                <p:cTn id="525" presetID="22" presetClass="entr" presetSubtype="8" fill="hold" grpId="0" nodeType="afterEffect">
                                  <p:stCondLst>
                                    <p:cond delay="0"/>
                                  </p:stCondLst>
                                  <p:childTnLst>
                                    <p:set>
                                      <p:cBhvr>
                                        <p:cTn id="526" dur="1" fill="hold">
                                          <p:stCondLst>
                                            <p:cond delay="0"/>
                                          </p:stCondLst>
                                        </p:cTn>
                                        <p:tgtEl>
                                          <p:spTgt spid="582"/>
                                        </p:tgtEl>
                                        <p:attrNameLst>
                                          <p:attrName>style.visibility</p:attrName>
                                        </p:attrNameLst>
                                      </p:cBhvr>
                                      <p:to>
                                        <p:strVal val="visible"/>
                                      </p:to>
                                    </p:set>
                                    <p:animEffect transition="in" filter="wipe(left)">
                                      <p:cBhvr>
                                        <p:cTn id="527" dur="500"/>
                                        <p:tgtEl>
                                          <p:spTgt spid="582"/>
                                        </p:tgtEl>
                                      </p:cBhvr>
                                    </p:animEffect>
                                  </p:childTnLst>
                                </p:cTn>
                              </p:par>
                            </p:childTnLst>
                          </p:cTn>
                        </p:par>
                        <p:par>
                          <p:cTn id="528" fill="hold">
                            <p:stCondLst>
                              <p:cond delay="65500"/>
                            </p:stCondLst>
                            <p:childTnLst>
                              <p:par>
                                <p:cTn id="529" presetID="22" presetClass="entr" presetSubtype="8" fill="hold" nodeType="afterEffect">
                                  <p:stCondLst>
                                    <p:cond delay="0"/>
                                  </p:stCondLst>
                                  <p:childTnLst>
                                    <p:set>
                                      <p:cBhvr>
                                        <p:cTn id="530" dur="1" fill="hold">
                                          <p:stCondLst>
                                            <p:cond delay="0"/>
                                          </p:stCondLst>
                                        </p:cTn>
                                        <p:tgtEl>
                                          <p:spTgt spid="584"/>
                                        </p:tgtEl>
                                        <p:attrNameLst>
                                          <p:attrName>style.visibility</p:attrName>
                                        </p:attrNameLst>
                                      </p:cBhvr>
                                      <p:to>
                                        <p:strVal val="visible"/>
                                      </p:to>
                                    </p:set>
                                    <p:animEffect transition="in" filter="wipe(left)">
                                      <p:cBhvr>
                                        <p:cTn id="531" dur="500"/>
                                        <p:tgtEl>
                                          <p:spTgt spid="584"/>
                                        </p:tgtEl>
                                      </p:cBhvr>
                                    </p:animEffect>
                                  </p:childTnLst>
                                </p:cTn>
                              </p:par>
                            </p:childTnLst>
                          </p:cTn>
                        </p:par>
                        <p:par>
                          <p:cTn id="532" fill="hold">
                            <p:stCondLst>
                              <p:cond delay="66000"/>
                            </p:stCondLst>
                            <p:childTnLst>
                              <p:par>
                                <p:cTn id="533" presetID="22" presetClass="entr" presetSubtype="8" fill="hold" grpId="0" nodeType="afterEffect">
                                  <p:stCondLst>
                                    <p:cond delay="0"/>
                                  </p:stCondLst>
                                  <p:childTnLst>
                                    <p:set>
                                      <p:cBhvr>
                                        <p:cTn id="534" dur="1" fill="hold">
                                          <p:stCondLst>
                                            <p:cond delay="0"/>
                                          </p:stCondLst>
                                        </p:cTn>
                                        <p:tgtEl>
                                          <p:spTgt spid="583"/>
                                        </p:tgtEl>
                                        <p:attrNameLst>
                                          <p:attrName>style.visibility</p:attrName>
                                        </p:attrNameLst>
                                      </p:cBhvr>
                                      <p:to>
                                        <p:strVal val="visible"/>
                                      </p:to>
                                    </p:set>
                                    <p:animEffect transition="in" filter="wipe(left)">
                                      <p:cBhvr>
                                        <p:cTn id="535" dur="500"/>
                                        <p:tgtEl>
                                          <p:spTgt spid="583"/>
                                        </p:tgtEl>
                                      </p:cBhvr>
                                    </p:animEffect>
                                  </p:childTnLst>
                                </p:cTn>
                              </p:par>
                            </p:childTnLst>
                          </p:cTn>
                        </p:par>
                        <p:par>
                          <p:cTn id="536" fill="hold">
                            <p:stCondLst>
                              <p:cond delay="66500"/>
                            </p:stCondLst>
                            <p:childTnLst>
                              <p:par>
                                <p:cTn id="537" presetID="22" presetClass="entr" presetSubtype="8" fill="hold" nodeType="afterEffect">
                                  <p:stCondLst>
                                    <p:cond delay="0"/>
                                  </p:stCondLst>
                                  <p:childTnLst>
                                    <p:set>
                                      <p:cBhvr>
                                        <p:cTn id="538" dur="1" fill="hold">
                                          <p:stCondLst>
                                            <p:cond delay="0"/>
                                          </p:stCondLst>
                                        </p:cTn>
                                        <p:tgtEl>
                                          <p:spTgt spid="586"/>
                                        </p:tgtEl>
                                        <p:attrNameLst>
                                          <p:attrName>style.visibility</p:attrName>
                                        </p:attrNameLst>
                                      </p:cBhvr>
                                      <p:to>
                                        <p:strVal val="visible"/>
                                      </p:to>
                                    </p:set>
                                    <p:animEffect transition="in" filter="wipe(left)">
                                      <p:cBhvr>
                                        <p:cTn id="539" dur="500"/>
                                        <p:tgtEl>
                                          <p:spTgt spid="586"/>
                                        </p:tgtEl>
                                      </p:cBhvr>
                                    </p:animEffect>
                                  </p:childTnLst>
                                </p:cTn>
                              </p:par>
                            </p:childTnLst>
                          </p:cTn>
                        </p:par>
                        <p:par>
                          <p:cTn id="540" fill="hold">
                            <p:stCondLst>
                              <p:cond delay="67000"/>
                            </p:stCondLst>
                            <p:childTnLst>
                              <p:par>
                                <p:cTn id="541" presetID="22" presetClass="entr" presetSubtype="8" fill="hold" grpId="0" nodeType="afterEffect">
                                  <p:stCondLst>
                                    <p:cond delay="0"/>
                                  </p:stCondLst>
                                  <p:childTnLst>
                                    <p:set>
                                      <p:cBhvr>
                                        <p:cTn id="542" dur="1" fill="hold">
                                          <p:stCondLst>
                                            <p:cond delay="0"/>
                                          </p:stCondLst>
                                        </p:cTn>
                                        <p:tgtEl>
                                          <p:spTgt spid="585"/>
                                        </p:tgtEl>
                                        <p:attrNameLst>
                                          <p:attrName>style.visibility</p:attrName>
                                        </p:attrNameLst>
                                      </p:cBhvr>
                                      <p:to>
                                        <p:strVal val="visible"/>
                                      </p:to>
                                    </p:set>
                                    <p:animEffect transition="in" filter="wipe(left)">
                                      <p:cBhvr>
                                        <p:cTn id="543" dur="500"/>
                                        <p:tgtEl>
                                          <p:spTgt spid="585"/>
                                        </p:tgtEl>
                                      </p:cBhvr>
                                    </p:animEffect>
                                  </p:childTnLst>
                                </p:cTn>
                              </p:par>
                            </p:childTnLst>
                          </p:cTn>
                        </p:par>
                        <p:par>
                          <p:cTn id="544" fill="hold">
                            <p:stCondLst>
                              <p:cond delay="67500"/>
                            </p:stCondLst>
                            <p:childTnLst>
                              <p:par>
                                <p:cTn id="545" presetID="22" presetClass="entr" presetSubtype="8" fill="hold" nodeType="afterEffect">
                                  <p:stCondLst>
                                    <p:cond delay="0"/>
                                  </p:stCondLst>
                                  <p:childTnLst>
                                    <p:set>
                                      <p:cBhvr>
                                        <p:cTn id="546" dur="1" fill="hold">
                                          <p:stCondLst>
                                            <p:cond delay="0"/>
                                          </p:stCondLst>
                                        </p:cTn>
                                        <p:tgtEl>
                                          <p:spTgt spid="565"/>
                                        </p:tgtEl>
                                        <p:attrNameLst>
                                          <p:attrName>style.visibility</p:attrName>
                                        </p:attrNameLst>
                                      </p:cBhvr>
                                      <p:to>
                                        <p:strVal val="visible"/>
                                      </p:to>
                                    </p:set>
                                    <p:animEffect transition="in" filter="wipe(left)">
                                      <p:cBhvr>
                                        <p:cTn id="547" dur="500"/>
                                        <p:tgtEl>
                                          <p:spTgt spid="565"/>
                                        </p:tgtEl>
                                      </p:cBhvr>
                                    </p:animEffect>
                                  </p:childTnLst>
                                </p:cTn>
                              </p:par>
                            </p:childTnLst>
                          </p:cTn>
                        </p:par>
                        <p:par>
                          <p:cTn id="548" fill="hold">
                            <p:stCondLst>
                              <p:cond delay="68000"/>
                            </p:stCondLst>
                            <p:childTnLst>
                              <p:par>
                                <p:cTn id="549" presetID="22" presetClass="entr" presetSubtype="8" fill="hold" grpId="0" nodeType="afterEffect">
                                  <p:stCondLst>
                                    <p:cond delay="0"/>
                                  </p:stCondLst>
                                  <p:childTnLst>
                                    <p:set>
                                      <p:cBhvr>
                                        <p:cTn id="550" dur="1" fill="hold">
                                          <p:stCondLst>
                                            <p:cond delay="0"/>
                                          </p:stCondLst>
                                        </p:cTn>
                                        <p:tgtEl>
                                          <p:spTgt spid="587"/>
                                        </p:tgtEl>
                                        <p:attrNameLst>
                                          <p:attrName>style.visibility</p:attrName>
                                        </p:attrNameLst>
                                      </p:cBhvr>
                                      <p:to>
                                        <p:strVal val="visible"/>
                                      </p:to>
                                    </p:set>
                                    <p:animEffect transition="in" filter="wipe(left)">
                                      <p:cBhvr>
                                        <p:cTn id="551" dur="500"/>
                                        <p:tgtEl>
                                          <p:spTgt spid="587"/>
                                        </p:tgtEl>
                                      </p:cBhvr>
                                    </p:animEffect>
                                  </p:childTnLst>
                                </p:cTn>
                              </p:par>
                            </p:childTnLst>
                          </p:cTn>
                        </p:par>
                        <p:par>
                          <p:cTn id="552" fill="hold">
                            <p:stCondLst>
                              <p:cond delay="68500"/>
                            </p:stCondLst>
                            <p:childTnLst>
                              <p:par>
                                <p:cTn id="553" presetID="22" presetClass="entr" presetSubtype="8" fill="hold" nodeType="afterEffect">
                                  <p:stCondLst>
                                    <p:cond delay="0"/>
                                  </p:stCondLst>
                                  <p:childTnLst>
                                    <p:set>
                                      <p:cBhvr>
                                        <p:cTn id="554" dur="1" fill="hold">
                                          <p:stCondLst>
                                            <p:cond delay="0"/>
                                          </p:stCondLst>
                                        </p:cTn>
                                        <p:tgtEl>
                                          <p:spTgt spid="588"/>
                                        </p:tgtEl>
                                        <p:attrNameLst>
                                          <p:attrName>style.visibility</p:attrName>
                                        </p:attrNameLst>
                                      </p:cBhvr>
                                      <p:to>
                                        <p:strVal val="visible"/>
                                      </p:to>
                                    </p:set>
                                    <p:animEffect transition="in" filter="wipe(left)">
                                      <p:cBhvr>
                                        <p:cTn id="555" dur="500"/>
                                        <p:tgtEl>
                                          <p:spTgt spid="588"/>
                                        </p:tgtEl>
                                      </p:cBhvr>
                                    </p:animEffect>
                                  </p:childTnLst>
                                </p:cTn>
                              </p:par>
                            </p:childTnLst>
                          </p:cTn>
                        </p:par>
                        <p:par>
                          <p:cTn id="556" fill="hold">
                            <p:stCondLst>
                              <p:cond delay="69000"/>
                            </p:stCondLst>
                            <p:childTnLst>
                              <p:par>
                                <p:cTn id="557" presetID="22" presetClass="entr" presetSubtype="8" fill="hold" grpId="0" nodeType="afterEffect">
                                  <p:stCondLst>
                                    <p:cond delay="0"/>
                                  </p:stCondLst>
                                  <p:childTnLst>
                                    <p:set>
                                      <p:cBhvr>
                                        <p:cTn id="558" dur="1" fill="hold">
                                          <p:stCondLst>
                                            <p:cond delay="0"/>
                                          </p:stCondLst>
                                        </p:cTn>
                                        <p:tgtEl>
                                          <p:spTgt spid="589"/>
                                        </p:tgtEl>
                                        <p:attrNameLst>
                                          <p:attrName>style.visibility</p:attrName>
                                        </p:attrNameLst>
                                      </p:cBhvr>
                                      <p:to>
                                        <p:strVal val="visible"/>
                                      </p:to>
                                    </p:set>
                                    <p:animEffect transition="in" filter="wipe(left)">
                                      <p:cBhvr>
                                        <p:cTn id="559" dur="500"/>
                                        <p:tgtEl>
                                          <p:spTgt spid="589"/>
                                        </p:tgtEl>
                                      </p:cBhvr>
                                    </p:animEffect>
                                  </p:childTnLst>
                                </p:cTn>
                              </p:par>
                            </p:childTnLst>
                          </p:cTn>
                        </p:par>
                        <p:par>
                          <p:cTn id="560" fill="hold">
                            <p:stCondLst>
                              <p:cond delay="69500"/>
                            </p:stCondLst>
                            <p:childTnLst>
                              <p:par>
                                <p:cTn id="561" presetID="22" presetClass="entr" presetSubtype="8" fill="hold" nodeType="afterEffect">
                                  <p:stCondLst>
                                    <p:cond delay="0"/>
                                  </p:stCondLst>
                                  <p:childTnLst>
                                    <p:set>
                                      <p:cBhvr>
                                        <p:cTn id="562" dur="1" fill="hold">
                                          <p:stCondLst>
                                            <p:cond delay="0"/>
                                          </p:stCondLst>
                                        </p:cTn>
                                        <p:tgtEl>
                                          <p:spTgt spid="590"/>
                                        </p:tgtEl>
                                        <p:attrNameLst>
                                          <p:attrName>style.visibility</p:attrName>
                                        </p:attrNameLst>
                                      </p:cBhvr>
                                      <p:to>
                                        <p:strVal val="visible"/>
                                      </p:to>
                                    </p:set>
                                    <p:animEffect transition="in" filter="wipe(left)">
                                      <p:cBhvr>
                                        <p:cTn id="563" dur="500"/>
                                        <p:tgtEl>
                                          <p:spTgt spid="590"/>
                                        </p:tgtEl>
                                      </p:cBhvr>
                                    </p:animEffect>
                                  </p:childTnLst>
                                </p:cTn>
                              </p:par>
                            </p:childTnLst>
                          </p:cTn>
                        </p:par>
                        <p:par>
                          <p:cTn id="564" fill="hold">
                            <p:stCondLst>
                              <p:cond delay="70000"/>
                            </p:stCondLst>
                            <p:childTnLst>
                              <p:par>
                                <p:cTn id="565" presetID="22" presetClass="entr" presetSubtype="8" fill="hold" nodeType="afterEffect">
                                  <p:stCondLst>
                                    <p:cond delay="0"/>
                                  </p:stCondLst>
                                  <p:childTnLst>
                                    <p:set>
                                      <p:cBhvr>
                                        <p:cTn id="566" dur="1" fill="hold">
                                          <p:stCondLst>
                                            <p:cond delay="0"/>
                                          </p:stCondLst>
                                        </p:cTn>
                                        <p:tgtEl>
                                          <p:spTgt spid="591"/>
                                        </p:tgtEl>
                                        <p:attrNameLst>
                                          <p:attrName>style.visibility</p:attrName>
                                        </p:attrNameLst>
                                      </p:cBhvr>
                                      <p:to>
                                        <p:strVal val="visible"/>
                                      </p:to>
                                    </p:set>
                                    <p:animEffect transition="in" filter="wipe(left)">
                                      <p:cBhvr>
                                        <p:cTn id="567" dur="500"/>
                                        <p:tgtEl>
                                          <p:spTgt spid="591"/>
                                        </p:tgtEl>
                                      </p:cBhvr>
                                    </p:animEffect>
                                  </p:childTnLst>
                                </p:cTn>
                              </p:par>
                            </p:childTnLst>
                          </p:cTn>
                        </p:par>
                        <p:par>
                          <p:cTn id="568" fill="hold">
                            <p:stCondLst>
                              <p:cond delay="70500"/>
                            </p:stCondLst>
                            <p:childTnLst>
                              <p:par>
                                <p:cTn id="569" presetID="22" presetClass="entr" presetSubtype="8" fill="hold" grpId="0" nodeType="afterEffect">
                                  <p:stCondLst>
                                    <p:cond delay="0"/>
                                  </p:stCondLst>
                                  <p:childTnLst>
                                    <p:set>
                                      <p:cBhvr>
                                        <p:cTn id="570" dur="1" fill="hold">
                                          <p:stCondLst>
                                            <p:cond delay="0"/>
                                          </p:stCondLst>
                                        </p:cTn>
                                        <p:tgtEl>
                                          <p:spTgt spid="592"/>
                                        </p:tgtEl>
                                        <p:attrNameLst>
                                          <p:attrName>style.visibility</p:attrName>
                                        </p:attrNameLst>
                                      </p:cBhvr>
                                      <p:to>
                                        <p:strVal val="visible"/>
                                      </p:to>
                                    </p:set>
                                    <p:animEffect transition="in" filter="wipe(left)">
                                      <p:cBhvr>
                                        <p:cTn id="571" dur="500"/>
                                        <p:tgtEl>
                                          <p:spTgt spid="592"/>
                                        </p:tgtEl>
                                      </p:cBhvr>
                                    </p:animEffect>
                                  </p:childTnLst>
                                </p:cTn>
                              </p:par>
                            </p:childTnLst>
                          </p:cTn>
                        </p:par>
                        <p:par>
                          <p:cTn id="572" fill="hold">
                            <p:stCondLst>
                              <p:cond delay="71000"/>
                            </p:stCondLst>
                            <p:childTnLst>
                              <p:par>
                                <p:cTn id="573" presetID="22" presetClass="entr" presetSubtype="8" fill="hold" nodeType="afterEffect">
                                  <p:stCondLst>
                                    <p:cond delay="0"/>
                                  </p:stCondLst>
                                  <p:childTnLst>
                                    <p:set>
                                      <p:cBhvr>
                                        <p:cTn id="574" dur="1" fill="hold">
                                          <p:stCondLst>
                                            <p:cond delay="0"/>
                                          </p:stCondLst>
                                        </p:cTn>
                                        <p:tgtEl>
                                          <p:spTgt spid="593"/>
                                        </p:tgtEl>
                                        <p:attrNameLst>
                                          <p:attrName>style.visibility</p:attrName>
                                        </p:attrNameLst>
                                      </p:cBhvr>
                                      <p:to>
                                        <p:strVal val="visible"/>
                                      </p:to>
                                    </p:set>
                                    <p:animEffect transition="in" filter="wipe(left)">
                                      <p:cBhvr>
                                        <p:cTn id="575" dur="500"/>
                                        <p:tgtEl>
                                          <p:spTgt spid="593"/>
                                        </p:tgtEl>
                                      </p:cBhvr>
                                    </p:animEffect>
                                  </p:childTnLst>
                                </p:cTn>
                              </p:par>
                            </p:childTnLst>
                          </p:cTn>
                        </p:par>
                        <p:par>
                          <p:cTn id="576" fill="hold">
                            <p:stCondLst>
                              <p:cond delay="71500"/>
                            </p:stCondLst>
                            <p:childTnLst>
                              <p:par>
                                <p:cTn id="577" presetID="22" presetClass="entr" presetSubtype="8" fill="hold" nodeType="afterEffect">
                                  <p:stCondLst>
                                    <p:cond delay="0"/>
                                  </p:stCondLst>
                                  <p:childTnLst>
                                    <p:set>
                                      <p:cBhvr>
                                        <p:cTn id="578" dur="1" fill="hold">
                                          <p:stCondLst>
                                            <p:cond delay="0"/>
                                          </p:stCondLst>
                                        </p:cTn>
                                        <p:tgtEl>
                                          <p:spTgt spid="594"/>
                                        </p:tgtEl>
                                        <p:attrNameLst>
                                          <p:attrName>style.visibility</p:attrName>
                                        </p:attrNameLst>
                                      </p:cBhvr>
                                      <p:to>
                                        <p:strVal val="visible"/>
                                      </p:to>
                                    </p:set>
                                    <p:animEffect transition="in" filter="wipe(left)">
                                      <p:cBhvr>
                                        <p:cTn id="579" dur="500"/>
                                        <p:tgtEl>
                                          <p:spTgt spid="594"/>
                                        </p:tgtEl>
                                      </p:cBhvr>
                                    </p:animEffect>
                                  </p:childTnLst>
                                </p:cTn>
                              </p:par>
                            </p:childTnLst>
                          </p:cTn>
                        </p:par>
                        <p:par>
                          <p:cTn id="580" fill="hold">
                            <p:stCondLst>
                              <p:cond delay="72000"/>
                            </p:stCondLst>
                            <p:childTnLst>
                              <p:par>
                                <p:cTn id="581" presetID="22" presetClass="entr" presetSubtype="8" fill="hold" grpId="0" nodeType="afterEffect">
                                  <p:stCondLst>
                                    <p:cond delay="0"/>
                                  </p:stCondLst>
                                  <p:childTnLst>
                                    <p:set>
                                      <p:cBhvr>
                                        <p:cTn id="582" dur="1" fill="hold">
                                          <p:stCondLst>
                                            <p:cond delay="0"/>
                                          </p:stCondLst>
                                        </p:cTn>
                                        <p:tgtEl>
                                          <p:spTgt spid="596"/>
                                        </p:tgtEl>
                                        <p:attrNameLst>
                                          <p:attrName>style.visibility</p:attrName>
                                        </p:attrNameLst>
                                      </p:cBhvr>
                                      <p:to>
                                        <p:strVal val="visible"/>
                                      </p:to>
                                    </p:set>
                                    <p:animEffect transition="in" filter="wipe(left)">
                                      <p:cBhvr>
                                        <p:cTn id="583" dur="500"/>
                                        <p:tgtEl>
                                          <p:spTgt spid="596"/>
                                        </p:tgtEl>
                                      </p:cBhvr>
                                    </p:animEffect>
                                  </p:childTnLst>
                                </p:cTn>
                              </p:par>
                            </p:childTnLst>
                          </p:cTn>
                        </p:par>
                        <p:par>
                          <p:cTn id="584" fill="hold">
                            <p:stCondLst>
                              <p:cond delay="72500"/>
                            </p:stCondLst>
                            <p:childTnLst>
                              <p:par>
                                <p:cTn id="585" presetID="22" presetClass="entr" presetSubtype="8" fill="hold" nodeType="afterEffect">
                                  <p:stCondLst>
                                    <p:cond delay="0"/>
                                  </p:stCondLst>
                                  <p:childTnLst>
                                    <p:set>
                                      <p:cBhvr>
                                        <p:cTn id="586" dur="1" fill="hold">
                                          <p:stCondLst>
                                            <p:cond delay="0"/>
                                          </p:stCondLst>
                                        </p:cTn>
                                        <p:tgtEl>
                                          <p:spTgt spid="597"/>
                                        </p:tgtEl>
                                        <p:attrNameLst>
                                          <p:attrName>style.visibility</p:attrName>
                                        </p:attrNameLst>
                                      </p:cBhvr>
                                      <p:to>
                                        <p:strVal val="visible"/>
                                      </p:to>
                                    </p:set>
                                    <p:animEffect transition="in" filter="wipe(left)">
                                      <p:cBhvr>
                                        <p:cTn id="587" dur="500"/>
                                        <p:tgtEl>
                                          <p:spTgt spid="597"/>
                                        </p:tgtEl>
                                      </p:cBhvr>
                                    </p:animEffect>
                                  </p:childTnLst>
                                </p:cTn>
                              </p:par>
                            </p:childTnLst>
                          </p:cTn>
                        </p:par>
                        <p:par>
                          <p:cTn id="588" fill="hold">
                            <p:stCondLst>
                              <p:cond delay="73000"/>
                            </p:stCondLst>
                            <p:childTnLst>
                              <p:par>
                                <p:cTn id="589" presetID="22" presetClass="entr" presetSubtype="8" fill="hold" grpId="0" nodeType="afterEffect">
                                  <p:stCondLst>
                                    <p:cond delay="0"/>
                                  </p:stCondLst>
                                  <p:childTnLst>
                                    <p:set>
                                      <p:cBhvr>
                                        <p:cTn id="590" dur="1" fill="hold">
                                          <p:stCondLst>
                                            <p:cond delay="0"/>
                                          </p:stCondLst>
                                        </p:cTn>
                                        <p:tgtEl>
                                          <p:spTgt spid="598"/>
                                        </p:tgtEl>
                                        <p:attrNameLst>
                                          <p:attrName>style.visibility</p:attrName>
                                        </p:attrNameLst>
                                      </p:cBhvr>
                                      <p:to>
                                        <p:strVal val="visible"/>
                                      </p:to>
                                    </p:set>
                                    <p:animEffect transition="in" filter="wipe(left)">
                                      <p:cBhvr>
                                        <p:cTn id="591" dur="500"/>
                                        <p:tgtEl>
                                          <p:spTgt spid="598"/>
                                        </p:tgtEl>
                                      </p:cBhvr>
                                    </p:animEffect>
                                  </p:childTnLst>
                                </p:cTn>
                              </p:par>
                            </p:childTnLst>
                          </p:cTn>
                        </p:par>
                        <p:par>
                          <p:cTn id="592" fill="hold">
                            <p:stCondLst>
                              <p:cond delay="73500"/>
                            </p:stCondLst>
                            <p:childTnLst>
                              <p:par>
                                <p:cTn id="593" presetID="22" presetClass="entr" presetSubtype="8" fill="hold" nodeType="afterEffect">
                                  <p:stCondLst>
                                    <p:cond delay="0"/>
                                  </p:stCondLst>
                                  <p:childTnLst>
                                    <p:set>
                                      <p:cBhvr>
                                        <p:cTn id="594" dur="1" fill="hold">
                                          <p:stCondLst>
                                            <p:cond delay="0"/>
                                          </p:stCondLst>
                                        </p:cTn>
                                        <p:tgtEl>
                                          <p:spTgt spid="599"/>
                                        </p:tgtEl>
                                        <p:attrNameLst>
                                          <p:attrName>style.visibility</p:attrName>
                                        </p:attrNameLst>
                                      </p:cBhvr>
                                      <p:to>
                                        <p:strVal val="visible"/>
                                      </p:to>
                                    </p:set>
                                    <p:animEffect transition="in" filter="wipe(left)">
                                      <p:cBhvr>
                                        <p:cTn id="595" dur="500"/>
                                        <p:tgtEl>
                                          <p:spTgt spid="599"/>
                                        </p:tgtEl>
                                      </p:cBhvr>
                                    </p:animEffect>
                                  </p:childTnLst>
                                </p:cTn>
                              </p:par>
                            </p:childTnLst>
                          </p:cTn>
                        </p:par>
                        <p:par>
                          <p:cTn id="596" fill="hold">
                            <p:stCondLst>
                              <p:cond delay="74000"/>
                            </p:stCondLst>
                            <p:childTnLst>
                              <p:par>
                                <p:cTn id="597" presetID="22" presetClass="entr" presetSubtype="8" fill="hold" grpId="0" nodeType="afterEffect">
                                  <p:stCondLst>
                                    <p:cond delay="0"/>
                                  </p:stCondLst>
                                  <p:childTnLst>
                                    <p:set>
                                      <p:cBhvr>
                                        <p:cTn id="598" dur="1" fill="hold">
                                          <p:stCondLst>
                                            <p:cond delay="0"/>
                                          </p:stCondLst>
                                        </p:cTn>
                                        <p:tgtEl>
                                          <p:spTgt spid="600"/>
                                        </p:tgtEl>
                                        <p:attrNameLst>
                                          <p:attrName>style.visibility</p:attrName>
                                        </p:attrNameLst>
                                      </p:cBhvr>
                                      <p:to>
                                        <p:strVal val="visible"/>
                                      </p:to>
                                    </p:set>
                                    <p:animEffect transition="in" filter="wipe(left)">
                                      <p:cBhvr>
                                        <p:cTn id="599" dur="500"/>
                                        <p:tgtEl>
                                          <p:spTgt spid="600"/>
                                        </p:tgtEl>
                                      </p:cBhvr>
                                    </p:animEffect>
                                  </p:childTnLst>
                                </p:cTn>
                              </p:par>
                            </p:childTnLst>
                          </p:cTn>
                        </p:par>
                        <p:par>
                          <p:cTn id="600" fill="hold">
                            <p:stCondLst>
                              <p:cond delay="74500"/>
                            </p:stCondLst>
                            <p:childTnLst>
                              <p:par>
                                <p:cTn id="601" presetID="22" presetClass="entr" presetSubtype="8" fill="hold" nodeType="afterEffect">
                                  <p:stCondLst>
                                    <p:cond delay="0"/>
                                  </p:stCondLst>
                                  <p:childTnLst>
                                    <p:set>
                                      <p:cBhvr>
                                        <p:cTn id="602" dur="1" fill="hold">
                                          <p:stCondLst>
                                            <p:cond delay="0"/>
                                          </p:stCondLst>
                                        </p:cTn>
                                        <p:tgtEl>
                                          <p:spTgt spid="601"/>
                                        </p:tgtEl>
                                        <p:attrNameLst>
                                          <p:attrName>style.visibility</p:attrName>
                                        </p:attrNameLst>
                                      </p:cBhvr>
                                      <p:to>
                                        <p:strVal val="visible"/>
                                      </p:to>
                                    </p:set>
                                    <p:animEffect transition="in" filter="wipe(left)">
                                      <p:cBhvr>
                                        <p:cTn id="603" dur="500"/>
                                        <p:tgtEl>
                                          <p:spTgt spid="601"/>
                                        </p:tgtEl>
                                      </p:cBhvr>
                                    </p:animEffect>
                                  </p:childTnLst>
                                </p:cTn>
                              </p:par>
                            </p:childTnLst>
                          </p:cTn>
                        </p:par>
                        <p:par>
                          <p:cTn id="604" fill="hold">
                            <p:stCondLst>
                              <p:cond delay="75000"/>
                            </p:stCondLst>
                            <p:childTnLst>
                              <p:par>
                                <p:cTn id="605" presetID="22" presetClass="entr" presetSubtype="8" fill="hold" grpId="0" nodeType="afterEffect">
                                  <p:stCondLst>
                                    <p:cond delay="0"/>
                                  </p:stCondLst>
                                  <p:childTnLst>
                                    <p:set>
                                      <p:cBhvr>
                                        <p:cTn id="606" dur="1" fill="hold">
                                          <p:stCondLst>
                                            <p:cond delay="0"/>
                                          </p:stCondLst>
                                        </p:cTn>
                                        <p:tgtEl>
                                          <p:spTgt spid="602"/>
                                        </p:tgtEl>
                                        <p:attrNameLst>
                                          <p:attrName>style.visibility</p:attrName>
                                        </p:attrNameLst>
                                      </p:cBhvr>
                                      <p:to>
                                        <p:strVal val="visible"/>
                                      </p:to>
                                    </p:set>
                                    <p:animEffect transition="in" filter="wipe(left)">
                                      <p:cBhvr>
                                        <p:cTn id="607" dur="500"/>
                                        <p:tgtEl>
                                          <p:spTgt spid="602"/>
                                        </p:tgtEl>
                                      </p:cBhvr>
                                    </p:animEffect>
                                  </p:childTnLst>
                                </p:cTn>
                              </p:par>
                            </p:childTnLst>
                          </p:cTn>
                        </p:par>
                        <p:par>
                          <p:cTn id="608" fill="hold">
                            <p:stCondLst>
                              <p:cond delay="75500"/>
                            </p:stCondLst>
                            <p:childTnLst>
                              <p:par>
                                <p:cTn id="609" presetID="22" presetClass="entr" presetSubtype="8" fill="hold" nodeType="afterEffect">
                                  <p:stCondLst>
                                    <p:cond delay="0"/>
                                  </p:stCondLst>
                                  <p:childTnLst>
                                    <p:set>
                                      <p:cBhvr>
                                        <p:cTn id="610" dur="1" fill="hold">
                                          <p:stCondLst>
                                            <p:cond delay="0"/>
                                          </p:stCondLst>
                                        </p:cTn>
                                        <p:tgtEl>
                                          <p:spTgt spid="603"/>
                                        </p:tgtEl>
                                        <p:attrNameLst>
                                          <p:attrName>style.visibility</p:attrName>
                                        </p:attrNameLst>
                                      </p:cBhvr>
                                      <p:to>
                                        <p:strVal val="visible"/>
                                      </p:to>
                                    </p:set>
                                    <p:animEffect transition="in" filter="wipe(left)">
                                      <p:cBhvr>
                                        <p:cTn id="611" dur="500"/>
                                        <p:tgtEl>
                                          <p:spTgt spid="603"/>
                                        </p:tgtEl>
                                      </p:cBhvr>
                                    </p:animEffect>
                                  </p:childTnLst>
                                </p:cTn>
                              </p:par>
                            </p:childTnLst>
                          </p:cTn>
                        </p:par>
                        <p:par>
                          <p:cTn id="612" fill="hold">
                            <p:stCondLst>
                              <p:cond delay="76000"/>
                            </p:stCondLst>
                            <p:childTnLst>
                              <p:par>
                                <p:cTn id="613" presetID="22" presetClass="entr" presetSubtype="8" fill="hold" grpId="0" nodeType="afterEffect">
                                  <p:stCondLst>
                                    <p:cond delay="0"/>
                                  </p:stCondLst>
                                  <p:childTnLst>
                                    <p:set>
                                      <p:cBhvr>
                                        <p:cTn id="614" dur="1" fill="hold">
                                          <p:stCondLst>
                                            <p:cond delay="0"/>
                                          </p:stCondLst>
                                        </p:cTn>
                                        <p:tgtEl>
                                          <p:spTgt spid="604"/>
                                        </p:tgtEl>
                                        <p:attrNameLst>
                                          <p:attrName>style.visibility</p:attrName>
                                        </p:attrNameLst>
                                      </p:cBhvr>
                                      <p:to>
                                        <p:strVal val="visible"/>
                                      </p:to>
                                    </p:set>
                                    <p:animEffect transition="in" filter="wipe(left)">
                                      <p:cBhvr>
                                        <p:cTn id="615" dur="500"/>
                                        <p:tgtEl>
                                          <p:spTgt spid="604"/>
                                        </p:tgtEl>
                                      </p:cBhvr>
                                    </p:animEffect>
                                  </p:childTnLst>
                                </p:cTn>
                              </p:par>
                            </p:childTnLst>
                          </p:cTn>
                        </p:par>
                        <p:par>
                          <p:cTn id="616" fill="hold">
                            <p:stCondLst>
                              <p:cond delay="76500"/>
                            </p:stCondLst>
                            <p:childTnLst>
                              <p:par>
                                <p:cTn id="617" presetID="22" presetClass="entr" presetSubtype="8" fill="hold" nodeType="afterEffect">
                                  <p:stCondLst>
                                    <p:cond delay="0"/>
                                  </p:stCondLst>
                                  <p:childTnLst>
                                    <p:set>
                                      <p:cBhvr>
                                        <p:cTn id="618" dur="1" fill="hold">
                                          <p:stCondLst>
                                            <p:cond delay="0"/>
                                          </p:stCondLst>
                                        </p:cTn>
                                        <p:tgtEl>
                                          <p:spTgt spid="605"/>
                                        </p:tgtEl>
                                        <p:attrNameLst>
                                          <p:attrName>style.visibility</p:attrName>
                                        </p:attrNameLst>
                                      </p:cBhvr>
                                      <p:to>
                                        <p:strVal val="visible"/>
                                      </p:to>
                                    </p:set>
                                    <p:animEffect transition="in" filter="wipe(left)">
                                      <p:cBhvr>
                                        <p:cTn id="619" dur="500"/>
                                        <p:tgtEl>
                                          <p:spTgt spid="605"/>
                                        </p:tgtEl>
                                      </p:cBhvr>
                                    </p:animEffect>
                                  </p:childTnLst>
                                </p:cTn>
                              </p:par>
                            </p:childTnLst>
                          </p:cTn>
                        </p:par>
                        <p:par>
                          <p:cTn id="620" fill="hold">
                            <p:stCondLst>
                              <p:cond delay="77000"/>
                            </p:stCondLst>
                            <p:childTnLst>
                              <p:par>
                                <p:cTn id="621" presetID="22" presetClass="entr" presetSubtype="8" fill="hold" grpId="0" nodeType="afterEffect">
                                  <p:stCondLst>
                                    <p:cond delay="0"/>
                                  </p:stCondLst>
                                  <p:childTnLst>
                                    <p:set>
                                      <p:cBhvr>
                                        <p:cTn id="622" dur="1" fill="hold">
                                          <p:stCondLst>
                                            <p:cond delay="0"/>
                                          </p:stCondLst>
                                        </p:cTn>
                                        <p:tgtEl>
                                          <p:spTgt spid="606"/>
                                        </p:tgtEl>
                                        <p:attrNameLst>
                                          <p:attrName>style.visibility</p:attrName>
                                        </p:attrNameLst>
                                      </p:cBhvr>
                                      <p:to>
                                        <p:strVal val="visible"/>
                                      </p:to>
                                    </p:set>
                                    <p:animEffect transition="in" filter="wipe(left)">
                                      <p:cBhvr>
                                        <p:cTn id="623" dur="500"/>
                                        <p:tgtEl>
                                          <p:spTgt spid="606"/>
                                        </p:tgtEl>
                                      </p:cBhvr>
                                    </p:animEffect>
                                  </p:childTnLst>
                                </p:cTn>
                              </p:par>
                            </p:childTnLst>
                          </p:cTn>
                        </p:par>
                        <p:par>
                          <p:cTn id="624" fill="hold">
                            <p:stCondLst>
                              <p:cond delay="77500"/>
                            </p:stCondLst>
                            <p:childTnLst>
                              <p:par>
                                <p:cTn id="625" presetID="22" presetClass="entr" presetSubtype="8" fill="hold" nodeType="afterEffect">
                                  <p:stCondLst>
                                    <p:cond delay="0"/>
                                  </p:stCondLst>
                                  <p:childTnLst>
                                    <p:set>
                                      <p:cBhvr>
                                        <p:cTn id="626" dur="1" fill="hold">
                                          <p:stCondLst>
                                            <p:cond delay="0"/>
                                          </p:stCondLst>
                                        </p:cTn>
                                        <p:tgtEl>
                                          <p:spTgt spid="607"/>
                                        </p:tgtEl>
                                        <p:attrNameLst>
                                          <p:attrName>style.visibility</p:attrName>
                                        </p:attrNameLst>
                                      </p:cBhvr>
                                      <p:to>
                                        <p:strVal val="visible"/>
                                      </p:to>
                                    </p:set>
                                    <p:animEffect transition="in" filter="wipe(left)">
                                      <p:cBhvr>
                                        <p:cTn id="627" dur="500"/>
                                        <p:tgtEl>
                                          <p:spTgt spid="607"/>
                                        </p:tgtEl>
                                      </p:cBhvr>
                                    </p:animEffect>
                                  </p:childTnLst>
                                </p:cTn>
                              </p:par>
                            </p:childTnLst>
                          </p:cTn>
                        </p:par>
                        <p:par>
                          <p:cTn id="628" fill="hold">
                            <p:stCondLst>
                              <p:cond delay="78000"/>
                            </p:stCondLst>
                            <p:childTnLst>
                              <p:par>
                                <p:cTn id="629" presetID="22" presetClass="entr" presetSubtype="8" fill="hold" grpId="0" nodeType="afterEffect">
                                  <p:stCondLst>
                                    <p:cond delay="0"/>
                                  </p:stCondLst>
                                  <p:childTnLst>
                                    <p:set>
                                      <p:cBhvr>
                                        <p:cTn id="630" dur="1" fill="hold">
                                          <p:stCondLst>
                                            <p:cond delay="0"/>
                                          </p:stCondLst>
                                        </p:cTn>
                                        <p:tgtEl>
                                          <p:spTgt spid="608"/>
                                        </p:tgtEl>
                                        <p:attrNameLst>
                                          <p:attrName>style.visibility</p:attrName>
                                        </p:attrNameLst>
                                      </p:cBhvr>
                                      <p:to>
                                        <p:strVal val="visible"/>
                                      </p:to>
                                    </p:set>
                                    <p:animEffect transition="in" filter="wipe(left)">
                                      <p:cBhvr>
                                        <p:cTn id="631" dur="500"/>
                                        <p:tgtEl>
                                          <p:spTgt spid="608"/>
                                        </p:tgtEl>
                                      </p:cBhvr>
                                    </p:animEffect>
                                  </p:childTnLst>
                                </p:cTn>
                              </p:par>
                            </p:childTnLst>
                          </p:cTn>
                        </p:par>
                        <p:par>
                          <p:cTn id="632" fill="hold">
                            <p:stCondLst>
                              <p:cond delay="78500"/>
                            </p:stCondLst>
                            <p:childTnLst>
                              <p:par>
                                <p:cTn id="633" presetID="22" presetClass="entr" presetSubtype="8" fill="hold" nodeType="afterEffect">
                                  <p:stCondLst>
                                    <p:cond delay="0"/>
                                  </p:stCondLst>
                                  <p:childTnLst>
                                    <p:set>
                                      <p:cBhvr>
                                        <p:cTn id="634" dur="1" fill="hold">
                                          <p:stCondLst>
                                            <p:cond delay="0"/>
                                          </p:stCondLst>
                                        </p:cTn>
                                        <p:tgtEl>
                                          <p:spTgt spid="609"/>
                                        </p:tgtEl>
                                        <p:attrNameLst>
                                          <p:attrName>style.visibility</p:attrName>
                                        </p:attrNameLst>
                                      </p:cBhvr>
                                      <p:to>
                                        <p:strVal val="visible"/>
                                      </p:to>
                                    </p:set>
                                    <p:animEffect transition="in" filter="wipe(left)">
                                      <p:cBhvr>
                                        <p:cTn id="635" dur="500"/>
                                        <p:tgtEl>
                                          <p:spTgt spid="609"/>
                                        </p:tgtEl>
                                      </p:cBhvr>
                                    </p:animEffect>
                                  </p:childTnLst>
                                </p:cTn>
                              </p:par>
                            </p:childTnLst>
                          </p:cTn>
                        </p:par>
                        <p:par>
                          <p:cTn id="636" fill="hold">
                            <p:stCondLst>
                              <p:cond delay="79000"/>
                            </p:stCondLst>
                            <p:childTnLst>
                              <p:par>
                                <p:cTn id="637" presetID="22" presetClass="entr" presetSubtype="8" fill="hold" grpId="0" nodeType="afterEffect">
                                  <p:stCondLst>
                                    <p:cond delay="0"/>
                                  </p:stCondLst>
                                  <p:childTnLst>
                                    <p:set>
                                      <p:cBhvr>
                                        <p:cTn id="638" dur="1" fill="hold">
                                          <p:stCondLst>
                                            <p:cond delay="0"/>
                                          </p:stCondLst>
                                        </p:cTn>
                                        <p:tgtEl>
                                          <p:spTgt spid="610"/>
                                        </p:tgtEl>
                                        <p:attrNameLst>
                                          <p:attrName>style.visibility</p:attrName>
                                        </p:attrNameLst>
                                      </p:cBhvr>
                                      <p:to>
                                        <p:strVal val="visible"/>
                                      </p:to>
                                    </p:set>
                                    <p:animEffect transition="in" filter="wipe(left)">
                                      <p:cBhvr>
                                        <p:cTn id="639" dur="500"/>
                                        <p:tgtEl>
                                          <p:spTgt spid="610"/>
                                        </p:tgtEl>
                                      </p:cBhvr>
                                    </p:animEffect>
                                  </p:childTnLst>
                                </p:cTn>
                              </p:par>
                            </p:childTnLst>
                          </p:cTn>
                        </p:par>
                        <p:par>
                          <p:cTn id="640" fill="hold">
                            <p:stCondLst>
                              <p:cond delay="79500"/>
                            </p:stCondLst>
                            <p:childTnLst>
                              <p:par>
                                <p:cTn id="641" presetID="22" presetClass="entr" presetSubtype="8" fill="hold" nodeType="afterEffect">
                                  <p:stCondLst>
                                    <p:cond delay="0"/>
                                  </p:stCondLst>
                                  <p:childTnLst>
                                    <p:set>
                                      <p:cBhvr>
                                        <p:cTn id="642" dur="1" fill="hold">
                                          <p:stCondLst>
                                            <p:cond delay="0"/>
                                          </p:stCondLst>
                                        </p:cTn>
                                        <p:tgtEl>
                                          <p:spTgt spid="611"/>
                                        </p:tgtEl>
                                        <p:attrNameLst>
                                          <p:attrName>style.visibility</p:attrName>
                                        </p:attrNameLst>
                                      </p:cBhvr>
                                      <p:to>
                                        <p:strVal val="visible"/>
                                      </p:to>
                                    </p:set>
                                    <p:animEffect transition="in" filter="wipe(left)">
                                      <p:cBhvr>
                                        <p:cTn id="643" dur="500"/>
                                        <p:tgtEl>
                                          <p:spTgt spid="611"/>
                                        </p:tgtEl>
                                      </p:cBhvr>
                                    </p:animEffect>
                                  </p:childTnLst>
                                </p:cTn>
                              </p:par>
                            </p:childTnLst>
                          </p:cTn>
                        </p:par>
                        <p:par>
                          <p:cTn id="644" fill="hold">
                            <p:stCondLst>
                              <p:cond delay="80000"/>
                            </p:stCondLst>
                            <p:childTnLst>
                              <p:par>
                                <p:cTn id="645" presetID="22" presetClass="entr" presetSubtype="8" fill="hold" nodeType="afterEffect">
                                  <p:stCondLst>
                                    <p:cond delay="0"/>
                                  </p:stCondLst>
                                  <p:childTnLst>
                                    <p:set>
                                      <p:cBhvr>
                                        <p:cTn id="646" dur="1" fill="hold">
                                          <p:stCondLst>
                                            <p:cond delay="0"/>
                                          </p:stCondLst>
                                        </p:cTn>
                                        <p:tgtEl>
                                          <p:spTgt spid="613"/>
                                        </p:tgtEl>
                                        <p:attrNameLst>
                                          <p:attrName>style.visibility</p:attrName>
                                        </p:attrNameLst>
                                      </p:cBhvr>
                                      <p:to>
                                        <p:strVal val="visible"/>
                                      </p:to>
                                    </p:set>
                                    <p:animEffect transition="in" filter="wipe(left)">
                                      <p:cBhvr>
                                        <p:cTn id="647" dur="500"/>
                                        <p:tgtEl>
                                          <p:spTgt spid="613"/>
                                        </p:tgtEl>
                                      </p:cBhvr>
                                    </p:animEffect>
                                  </p:childTnLst>
                                </p:cTn>
                              </p:par>
                            </p:childTnLst>
                          </p:cTn>
                        </p:par>
                        <p:par>
                          <p:cTn id="648" fill="hold">
                            <p:stCondLst>
                              <p:cond delay="80500"/>
                            </p:stCondLst>
                            <p:childTnLst>
                              <p:par>
                                <p:cTn id="649" presetID="22" presetClass="entr" presetSubtype="8" fill="hold" grpId="0" nodeType="afterEffect">
                                  <p:stCondLst>
                                    <p:cond delay="0"/>
                                  </p:stCondLst>
                                  <p:childTnLst>
                                    <p:set>
                                      <p:cBhvr>
                                        <p:cTn id="650" dur="1" fill="hold">
                                          <p:stCondLst>
                                            <p:cond delay="0"/>
                                          </p:stCondLst>
                                        </p:cTn>
                                        <p:tgtEl>
                                          <p:spTgt spid="612"/>
                                        </p:tgtEl>
                                        <p:attrNameLst>
                                          <p:attrName>style.visibility</p:attrName>
                                        </p:attrNameLst>
                                      </p:cBhvr>
                                      <p:to>
                                        <p:strVal val="visible"/>
                                      </p:to>
                                    </p:set>
                                    <p:animEffect transition="in" filter="wipe(left)">
                                      <p:cBhvr>
                                        <p:cTn id="651" dur="500"/>
                                        <p:tgtEl>
                                          <p:spTgt spid="612"/>
                                        </p:tgtEl>
                                      </p:cBhvr>
                                    </p:animEffect>
                                  </p:childTnLst>
                                </p:cTn>
                              </p:par>
                            </p:childTnLst>
                          </p:cTn>
                        </p:par>
                        <p:par>
                          <p:cTn id="652" fill="hold">
                            <p:stCondLst>
                              <p:cond delay="81000"/>
                            </p:stCondLst>
                            <p:childTnLst>
                              <p:par>
                                <p:cTn id="653" presetID="22" presetClass="entr" presetSubtype="8" fill="hold" nodeType="afterEffect">
                                  <p:stCondLst>
                                    <p:cond delay="0"/>
                                  </p:stCondLst>
                                  <p:childTnLst>
                                    <p:set>
                                      <p:cBhvr>
                                        <p:cTn id="654" dur="1" fill="hold">
                                          <p:stCondLst>
                                            <p:cond delay="0"/>
                                          </p:stCondLst>
                                        </p:cTn>
                                        <p:tgtEl>
                                          <p:spTgt spid="614"/>
                                        </p:tgtEl>
                                        <p:attrNameLst>
                                          <p:attrName>style.visibility</p:attrName>
                                        </p:attrNameLst>
                                      </p:cBhvr>
                                      <p:to>
                                        <p:strVal val="visible"/>
                                      </p:to>
                                    </p:set>
                                    <p:animEffect transition="in" filter="wipe(left)">
                                      <p:cBhvr>
                                        <p:cTn id="655" dur="500"/>
                                        <p:tgtEl>
                                          <p:spTgt spid="614"/>
                                        </p:tgtEl>
                                      </p:cBhvr>
                                    </p:animEffect>
                                  </p:childTnLst>
                                </p:cTn>
                              </p:par>
                            </p:childTnLst>
                          </p:cTn>
                        </p:par>
                        <p:par>
                          <p:cTn id="656" fill="hold">
                            <p:stCondLst>
                              <p:cond delay="81500"/>
                            </p:stCondLst>
                            <p:childTnLst>
                              <p:par>
                                <p:cTn id="657" presetID="22" presetClass="entr" presetSubtype="8" fill="hold" nodeType="afterEffect">
                                  <p:stCondLst>
                                    <p:cond delay="0"/>
                                  </p:stCondLst>
                                  <p:childTnLst>
                                    <p:set>
                                      <p:cBhvr>
                                        <p:cTn id="658" dur="1" fill="hold">
                                          <p:stCondLst>
                                            <p:cond delay="0"/>
                                          </p:stCondLst>
                                        </p:cTn>
                                        <p:tgtEl>
                                          <p:spTgt spid="617"/>
                                        </p:tgtEl>
                                        <p:attrNameLst>
                                          <p:attrName>style.visibility</p:attrName>
                                        </p:attrNameLst>
                                      </p:cBhvr>
                                      <p:to>
                                        <p:strVal val="visible"/>
                                      </p:to>
                                    </p:set>
                                    <p:animEffect transition="in" filter="wipe(left)">
                                      <p:cBhvr>
                                        <p:cTn id="659" dur="500"/>
                                        <p:tgtEl>
                                          <p:spTgt spid="617"/>
                                        </p:tgtEl>
                                      </p:cBhvr>
                                    </p:animEffect>
                                  </p:childTnLst>
                                </p:cTn>
                              </p:par>
                            </p:childTnLst>
                          </p:cTn>
                        </p:par>
                        <p:par>
                          <p:cTn id="660" fill="hold">
                            <p:stCondLst>
                              <p:cond delay="82000"/>
                            </p:stCondLst>
                            <p:childTnLst>
                              <p:par>
                                <p:cTn id="661" presetID="22" presetClass="entr" presetSubtype="8" fill="hold" grpId="0" nodeType="afterEffect">
                                  <p:stCondLst>
                                    <p:cond delay="0"/>
                                  </p:stCondLst>
                                  <p:childTnLst>
                                    <p:set>
                                      <p:cBhvr>
                                        <p:cTn id="662" dur="1" fill="hold">
                                          <p:stCondLst>
                                            <p:cond delay="0"/>
                                          </p:stCondLst>
                                        </p:cTn>
                                        <p:tgtEl>
                                          <p:spTgt spid="623"/>
                                        </p:tgtEl>
                                        <p:attrNameLst>
                                          <p:attrName>style.visibility</p:attrName>
                                        </p:attrNameLst>
                                      </p:cBhvr>
                                      <p:to>
                                        <p:strVal val="visible"/>
                                      </p:to>
                                    </p:set>
                                    <p:animEffect transition="in" filter="wipe(left)">
                                      <p:cBhvr>
                                        <p:cTn id="663" dur="500"/>
                                        <p:tgtEl>
                                          <p:spTgt spid="623"/>
                                        </p:tgtEl>
                                      </p:cBhvr>
                                    </p:animEffect>
                                  </p:childTnLst>
                                </p:cTn>
                              </p:par>
                            </p:childTnLst>
                          </p:cTn>
                        </p:par>
                        <p:par>
                          <p:cTn id="664" fill="hold">
                            <p:stCondLst>
                              <p:cond delay="82500"/>
                            </p:stCondLst>
                            <p:childTnLst>
                              <p:par>
                                <p:cTn id="665" presetID="22" presetClass="entr" presetSubtype="8" fill="hold" grpId="0" nodeType="afterEffect">
                                  <p:stCondLst>
                                    <p:cond delay="0"/>
                                  </p:stCondLst>
                                  <p:childTnLst>
                                    <p:set>
                                      <p:cBhvr>
                                        <p:cTn id="666" dur="1" fill="hold">
                                          <p:stCondLst>
                                            <p:cond delay="0"/>
                                          </p:stCondLst>
                                        </p:cTn>
                                        <p:tgtEl>
                                          <p:spTgt spid="624"/>
                                        </p:tgtEl>
                                        <p:attrNameLst>
                                          <p:attrName>style.visibility</p:attrName>
                                        </p:attrNameLst>
                                      </p:cBhvr>
                                      <p:to>
                                        <p:strVal val="visible"/>
                                      </p:to>
                                    </p:set>
                                    <p:animEffect transition="in" filter="wipe(left)">
                                      <p:cBhvr>
                                        <p:cTn id="667" dur="500"/>
                                        <p:tgtEl>
                                          <p:spTgt spid="624"/>
                                        </p:tgtEl>
                                      </p:cBhvr>
                                    </p:animEffect>
                                  </p:childTnLst>
                                </p:cTn>
                              </p:par>
                            </p:childTnLst>
                          </p:cTn>
                        </p:par>
                        <p:par>
                          <p:cTn id="668" fill="hold">
                            <p:stCondLst>
                              <p:cond delay="83000"/>
                            </p:stCondLst>
                            <p:childTnLst>
                              <p:par>
                                <p:cTn id="669" presetID="22" presetClass="entr" presetSubtype="8" fill="hold" nodeType="afterEffect">
                                  <p:stCondLst>
                                    <p:cond delay="0"/>
                                  </p:stCondLst>
                                  <p:childTnLst>
                                    <p:set>
                                      <p:cBhvr>
                                        <p:cTn id="670" dur="1" fill="hold">
                                          <p:stCondLst>
                                            <p:cond delay="0"/>
                                          </p:stCondLst>
                                        </p:cTn>
                                        <p:tgtEl>
                                          <p:spTgt spid="626"/>
                                        </p:tgtEl>
                                        <p:attrNameLst>
                                          <p:attrName>style.visibility</p:attrName>
                                        </p:attrNameLst>
                                      </p:cBhvr>
                                      <p:to>
                                        <p:strVal val="visible"/>
                                      </p:to>
                                    </p:set>
                                    <p:animEffect transition="in" filter="wipe(left)">
                                      <p:cBhvr>
                                        <p:cTn id="671" dur="500"/>
                                        <p:tgtEl>
                                          <p:spTgt spid="626"/>
                                        </p:tgtEl>
                                      </p:cBhvr>
                                    </p:animEffect>
                                  </p:childTnLst>
                                </p:cTn>
                              </p:par>
                            </p:childTnLst>
                          </p:cTn>
                        </p:par>
                        <p:par>
                          <p:cTn id="672" fill="hold">
                            <p:stCondLst>
                              <p:cond delay="83500"/>
                            </p:stCondLst>
                            <p:childTnLst>
                              <p:par>
                                <p:cTn id="673" presetID="22" presetClass="entr" presetSubtype="8" fill="hold" grpId="0" nodeType="afterEffect">
                                  <p:stCondLst>
                                    <p:cond delay="0"/>
                                  </p:stCondLst>
                                  <p:childTnLst>
                                    <p:set>
                                      <p:cBhvr>
                                        <p:cTn id="674" dur="1" fill="hold">
                                          <p:stCondLst>
                                            <p:cond delay="0"/>
                                          </p:stCondLst>
                                        </p:cTn>
                                        <p:tgtEl>
                                          <p:spTgt spid="625"/>
                                        </p:tgtEl>
                                        <p:attrNameLst>
                                          <p:attrName>style.visibility</p:attrName>
                                        </p:attrNameLst>
                                      </p:cBhvr>
                                      <p:to>
                                        <p:strVal val="visible"/>
                                      </p:to>
                                    </p:set>
                                    <p:animEffect transition="in" filter="wipe(left)">
                                      <p:cBhvr>
                                        <p:cTn id="675" dur="500"/>
                                        <p:tgtEl>
                                          <p:spTgt spid="625"/>
                                        </p:tgtEl>
                                      </p:cBhvr>
                                    </p:animEffect>
                                  </p:childTnLst>
                                </p:cTn>
                              </p:par>
                            </p:childTnLst>
                          </p:cTn>
                        </p:par>
                        <p:par>
                          <p:cTn id="676" fill="hold">
                            <p:stCondLst>
                              <p:cond delay="84000"/>
                            </p:stCondLst>
                            <p:childTnLst>
                              <p:par>
                                <p:cTn id="677" presetID="22" presetClass="entr" presetSubtype="8" fill="hold" nodeType="afterEffect">
                                  <p:stCondLst>
                                    <p:cond delay="0"/>
                                  </p:stCondLst>
                                  <p:childTnLst>
                                    <p:set>
                                      <p:cBhvr>
                                        <p:cTn id="678" dur="1" fill="hold">
                                          <p:stCondLst>
                                            <p:cond delay="0"/>
                                          </p:stCondLst>
                                        </p:cTn>
                                        <p:tgtEl>
                                          <p:spTgt spid="628"/>
                                        </p:tgtEl>
                                        <p:attrNameLst>
                                          <p:attrName>style.visibility</p:attrName>
                                        </p:attrNameLst>
                                      </p:cBhvr>
                                      <p:to>
                                        <p:strVal val="visible"/>
                                      </p:to>
                                    </p:set>
                                    <p:animEffect transition="in" filter="wipe(left)">
                                      <p:cBhvr>
                                        <p:cTn id="679" dur="500"/>
                                        <p:tgtEl>
                                          <p:spTgt spid="628"/>
                                        </p:tgtEl>
                                      </p:cBhvr>
                                    </p:animEffect>
                                  </p:childTnLst>
                                </p:cTn>
                              </p:par>
                            </p:childTnLst>
                          </p:cTn>
                        </p:par>
                        <p:par>
                          <p:cTn id="680" fill="hold">
                            <p:stCondLst>
                              <p:cond delay="84500"/>
                            </p:stCondLst>
                            <p:childTnLst>
                              <p:par>
                                <p:cTn id="681" presetID="22" presetClass="entr" presetSubtype="8" fill="hold" grpId="0" nodeType="afterEffect">
                                  <p:stCondLst>
                                    <p:cond delay="0"/>
                                  </p:stCondLst>
                                  <p:childTnLst>
                                    <p:set>
                                      <p:cBhvr>
                                        <p:cTn id="682" dur="1" fill="hold">
                                          <p:stCondLst>
                                            <p:cond delay="0"/>
                                          </p:stCondLst>
                                        </p:cTn>
                                        <p:tgtEl>
                                          <p:spTgt spid="627"/>
                                        </p:tgtEl>
                                        <p:attrNameLst>
                                          <p:attrName>style.visibility</p:attrName>
                                        </p:attrNameLst>
                                      </p:cBhvr>
                                      <p:to>
                                        <p:strVal val="visible"/>
                                      </p:to>
                                    </p:set>
                                    <p:animEffect transition="in" filter="wipe(left)">
                                      <p:cBhvr>
                                        <p:cTn id="683" dur="500"/>
                                        <p:tgtEl>
                                          <p:spTgt spid="627"/>
                                        </p:tgtEl>
                                      </p:cBhvr>
                                    </p:animEffect>
                                  </p:childTnLst>
                                </p:cTn>
                              </p:par>
                            </p:childTnLst>
                          </p:cTn>
                        </p:par>
                        <p:par>
                          <p:cTn id="684" fill="hold">
                            <p:stCondLst>
                              <p:cond delay="85000"/>
                            </p:stCondLst>
                            <p:childTnLst>
                              <p:par>
                                <p:cTn id="685" presetID="22" presetClass="entr" presetSubtype="8" fill="hold" nodeType="afterEffect">
                                  <p:stCondLst>
                                    <p:cond delay="0"/>
                                  </p:stCondLst>
                                  <p:childTnLst>
                                    <p:set>
                                      <p:cBhvr>
                                        <p:cTn id="686" dur="1" fill="hold">
                                          <p:stCondLst>
                                            <p:cond delay="0"/>
                                          </p:stCondLst>
                                        </p:cTn>
                                        <p:tgtEl>
                                          <p:spTgt spid="629"/>
                                        </p:tgtEl>
                                        <p:attrNameLst>
                                          <p:attrName>style.visibility</p:attrName>
                                        </p:attrNameLst>
                                      </p:cBhvr>
                                      <p:to>
                                        <p:strVal val="visible"/>
                                      </p:to>
                                    </p:set>
                                    <p:animEffect transition="in" filter="wipe(left)">
                                      <p:cBhvr>
                                        <p:cTn id="687" dur="500"/>
                                        <p:tgtEl>
                                          <p:spTgt spid="629"/>
                                        </p:tgtEl>
                                      </p:cBhvr>
                                    </p:animEffect>
                                  </p:childTnLst>
                                </p:cTn>
                              </p:par>
                            </p:childTnLst>
                          </p:cTn>
                        </p:par>
                        <p:par>
                          <p:cTn id="688" fill="hold">
                            <p:stCondLst>
                              <p:cond delay="85500"/>
                            </p:stCondLst>
                            <p:childTnLst>
                              <p:par>
                                <p:cTn id="689" presetID="22" presetClass="entr" presetSubtype="8" fill="hold" grpId="0" nodeType="afterEffect">
                                  <p:stCondLst>
                                    <p:cond delay="0"/>
                                  </p:stCondLst>
                                  <p:childTnLst>
                                    <p:set>
                                      <p:cBhvr>
                                        <p:cTn id="690" dur="1" fill="hold">
                                          <p:stCondLst>
                                            <p:cond delay="0"/>
                                          </p:stCondLst>
                                        </p:cTn>
                                        <p:tgtEl>
                                          <p:spTgt spid="630"/>
                                        </p:tgtEl>
                                        <p:attrNameLst>
                                          <p:attrName>style.visibility</p:attrName>
                                        </p:attrNameLst>
                                      </p:cBhvr>
                                      <p:to>
                                        <p:strVal val="visible"/>
                                      </p:to>
                                    </p:set>
                                    <p:animEffect transition="in" filter="wipe(left)">
                                      <p:cBhvr>
                                        <p:cTn id="691" dur="500"/>
                                        <p:tgtEl>
                                          <p:spTgt spid="630"/>
                                        </p:tgtEl>
                                      </p:cBhvr>
                                    </p:animEffect>
                                  </p:childTnLst>
                                </p:cTn>
                              </p:par>
                            </p:childTnLst>
                          </p:cTn>
                        </p:par>
                        <p:par>
                          <p:cTn id="692" fill="hold">
                            <p:stCondLst>
                              <p:cond delay="86000"/>
                            </p:stCondLst>
                            <p:childTnLst>
                              <p:par>
                                <p:cTn id="693" presetID="22" presetClass="entr" presetSubtype="8" fill="hold" nodeType="afterEffect">
                                  <p:stCondLst>
                                    <p:cond delay="0"/>
                                  </p:stCondLst>
                                  <p:childTnLst>
                                    <p:set>
                                      <p:cBhvr>
                                        <p:cTn id="694" dur="1" fill="hold">
                                          <p:stCondLst>
                                            <p:cond delay="0"/>
                                          </p:stCondLst>
                                        </p:cTn>
                                        <p:tgtEl>
                                          <p:spTgt spid="632"/>
                                        </p:tgtEl>
                                        <p:attrNameLst>
                                          <p:attrName>style.visibility</p:attrName>
                                        </p:attrNameLst>
                                      </p:cBhvr>
                                      <p:to>
                                        <p:strVal val="visible"/>
                                      </p:to>
                                    </p:set>
                                    <p:animEffect transition="in" filter="wipe(left)">
                                      <p:cBhvr>
                                        <p:cTn id="695" dur="500"/>
                                        <p:tgtEl>
                                          <p:spTgt spid="632"/>
                                        </p:tgtEl>
                                      </p:cBhvr>
                                    </p:animEffect>
                                  </p:childTnLst>
                                </p:cTn>
                              </p:par>
                            </p:childTnLst>
                          </p:cTn>
                        </p:par>
                        <p:par>
                          <p:cTn id="696" fill="hold">
                            <p:stCondLst>
                              <p:cond delay="86500"/>
                            </p:stCondLst>
                            <p:childTnLst>
                              <p:par>
                                <p:cTn id="697" presetID="22" presetClass="entr" presetSubtype="8" fill="hold" grpId="0" nodeType="afterEffect">
                                  <p:stCondLst>
                                    <p:cond delay="0"/>
                                  </p:stCondLst>
                                  <p:childTnLst>
                                    <p:set>
                                      <p:cBhvr>
                                        <p:cTn id="698" dur="1" fill="hold">
                                          <p:stCondLst>
                                            <p:cond delay="0"/>
                                          </p:stCondLst>
                                        </p:cTn>
                                        <p:tgtEl>
                                          <p:spTgt spid="631"/>
                                        </p:tgtEl>
                                        <p:attrNameLst>
                                          <p:attrName>style.visibility</p:attrName>
                                        </p:attrNameLst>
                                      </p:cBhvr>
                                      <p:to>
                                        <p:strVal val="visible"/>
                                      </p:to>
                                    </p:set>
                                    <p:animEffect transition="in" filter="wipe(left)">
                                      <p:cBhvr>
                                        <p:cTn id="699" dur="500"/>
                                        <p:tgtEl>
                                          <p:spTgt spid="631"/>
                                        </p:tgtEl>
                                      </p:cBhvr>
                                    </p:animEffect>
                                  </p:childTnLst>
                                </p:cTn>
                              </p:par>
                            </p:childTnLst>
                          </p:cTn>
                        </p:par>
                        <p:par>
                          <p:cTn id="700" fill="hold">
                            <p:stCondLst>
                              <p:cond delay="87000"/>
                            </p:stCondLst>
                            <p:childTnLst>
                              <p:par>
                                <p:cTn id="701" presetID="22" presetClass="entr" presetSubtype="8" fill="hold" nodeType="afterEffect">
                                  <p:stCondLst>
                                    <p:cond delay="0"/>
                                  </p:stCondLst>
                                  <p:childTnLst>
                                    <p:set>
                                      <p:cBhvr>
                                        <p:cTn id="702" dur="1" fill="hold">
                                          <p:stCondLst>
                                            <p:cond delay="0"/>
                                          </p:stCondLst>
                                        </p:cTn>
                                        <p:tgtEl>
                                          <p:spTgt spid="634"/>
                                        </p:tgtEl>
                                        <p:attrNameLst>
                                          <p:attrName>style.visibility</p:attrName>
                                        </p:attrNameLst>
                                      </p:cBhvr>
                                      <p:to>
                                        <p:strVal val="visible"/>
                                      </p:to>
                                    </p:set>
                                    <p:animEffect transition="in" filter="wipe(left)">
                                      <p:cBhvr>
                                        <p:cTn id="703" dur="500"/>
                                        <p:tgtEl>
                                          <p:spTgt spid="634"/>
                                        </p:tgtEl>
                                      </p:cBhvr>
                                    </p:animEffect>
                                  </p:childTnLst>
                                </p:cTn>
                              </p:par>
                            </p:childTnLst>
                          </p:cTn>
                        </p:par>
                        <p:par>
                          <p:cTn id="704" fill="hold">
                            <p:stCondLst>
                              <p:cond delay="87500"/>
                            </p:stCondLst>
                            <p:childTnLst>
                              <p:par>
                                <p:cTn id="705" presetID="22" presetClass="entr" presetSubtype="8" fill="hold" grpId="0" nodeType="afterEffect">
                                  <p:stCondLst>
                                    <p:cond delay="0"/>
                                  </p:stCondLst>
                                  <p:childTnLst>
                                    <p:set>
                                      <p:cBhvr>
                                        <p:cTn id="706" dur="1" fill="hold">
                                          <p:stCondLst>
                                            <p:cond delay="0"/>
                                          </p:stCondLst>
                                        </p:cTn>
                                        <p:tgtEl>
                                          <p:spTgt spid="633"/>
                                        </p:tgtEl>
                                        <p:attrNameLst>
                                          <p:attrName>style.visibility</p:attrName>
                                        </p:attrNameLst>
                                      </p:cBhvr>
                                      <p:to>
                                        <p:strVal val="visible"/>
                                      </p:to>
                                    </p:set>
                                    <p:animEffect transition="in" filter="wipe(left)">
                                      <p:cBhvr>
                                        <p:cTn id="707" dur="500"/>
                                        <p:tgtEl>
                                          <p:spTgt spid="633"/>
                                        </p:tgtEl>
                                      </p:cBhvr>
                                    </p:animEffect>
                                  </p:childTnLst>
                                </p:cTn>
                              </p:par>
                            </p:childTnLst>
                          </p:cTn>
                        </p:par>
                        <p:par>
                          <p:cTn id="708" fill="hold">
                            <p:stCondLst>
                              <p:cond delay="88000"/>
                            </p:stCondLst>
                            <p:childTnLst>
                              <p:par>
                                <p:cTn id="709" presetID="22" presetClass="entr" presetSubtype="8" fill="hold" nodeType="afterEffect">
                                  <p:stCondLst>
                                    <p:cond delay="0"/>
                                  </p:stCondLst>
                                  <p:childTnLst>
                                    <p:set>
                                      <p:cBhvr>
                                        <p:cTn id="710" dur="1" fill="hold">
                                          <p:stCondLst>
                                            <p:cond delay="0"/>
                                          </p:stCondLst>
                                        </p:cTn>
                                        <p:tgtEl>
                                          <p:spTgt spid="635"/>
                                        </p:tgtEl>
                                        <p:attrNameLst>
                                          <p:attrName>style.visibility</p:attrName>
                                        </p:attrNameLst>
                                      </p:cBhvr>
                                      <p:to>
                                        <p:strVal val="visible"/>
                                      </p:to>
                                    </p:set>
                                    <p:animEffect transition="in" filter="wipe(left)">
                                      <p:cBhvr>
                                        <p:cTn id="711" dur="500"/>
                                        <p:tgtEl>
                                          <p:spTgt spid="635"/>
                                        </p:tgtEl>
                                      </p:cBhvr>
                                    </p:animEffect>
                                  </p:childTnLst>
                                </p:cTn>
                              </p:par>
                            </p:childTnLst>
                          </p:cTn>
                        </p:par>
                        <p:par>
                          <p:cTn id="712" fill="hold">
                            <p:stCondLst>
                              <p:cond delay="88500"/>
                            </p:stCondLst>
                            <p:childTnLst>
                              <p:par>
                                <p:cTn id="713" presetID="22" presetClass="entr" presetSubtype="8" fill="hold" nodeType="afterEffect">
                                  <p:stCondLst>
                                    <p:cond delay="0"/>
                                  </p:stCondLst>
                                  <p:childTnLst>
                                    <p:set>
                                      <p:cBhvr>
                                        <p:cTn id="714" dur="1" fill="hold">
                                          <p:stCondLst>
                                            <p:cond delay="0"/>
                                          </p:stCondLst>
                                        </p:cTn>
                                        <p:tgtEl>
                                          <p:spTgt spid="636"/>
                                        </p:tgtEl>
                                        <p:attrNameLst>
                                          <p:attrName>style.visibility</p:attrName>
                                        </p:attrNameLst>
                                      </p:cBhvr>
                                      <p:to>
                                        <p:strVal val="visible"/>
                                      </p:to>
                                    </p:set>
                                    <p:animEffect transition="in" filter="wipe(left)">
                                      <p:cBhvr>
                                        <p:cTn id="715" dur="500"/>
                                        <p:tgtEl>
                                          <p:spTgt spid="636"/>
                                        </p:tgtEl>
                                      </p:cBhvr>
                                    </p:animEffect>
                                  </p:childTnLst>
                                </p:cTn>
                              </p:par>
                            </p:childTnLst>
                          </p:cTn>
                        </p:par>
                        <p:par>
                          <p:cTn id="716" fill="hold">
                            <p:stCondLst>
                              <p:cond delay="89000"/>
                            </p:stCondLst>
                            <p:childTnLst>
                              <p:par>
                                <p:cTn id="717" presetID="22" presetClass="entr" presetSubtype="8" fill="hold" grpId="0" nodeType="afterEffect">
                                  <p:stCondLst>
                                    <p:cond delay="0"/>
                                  </p:stCondLst>
                                  <p:childTnLst>
                                    <p:set>
                                      <p:cBhvr>
                                        <p:cTn id="718" dur="1" fill="hold">
                                          <p:stCondLst>
                                            <p:cond delay="0"/>
                                          </p:stCondLst>
                                        </p:cTn>
                                        <p:tgtEl>
                                          <p:spTgt spid="637"/>
                                        </p:tgtEl>
                                        <p:attrNameLst>
                                          <p:attrName>style.visibility</p:attrName>
                                        </p:attrNameLst>
                                      </p:cBhvr>
                                      <p:to>
                                        <p:strVal val="visible"/>
                                      </p:to>
                                    </p:set>
                                    <p:animEffect transition="in" filter="wipe(left)">
                                      <p:cBhvr>
                                        <p:cTn id="719" dur="500"/>
                                        <p:tgtEl>
                                          <p:spTgt spid="637"/>
                                        </p:tgtEl>
                                      </p:cBhvr>
                                    </p:animEffect>
                                  </p:childTnLst>
                                </p:cTn>
                              </p:par>
                            </p:childTnLst>
                          </p:cTn>
                        </p:par>
                        <p:par>
                          <p:cTn id="720" fill="hold">
                            <p:stCondLst>
                              <p:cond delay="89500"/>
                            </p:stCondLst>
                            <p:childTnLst>
                              <p:par>
                                <p:cTn id="721" presetID="22" presetClass="entr" presetSubtype="8" fill="hold" grpId="0" nodeType="afterEffect">
                                  <p:stCondLst>
                                    <p:cond delay="0"/>
                                  </p:stCondLst>
                                  <p:childTnLst>
                                    <p:set>
                                      <p:cBhvr>
                                        <p:cTn id="722" dur="1" fill="hold">
                                          <p:stCondLst>
                                            <p:cond delay="0"/>
                                          </p:stCondLst>
                                        </p:cTn>
                                        <p:tgtEl>
                                          <p:spTgt spid="638"/>
                                        </p:tgtEl>
                                        <p:attrNameLst>
                                          <p:attrName>style.visibility</p:attrName>
                                        </p:attrNameLst>
                                      </p:cBhvr>
                                      <p:to>
                                        <p:strVal val="visible"/>
                                      </p:to>
                                    </p:set>
                                    <p:animEffect transition="in" filter="wipe(left)">
                                      <p:cBhvr>
                                        <p:cTn id="723" dur="500"/>
                                        <p:tgtEl>
                                          <p:spTgt spid="638"/>
                                        </p:tgtEl>
                                      </p:cBhvr>
                                    </p:animEffect>
                                  </p:childTnLst>
                                </p:cTn>
                              </p:par>
                            </p:childTnLst>
                          </p:cTn>
                        </p:par>
                        <p:par>
                          <p:cTn id="724" fill="hold">
                            <p:stCondLst>
                              <p:cond delay="90000"/>
                            </p:stCondLst>
                            <p:childTnLst>
                              <p:par>
                                <p:cTn id="725" presetID="22" presetClass="entr" presetSubtype="8" fill="hold" grpId="0" nodeType="afterEffect">
                                  <p:stCondLst>
                                    <p:cond delay="0"/>
                                  </p:stCondLst>
                                  <p:childTnLst>
                                    <p:set>
                                      <p:cBhvr>
                                        <p:cTn id="726" dur="1" fill="hold">
                                          <p:stCondLst>
                                            <p:cond delay="0"/>
                                          </p:stCondLst>
                                        </p:cTn>
                                        <p:tgtEl>
                                          <p:spTgt spid="639"/>
                                        </p:tgtEl>
                                        <p:attrNameLst>
                                          <p:attrName>style.visibility</p:attrName>
                                        </p:attrNameLst>
                                      </p:cBhvr>
                                      <p:to>
                                        <p:strVal val="visible"/>
                                      </p:to>
                                    </p:set>
                                    <p:animEffect transition="in" filter="wipe(left)">
                                      <p:cBhvr>
                                        <p:cTn id="727" dur="500"/>
                                        <p:tgtEl>
                                          <p:spTgt spid="639"/>
                                        </p:tgtEl>
                                      </p:cBhvr>
                                    </p:animEffect>
                                  </p:childTnLst>
                                </p:cTn>
                              </p:par>
                            </p:childTnLst>
                          </p:cTn>
                        </p:par>
                        <p:par>
                          <p:cTn id="728" fill="hold">
                            <p:stCondLst>
                              <p:cond delay="90500"/>
                            </p:stCondLst>
                            <p:childTnLst>
                              <p:par>
                                <p:cTn id="729" presetID="22" presetClass="entr" presetSubtype="8" fill="hold" nodeType="afterEffect">
                                  <p:stCondLst>
                                    <p:cond delay="0"/>
                                  </p:stCondLst>
                                  <p:childTnLst>
                                    <p:set>
                                      <p:cBhvr>
                                        <p:cTn id="730" dur="1" fill="hold">
                                          <p:stCondLst>
                                            <p:cond delay="0"/>
                                          </p:stCondLst>
                                        </p:cTn>
                                        <p:tgtEl>
                                          <p:spTgt spid="641"/>
                                        </p:tgtEl>
                                        <p:attrNameLst>
                                          <p:attrName>style.visibility</p:attrName>
                                        </p:attrNameLst>
                                      </p:cBhvr>
                                      <p:to>
                                        <p:strVal val="visible"/>
                                      </p:to>
                                    </p:set>
                                    <p:animEffect transition="in" filter="wipe(left)">
                                      <p:cBhvr>
                                        <p:cTn id="731" dur="500"/>
                                        <p:tgtEl>
                                          <p:spTgt spid="641"/>
                                        </p:tgtEl>
                                      </p:cBhvr>
                                    </p:animEffect>
                                  </p:childTnLst>
                                </p:cTn>
                              </p:par>
                            </p:childTnLst>
                          </p:cTn>
                        </p:par>
                        <p:par>
                          <p:cTn id="732" fill="hold">
                            <p:stCondLst>
                              <p:cond delay="91000"/>
                            </p:stCondLst>
                            <p:childTnLst>
                              <p:par>
                                <p:cTn id="733" presetID="22" presetClass="entr" presetSubtype="8" fill="hold" grpId="0" nodeType="afterEffect">
                                  <p:stCondLst>
                                    <p:cond delay="0"/>
                                  </p:stCondLst>
                                  <p:childTnLst>
                                    <p:set>
                                      <p:cBhvr>
                                        <p:cTn id="734" dur="1" fill="hold">
                                          <p:stCondLst>
                                            <p:cond delay="0"/>
                                          </p:stCondLst>
                                        </p:cTn>
                                        <p:tgtEl>
                                          <p:spTgt spid="640"/>
                                        </p:tgtEl>
                                        <p:attrNameLst>
                                          <p:attrName>style.visibility</p:attrName>
                                        </p:attrNameLst>
                                      </p:cBhvr>
                                      <p:to>
                                        <p:strVal val="visible"/>
                                      </p:to>
                                    </p:set>
                                    <p:animEffect transition="in" filter="wipe(left)">
                                      <p:cBhvr>
                                        <p:cTn id="735" dur="500"/>
                                        <p:tgtEl>
                                          <p:spTgt spid="640"/>
                                        </p:tgtEl>
                                      </p:cBhvr>
                                    </p:animEffect>
                                  </p:childTnLst>
                                </p:cTn>
                              </p:par>
                            </p:childTnLst>
                          </p:cTn>
                        </p:par>
                        <p:par>
                          <p:cTn id="736" fill="hold">
                            <p:stCondLst>
                              <p:cond delay="91500"/>
                            </p:stCondLst>
                            <p:childTnLst>
                              <p:par>
                                <p:cTn id="737" presetID="22" presetClass="entr" presetSubtype="8" fill="hold" nodeType="afterEffect">
                                  <p:stCondLst>
                                    <p:cond delay="0"/>
                                  </p:stCondLst>
                                  <p:childTnLst>
                                    <p:set>
                                      <p:cBhvr>
                                        <p:cTn id="738" dur="1" fill="hold">
                                          <p:stCondLst>
                                            <p:cond delay="0"/>
                                          </p:stCondLst>
                                        </p:cTn>
                                        <p:tgtEl>
                                          <p:spTgt spid="643"/>
                                        </p:tgtEl>
                                        <p:attrNameLst>
                                          <p:attrName>style.visibility</p:attrName>
                                        </p:attrNameLst>
                                      </p:cBhvr>
                                      <p:to>
                                        <p:strVal val="visible"/>
                                      </p:to>
                                    </p:set>
                                    <p:animEffect transition="in" filter="wipe(left)">
                                      <p:cBhvr>
                                        <p:cTn id="739" dur="500"/>
                                        <p:tgtEl>
                                          <p:spTgt spid="643"/>
                                        </p:tgtEl>
                                      </p:cBhvr>
                                    </p:animEffect>
                                  </p:childTnLst>
                                </p:cTn>
                              </p:par>
                            </p:childTnLst>
                          </p:cTn>
                        </p:par>
                        <p:par>
                          <p:cTn id="740" fill="hold">
                            <p:stCondLst>
                              <p:cond delay="92000"/>
                            </p:stCondLst>
                            <p:childTnLst>
                              <p:par>
                                <p:cTn id="741" presetID="22" presetClass="entr" presetSubtype="8" fill="hold" grpId="0" nodeType="afterEffect">
                                  <p:stCondLst>
                                    <p:cond delay="0"/>
                                  </p:stCondLst>
                                  <p:childTnLst>
                                    <p:set>
                                      <p:cBhvr>
                                        <p:cTn id="742" dur="1" fill="hold">
                                          <p:stCondLst>
                                            <p:cond delay="0"/>
                                          </p:stCondLst>
                                        </p:cTn>
                                        <p:tgtEl>
                                          <p:spTgt spid="642"/>
                                        </p:tgtEl>
                                        <p:attrNameLst>
                                          <p:attrName>style.visibility</p:attrName>
                                        </p:attrNameLst>
                                      </p:cBhvr>
                                      <p:to>
                                        <p:strVal val="visible"/>
                                      </p:to>
                                    </p:set>
                                    <p:animEffect transition="in" filter="wipe(left)">
                                      <p:cBhvr>
                                        <p:cTn id="743" dur="500"/>
                                        <p:tgtEl>
                                          <p:spTgt spid="642"/>
                                        </p:tgtEl>
                                      </p:cBhvr>
                                    </p:animEffect>
                                  </p:childTnLst>
                                </p:cTn>
                              </p:par>
                            </p:childTnLst>
                          </p:cTn>
                        </p:par>
                        <p:par>
                          <p:cTn id="744" fill="hold">
                            <p:stCondLst>
                              <p:cond delay="92500"/>
                            </p:stCondLst>
                            <p:childTnLst>
                              <p:par>
                                <p:cTn id="745" presetID="22" presetClass="entr" presetSubtype="8" fill="hold" nodeType="afterEffect">
                                  <p:stCondLst>
                                    <p:cond delay="0"/>
                                  </p:stCondLst>
                                  <p:childTnLst>
                                    <p:set>
                                      <p:cBhvr>
                                        <p:cTn id="746" dur="1" fill="hold">
                                          <p:stCondLst>
                                            <p:cond delay="0"/>
                                          </p:stCondLst>
                                        </p:cTn>
                                        <p:tgtEl>
                                          <p:spTgt spid="622"/>
                                        </p:tgtEl>
                                        <p:attrNameLst>
                                          <p:attrName>style.visibility</p:attrName>
                                        </p:attrNameLst>
                                      </p:cBhvr>
                                      <p:to>
                                        <p:strVal val="visible"/>
                                      </p:to>
                                    </p:set>
                                    <p:animEffect transition="in" filter="wipe(left)">
                                      <p:cBhvr>
                                        <p:cTn id="747" dur="500"/>
                                        <p:tgtEl>
                                          <p:spTgt spid="622"/>
                                        </p:tgtEl>
                                      </p:cBhvr>
                                    </p:animEffect>
                                  </p:childTnLst>
                                </p:cTn>
                              </p:par>
                            </p:childTnLst>
                          </p:cTn>
                        </p:par>
                        <p:par>
                          <p:cTn id="748" fill="hold">
                            <p:stCondLst>
                              <p:cond delay="93000"/>
                            </p:stCondLst>
                            <p:childTnLst>
                              <p:par>
                                <p:cTn id="749" presetID="22" presetClass="entr" presetSubtype="8" fill="hold" grpId="0" nodeType="afterEffect">
                                  <p:stCondLst>
                                    <p:cond delay="0"/>
                                  </p:stCondLst>
                                  <p:childTnLst>
                                    <p:set>
                                      <p:cBhvr>
                                        <p:cTn id="750" dur="1" fill="hold">
                                          <p:stCondLst>
                                            <p:cond delay="0"/>
                                          </p:stCondLst>
                                        </p:cTn>
                                        <p:tgtEl>
                                          <p:spTgt spid="644"/>
                                        </p:tgtEl>
                                        <p:attrNameLst>
                                          <p:attrName>style.visibility</p:attrName>
                                        </p:attrNameLst>
                                      </p:cBhvr>
                                      <p:to>
                                        <p:strVal val="visible"/>
                                      </p:to>
                                    </p:set>
                                    <p:animEffect transition="in" filter="wipe(left)">
                                      <p:cBhvr>
                                        <p:cTn id="751" dur="500"/>
                                        <p:tgtEl>
                                          <p:spTgt spid="644"/>
                                        </p:tgtEl>
                                      </p:cBhvr>
                                    </p:animEffect>
                                  </p:childTnLst>
                                </p:cTn>
                              </p:par>
                            </p:childTnLst>
                          </p:cTn>
                        </p:par>
                        <p:par>
                          <p:cTn id="752" fill="hold">
                            <p:stCondLst>
                              <p:cond delay="93500"/>
                            </p:stCondLst>
                            <p:childTnLst>
                              <p:par>
                                <p:cTn id="753" presetID="22" presetClass="entr" presetSubtype="8" fill="hold" nodeType="afterEffect">
                                  <p:stCondLst>
                                    <p:cond delay="0"/>
                                  </p:stCondLst>
                                  <p:childTnLst>
                                    <p:set>
                                      <p:cBhvr>
                                        <p:cTn id="754" dur="1" fill="hold">
                                          <p:stCondLst>
                                            <p:cond delay="0"/>
                                          </p:stCondLst>
                                        </p:cTn>
                                        <p:tgtEl>
                                          <p:spTgt spid="645"/>
                                        </p:tgtEl>
                                        <p:attrNameLst>
                                          <p:attrName>style.visibility</p:attrName>
                                        </p:attrNameLst>
                                      </p:cBhvr>
                                      <p:to>
                                        <p:strVal val="visible"/>
                                      </p:to>
                                    </p:set>
                                    <p:animEffect transition="in" filter="wipe(left)">
                                      <p:cBhvr>
                                        <p:cTn id="755" dur="500"/>
                                        <p:tgtEl>
                                          <p:spTgt spid="645"/>
                                        </p:tgtEl>
                                      </p:cBhvr>
                                    </p:animEffect>
                                  </p:childTnLst>
                                </p:cTn>
                              </p:par>
                            </p:childTnLst>
                          </p:cTn>
                        </p:par>
                        <p:par>
                          <p:cTn id="756" fill="hold">
                            <p:stCondLst>
                              <p:cond delay="94000"/>
                            </p:stCondLst>
                            <p:childTnLst>
                              <p:par>
                                <p:cTn id="757" presetID="22" presetClass="entr" presetSubtype="8" fill="hold" grpId="0" nodeType="afterEffect">
                                  <p:stCondLst>
                                    <p:cond delay="0"/>
                                  </p:stCondLst>
                                  <p:childTnLst>
                                    <p:set>
                                      <p:cBhvr>
                                        <p:cTn id="758" dur="1" fill="hold">
                                          <p:stCondLst>
                                            <p:cond delay="0"/>
                                          </p:stCondLst>
                                        </p:cTn>
                                        <p:tgtEl>
                                          <p:spTgt spid="646"/>
                                        </p:tgtEl>
                                        <p:attrNameLst>
                                          <p:attrName>style.visibility</p:attrName>
                                        </p:attrNameLst>
                                      </p:cBhvr>
                                      <p:to>
                                        <p:strVal val="visible"/>
                                      </p:to>
                                    </p:set>
                                    <p:animEffect transition="in" filter="wipe(left)">
                                      <p:cBhvr>
                                        <p:cTn id="759" dur="500"/>
                                        <p:tgtEl>
                                          <p:spTgt spid="646"/>
                                        </p:tgtEl>
                                      </p:cBhvr>
                                    </p:animEffect>
                                  </p:childTnLst>
                                </p:cTn>
                              </p:par>
                            </p:childTnLst>
                          </p:cTn>
                        </p:par>
                        <p:par>
                          <p:cTn id="760" fill="hold">
                            <p:stCondLst>
                              <p:cond delay="94500"/>
                            </p:stCondLst>
                            <p:childTnLst>
                              <p:par>
                                <p:cTn id="761" presetID="22" presetClass="entr" presetSubtype="8" fill="hold" grpId="0" nodeType="afterEffect">
                                  <p:stCondLst>
                                    <p:cond delay="0"/>
                                  </p:stCondLst>
                                  <p:childTnLst>
                                    <p:set>
                                      <p:cBhvr>
                                        <p:cTn id="762" dur="1" fill="hold">
                                          <p:stCondLst>
                                            <p:cond delay="0"/>
                                          </p:stCondLst>
                                        </p:cTn>
                                        <p:tgtEl>
                                          <p:spTgt spid="649"/>
                                        </p:tgtEl>
                                        <p:attrNameLst>
                                          <p:attrName>style.visibility</p:attrName>
                                        </p:attrNameLst>
                                      </p:cBhvr>
                                      <p:to>
                                        <p:strVal val="visible"/>
                                      </p:to>
                                    </p:set>
                                    <p:animEffect transition="in" filter="wipe(left)">
                                      <p:cBhvr>
                                        <p:cTn id="763" dur="500"/>
                                        <p:tgtEl>
                                          <p:spTgt spid="649"/>
                                        </p:tgtEl>
                                      </p:cBhvr>
                                    </p:animEffect>
                                  </p:childTnLst>
                                </p:cTn>
                              </p:par>
                            </p:childTnLst>
                          </p:cTn>
                        </p:par>
                        <p:par>
                          <p:cTn id="764" fill="hold">
                            <p:stCondLst>
                              <p:cond delay="95000"/>
                            </p:stCondLst>
                            <p:childTnLst>
                              <p:par>
                                <p:cTn id="765" presetID="22" presetClass="entr" presetSubtype="8" fill="hold" nodeType="afterEffect">
                                  <p:stCondLst>
                                    <p:cond delay="0"/>
                                  </p:stCondLst>
                                  <p:childTnLst>
                                    <p:set>
                                      <p:cBhvr>
                                        <p:cTn id="766" dur="1" fill="hold">
                                          <p:stCondLst>
                                            <p:cond delay="0"/>
                                          </p:stCondLst>
                                        </p:cTn>
                                        <p:tgtEl>
                                          <p:spTgt spid="650"/>
                                        </p:tgtEl>
                                        <p:attrNameLst>
                                          <p:attrName>style.visibility</p:attrName>
                                        </p:attrNameLst>
                                      </p:cBhvr>
                                      <p:to>
                                        <p:strVal val="visible"/>
                                      </p:to>
                                    </p:set>
                                    <p:animEffect transition="in" filter="wipe(left)">
                                      <p:cBhvr>
                                        <p:cTn id="767" dur="500"/>
                                        <p:tgtEl>
                                          <p:spTgt spid="650"/>
                                        </p:tgtEl>
                                      </p:cBhvr>
                                    </p:animEffect>
                                  </p:childTnLst>
                                </p:cTn>
                              </p:par>
                            </p:childTnLst>
                          </p:cTn>
                        </p:par>
                        <p:par>
                          <p:cTn id="768" fill="hold">
                            <p:stCondLst>
                              <p:cond delay="95500"/>
                            </p:stCondLst>
                            <p:childTnLst>
                              <p:par>
                                <p:cTn id="769" presetID="22" presetClass="entr" presetSubtype="8" fill="hold" nodeType="afterEffect">
                                  <p:stCondLst>
                                    <p:cond delay="0"/>
                                  </p:stCondLst>
                                  <p:childTnLst>
                                    <p:set>
                                      <p:cBhvr>
                                        <p:cTn id="770" dur="1" fill="hold">
                                          <p:stCondLst>
                                            <p:cond delay="0"/>
                                          </p:stCondLst>
                                        </p:cTn>
                                        <p:tgtEl>
                                          <p:spTgt spid="651"/>
                                        </p:tgtEl>
                                        <p:attrNameLst>
                                          <p:attrName>style.visibility</p:attrName>
                                        </p:attrNameLst>
                                      </p:cBhvr>
                                      <p:to>
                                        <p:strVal val="visible"/>
                                      </p:to>
                                    </p:set>
                                    <p:animEffect transition="in" filter="wipe(left)">
                                      <p:cBhvr>
                                        <p:cTn id="771" dur="500"/>
                                        <p:tgtEl>
                                          <p:spTgt spid="651"/>
                                        </p:tgtEl>
                                      </p:cBhvr>
                                    </p:animEffect>
                                  </p:childTnLst>
                                </p:cTn>
                              </p:par>
                            </p:childTnLst>
                          </p:cTn>
                        </p:par>
                        <p:par>
                          <p:cTn id="772" fill="hold">
                            <p:stCondLst>
                              <p:cond delay="96000"/>
                            </p:stCondLst>
                            <p:childTnLst>
                              <p:par>
                                <p:cTn id="773" presetID="22" presetClass="entr" presetSubtype="8" fill="hold" grpId="0" nodeType="afterEffect">
                                  <p:stCondLst>
                                    <p:cond delay="0"/>
                                  </p:stCondLst>
                                  <p:childTnLst>
                                    <p:set>
                                      <p:cBhvr>
                                        <p:cTn id="774" dur="1" fill="hold">
                                          <p:stCondLst>
                                            <p:cond delay="0"/>
                                          </p:stCondLst>
                                        </p:cTn>
                                        <p:tgtEl>
                                          <p:spTgt spid="652"/>
                                        </p:tgtEl>
                                        <p:attrNameLst>
                                          <p:attrName>style.visibility</p:attrName>
                                        </p:attrNameLst>
                                      </p:cBhvr>
                                      <p:to>
                                        <p:strVal val="visible"/>
                                      </p:to>
                                    </p:set>
                                    <p:animEffect transition="in" filter="wipe(left)">
                                      <p:cBhvr>
                                        <p:cTn id="775" dur="500"/>
                                        <p:tgtEl>
                                          <p:spTgt spid="652"/>
                                        </p:tgtEl>
                                      </p:cBhvr>
                                    </p:animEffect>
                                  </p:childTnLst>
                                </p:cTn>
                              </p:par>
                            </p:childTnLst>
                          </p:cTn>
                        </p:par>
                        <p:par>
                          <p:cTn id="776" fill="hold">
                            <p:stCondLst>
                              <p:cond delay="96500"/>
                            </p:stCondLst>
                            <p:childTnLst>
                              <p:par>
                                <p:cTn id="777" presetID="22" presetClass="entr" presetSubtype="8" fill="hold" grpId="0" nodeType="afterEffect">
                                  <p:stCondLst>
                                    <p:cond delay="0"/>
                                  </p:stCondLst>
                                  <p:childTnLst>
                                    <p:set>
                                      <p:cBhvr>
                                        <p:cTn id="778" dur="1" fill="hold">
                                          <p:stCondLst>
                                            <p:cond delay="0"/>
                                          </p:stCondLst>
                                        </p:cTn>
                                        <p:tgtEl>
                                          <p:spTgt spid="653"/>
                                        </p:tgtEl>
                                        <p:attrNameLst>
                                          <p:attrName>style.visibility</p:attrName>
                                        </p:attrNameLst>
                                      </p:cBhvr>
                                      <p:to>
                                        <p:strVal val="visible"/>
                                      </p:to>
                                    </p:set>
                                    <p:animEffect transition="in" filter="wipe(left)">
                                      <p:cBhvr>
                                        <p:cTn id="779" dur="500"/>
                                        <p:tgtEl>
                                          <p:spTgt spid="653"/>
                                        </p:tgtEl>
                                      </p:cBhvr>
                                    </p:animEffect>
                                  </p:childTnLst>
                                </p:cTn>
                              </p:par>
                            </p:childTnLst>
                          </p:cTn>
                        </p:par>
                        <p:par>
                          <p:cTn id="780" fill="hold">
                            <p:stCondLst>
                              <p:cond delay="97000"/>
                            </p:stCondLst>
                            <p:childTnLst>
                              <p:par>
                                <p:cTn id="781" presetID="22" presetClass="entr" presetSubtype="8" fill="hold" nodeType="afterEffect">
                                  <p:stCondLst>
                                    <p:cond delay="0"/>
                                  </p:stCondLst>
                                  <p:childTnLst>
                                    <p:set>
                                      <p:cBhvr>
                                        <p:cTn id="782" dur="1" fill="hold">
                                          <p:stCondLst>
                                            <p:cond delay="0"/>
                                          </p:stCondLst>
                                        </p:cTn>
                                        <p:tgtEl>
                                          <p:spTgt spid="654"/>
                                        </p:tgtEl>
                                        <p:attrNameLst>
                                          <p:attrName>style.visibility</p:attrName>
                                        </p:attrNameLst>
                                      </p:cBhvr>
                                      <p:to>
                                        <p:strVal val="visible"/>
                                      </p:to>
                                    </p:set>
                                    <p:animEffect transition="in" filter="wipe(left)">
                                      <p:cBhvr>
                                        <p:cTn id="783" dur="500"/>
                                        <p:tgtEl>
                                          <p:spTgt spid="654"/>
                                        </p:tgtEl>
                                      </p:cBhvr>
                                    </p:animEffect>
                                  </p:childTnLst>
                                </p:cTn>
                              </p:par>
                            </p:childTnLst>
                          </p:cTn>
                        </p:par>
                        <p:par>
                          <p:cTn id="784" fill="hold">
                            <p:stCondLst>
                              <p:cond delay="97500"/>
                            </p:stCondLst>
                            <p:childTnLst>
                              <p:par>
                                <p:cTn id="785" presetID="22" presetClass="entr" presetSubtype="8" fill="hold" grpId="0" nodeType="afterEffect">
                                  <p:stCondLst>
                                    <p:cond delay="0"/>
                                  </p:stCondLst>
                                  <p:childTnLst>
                                    <p:set>
                                      <p:cBhvr>
                                        <p:cTn id="786" dur="1" fill="hold">
                                          <p:stCondLst>
                                            <p:cond delay="0"/>
                                          </p:stCondLst>
                                        </p:cTn>
                                        <p:tgtEl>
                                          <p:spTgt spid="655"/>
                                        </p:tgtEl>
                                        <p:attrNameLst>
                                          <p:attrName>style.visibility</p:attrName>
                                        </p:attrNameLst>
                                      </p:cBhvr>
                                      <p:to>
                                        <p:strVal val="visible"/>
                                      </p:to>
                                    </p:set>
                                    <p:animEffect transition="in" filter="wipe(left)">
                                      <p:cBhvr>
                                        <p:cTn id="787" dur="500"/>
                                        <p:tgtEl>
                                          <p:spTgt spid="655"/>
                                        </p:tgtEl>
                                      </p:cBhvr>
                                    </p:animEffect>
                                  </p:childTnLst>
                                </p:cTn>
                              </p:par>
                            </p:childTnLst>
                          </p:cTn>
                        </p:par>
                        <p:par>
                          <p:cTn id="788" fill="hold">
                            <p:stCondLst>
                              <p:cond delay="98000"/>
                            </p:stCondLst>
                            <p:childTnLst>
                              <p:par>
                                <p:cTn id="789" presetID="22" presetClass="entr" presetSubtype="8" fill="hold" nodeType="afterEffect">
                                  <p:stCondLst>
                                    <p:cond delay="0"/>
                                  </p:stCondLst>
                                  <p:childTnLst>
                                    <p:set>
                                      <p:cBhvr>
                                        <p:cTn id="790" dur="1" fill="hold">
                                          <p:stCondLst>
                                            <p:cond delay="0"/>
                                          </p:stCondLst>
                                        </p:cTn>
                                        <p:tgtEl>
                                          <p:spTgt spid="656"/>
                                        </p:tgtEl>
                                        <p:attrNameLst>
                                          <p:attrName>style.visibility</p:attrName>
                                        </p:attrNameLst>
                                      </p:cBhvr>
                                      <p:to>
                                        <p:strVal val="visible"/>
                                      </p:to>
                                    </p:set>
                                    <p:animEffect transition="in" filter="wipe(left)">
                                      <p:cBhvr>
                                        <p:cTn id="791" dur="500"/>
                                        <p:tgtEl>
                                          <p:spTgt spid="656"/>
                                        </p:tgtEl>
                                      </p:cBhvr>
                                    </p:animEffect>
                                  </p:childTnLst>
                                </p:cTn>
                              </p:par>
                            </p:childTnLst>
                          </p:cTn>
                        </p:par>
                        <p:par>
                          <p:cTn id="792" fill="hold">
                            <p:stCondLst>
                              <p:cond delay="98500"/>
                            </p:stCondLst>
                            <p:childTnLst>
                              <p:par>
                                <p:cTn id="793" presetID="22" presetClass="entr" presetSubtype="8" fill="hold" grpId="0" nodeType="afterEffect">
                                  <p:stCondLst>
                                    <p:cond delay="0"/>
                                  </p:stCondLst>
                                  <p:childTnLst>
                                    <p:set>
                                      <p:cBhvr>
                                        <p:cTn id="794" dur="1" fill="hold">
                                          <p:stCondLst>
                                            <p:cond delay="0"/>
                                          </p:stCondLst>
                                        </p:cTn>
                                        <p:tgtEl>
                                          <p:spTgt spid="657"/>
                                        </p:tgtEl>
                                        <p:attrNameLst>
                                          <p:attrName>style.visibility</p:attrName>
                                        </p:attrNameLst>
                                      </p:cBhvr>
                                      <p:to>
                                        <p:strVal val="visible"/>
                                      </p:to>
                                    </p:set>
                                    <p:animEffect transition="in" filter="wipe(left)">
                                      <p:cBhvr>
                                        <p:cTn id="795" dur="500"/>
                                        <p:tgtEl>
                                          <p:spTgt spid="657"/>
                                        </p:tgtEl>
                                      </p:cBhvr>
                                    </p:animEffect>
                                  </p:childTnLst>
                                </p:cTn>
                              </p:par>
                            </p:childTnLst>
                          </p:cTn>
                        </p:par>
                        <p:par>
                          <p:cTn id="796" fill="hold">
                            <p:stCondLst>
                              <p:cond delay="99000"/>
                            </p:stCondLst>
                            <p:childTnLst>
                              <p:par>
                                <p:cTn id="797" presetID="22" presetClass="entr" presetSubtype="8" fill="hold" nodeType="afterEffect">
                                  <p:stCondLst>
                                    <p:cond delay="0"/>
                                  </p:stCondLst>
                                  <p:childTnLst>
                                    <p:set>
                                      <p:cBhvr>
                                        <p:cTn id="798" dur="1" fill="hold">
                                          <p:stCondLst>
                                            <p:cond delay="0"/>
                                          </p:stCondLst>
                                        </p:cTn>
                                        <p:tgtEl>
                                          <p:spTgt spid="658"/>
                                        </p:tgtEl>
                                        <p:attrNameLst>
                                          <p:attrName>style.visibility</p:attrName>
                                        </p:attrNameLst>
                                      </p:cBhvr>
                                      <p:to>
                                        <p:strVal val="visible"/>
                                      </p:to>
                                    </p:set>
                                    <p:animEffect transition="in" filter="wipe(left)">
                                      <p:cBhvr>
                                        <p:cTn id="799" dur="500"/>
                                        <p:tgtEl>
                                          <p:spTgt spid="658"/>
                                        </p:tgtEl>
                                      </p:cBhvr>
                                    </p:animEffect>
                                  </p:childTnLst>
                                </p:cTn>
                              </p:par>
                            </p:childTnLst>
                          </p:cTn>
                        </p:par>
                        <p:par>
                          <p:cTn id="800" fill="hold">
                            <p:stCondLst>
                              <p:cond delay="99500"/>
                            </p:stCondLst>
                            <p:childTnLst>
                              <p:par>
                                <p:cTn id="801" presetID="22" presetClass="entr" presetSubtype="8" fill="hold" grpId="0" nodeType="afterEffect">
                                  <p:stCondLst>
                                    <p:cond delay="0"/>
                                  </p:stCondLst>
                                  <p:childTnLst>
                                    <p:set>
                                      <p:cBhvr>
                                        <p:cTn id="802" dur="1" fill="hold">
                                          <p:stCondLst>
                                            <p:cond delay="0"/>
                                          </p:stCondLst>
                                        </p:cTn>
                                        <p:tgtEl>
                                          <p:spTgt spid="659"/>
                                        </p:tgtEl>
                                        <p:attrNameLst>
                                          <p:attrName>style.visibility</p:attrName>
                                        </p:attrNameLst>
                                      </p:cBhvr>
                                      <p:to>
                                        <p:strVal val="visible"/>
                                      </p:to>
                                    </p:set>
                                    <p:animEffect transition="in" filter="wipe(left)">
                                      <p:cBhvr>
                                        <p:cTn id="803" dur="500"/>
                                        <p:tgtEl>
                                          <p:spTgt spid="659"/>
                                        </p:tgtEl>
                                      </p:cBhvr>
                                    </p:animEffect>
                                  </p:childTnLst>
                                </p:cTn>
                              </p:par>
                            </p:childTnLst>
                          </p:cTn>
                        </p:par>
                        <p:par>
                          <p:cTn id="804" fill="hold">
                            <p:stCondLst>
                              <p:cond delay="100000"/>
                            </p:stCondLst>
                            <p:childTnLst>
                              <p:par>
                                <p:cTn id="805" presetID="22" presetClass="entr" presetSubtype="8" fill="hold" nodeType="afterEffect">
                                  <p:stCondLst>
                                    <p:cond delay="0"/>
                                  </p:stCondLst>
                                  <p:childTnLst>
                                    <p:set>
                                      <p:cBhvr>
                                        <p:cTn id="806" dur="1" fill="hold">
                                          <p:stCondLst>
                                            <p:cond delay="0"/>
                                          </p:stCondLst>
                                        </p:cTn>
                                        <p:tgtEl>
                                          <p:spTgt spid="660"/>
                                        </p:tgtEl>
                                        <p:attrNameLst>
                                          <p:attrName>style.visibility</p:attrName>
                                        </p:attrNameLst>
                                      </p:cBhvr>
                                      <p:to>
                                        <p:strVal val="visible"/>
                                      </p:to>
                                    </p:set>
                                    <p:animEffect transition="in" filter="wipe(left)">
                                      <p:cBhvr>
                                        <p:cTn id="807" dur="500"/>
                                        <p:tgtEl>
                                          <p:spTgt spid="660"/>
                                        </p:tgtEl>
                                      </p:cBhvr>
                                    </p:animEffect>
                                  </p:childTnLst>
                                </p:cTn>
                              </p:par>
                            </p:childTnLst>
                          </p:cTn>
                        </p:par>
                        <p:par>
                          <p:cTn id="808" fill="hold">
                            <p:stCondLst>
                              <p:cond delay="100500"/>
                            </p:stCondLst>
                            <p:childTnLst>
                              <p:par>
                                <p:cTn id="809" presetID="22" presetClass="entr" presetSubtype="8" fill="hold" grpId="0" nodeType="afterEffect">
                                  <p:stCondLst>
                                    <p:cond delay="0"/>
                                  </p:stCondLst>
                                  <p:childTnLst>
                                    <p:set>
                                      <p:cBhvr>
                                        <p:cTn id="810" dur="1" fill="hold">
                                          <p:stCondLst>
                                            <p:cond delay="0"/>
                                          </p:stCondLst>
                                        </p:cTn>
                                        <p:tgtEl>
                                          <p:spTgt spid="661"/>
                                        </p:tgtEl>
                                        <p:attrNameLst>
                                          <p:attrName>style.visibility</p:attrName>
                                        </p:attrNameLst>
                                      </p:cBhvr>
                                      <p:to>
                                        <p:strVal val="visible"/>
                                      </p:to>
                                    </p:set>
                                    <p:animEffect transition="in" filter="wipe(left)">
                                      <p:cBhvr>
                                        <p:cTn id="811" dur="500"/>
                                        <p:tgtEl>
                                          <p:spTgt spid="661"/>
                                        </p:tgtEl>
                                      </p:cBhvr>
                                    </p:animEffect>
                                  </p:childTnLst>
                                </p:cTn>
                              </p:par>
                            </p:childTnLst>
                          </p:cTn>
                        </p:par>
                        <p:par>
                          <p:cTn id="812" fill="hold">
                            <p:stCondLst>
                              <p:cond delay="101000"/>
                            </p:stCondLst>
                            <p:childTnLst>
                              <p:par>
                                <p:cTn id="813" presetID="22" presetClass="entr" presetSubtype="8" fill="hold" nodeType="afterEffect">
                                  <p:stCondLst>
                                    <p:cond delay="0"/>
                                  </p:stCondLst>
                                  <p:childTnLst>
                                    <p:set>
                                      <p:cBhvr>
                                        <p:cTn id="814" dur="1" fill="hold">
                                          <p:stCondLst>
                                            <p:cond delay="0"/>
                                          </p:stCondLst>
                                        </p:cTn>
                                        <p:tgtEl>
                                          <p:spTgt spid="662"/>
                                        </p:tgtEl>
                                        <p:attrNameLst>
                                          <p:attrName>style.visibility</p:attrName>
                                        </p:attrNameLst>
                                      </p:cBhvr>
                                      <p:to>
                                        <p:strVal val="visible"/>
                                      </p:to>
                                    </p:set>
                                    <p:animEffect transition="in" filter="wipe(left)">
                                      <p:cBhvr>
                                        <p:cTn id="815" dur="500"/>
                                        <p:tgtEl>
                                          <p:spTgt spid="662"/>
                                        </p:tgtEl>
                                      </p:cBhvr>
                                    </p:animEffect>
                                  </p:childTnLst>
                                </p:cTn>
                              </p:par>
                            </p:childTnLst>
                          </p:cTn>
                        </p:par>
                        <p:par>
                          <p:cTn id="816" fill="hold">
                            <p:stCondLst>
                              <p:cond delay="101500"/>
                            </p:stCondLst>
                            <p:childTnLst>
                              <p:par>
                                <p:cTn id="817" presetID="22" presetClass="entr" presetSubtype="8" fill="hold" grpId="0" nodeType="afterEffect">
                                  <p:stCondLst>
                                    <p:cond delay="0"/>
                                  </p:stCondLst>
                                  <p:childTnLst>
                                    <p:set>
                                      <p:cBhvr>
                                        <p:cTn id="818" dur="1" fill="hold">
                                          <p:stCondLst>
                                            <p:cond delay="0"/>
                                          </p:stCondLst>
                                        </p:cTn>
                                        <p:tgtEl>
                                          <p:spTgt spid="663"/>
                                        </p:tgtEl>
                                        <p:attrNameLst>
                                          <p:attrName>style.visibility</p:attrName>
                                        </p:attrNameLst>
                                      </p:cBhvr>
                                      <p:to>
                                        <p:strVal val="visible"/>
                                      </p:to>
                                    </p:set>
                                    <p:animEffect transition="in" filter="wipe(left)">
                                      <p:cBhvr>
                                        <p:cTn id="819" dur="500"/>
                                        <p:tgtEl>
                                          <p:spTgt spid="663"/>
                                        </p:tgtEl>
                                      </p:cBhvr>
                                    </p:animEffect>
                                  </p:childTnLst>
                                </p:cTn>
                              </p:par>
                            </p:childTnLst>
                          </p:cTn>
                        </p:par>
                        <p:par>
                          <p:cTn id="820" fill="hold">
                            <p:stCondLst>
                              <p:cond delay="102000"/>
                            </p:stCondLst>
                            <p:childTnLst>
                              <p:par>
                                <p:cTn id="821" presetID="22" presetClass="entr" presetSubtype="8" fill="hold" nodeType="afterEffect">
                                  <p:stCondLst>
                                    <p:cond delay="0"/>
                                  </p:stCondLst>
                                  <p:childTnLst>
                                    <p:set>
                                      <p:cBhvr>
                                        <p:cTn id="822" dur="1" fill="hold">
                                          <p:stCondLst>
                                            <p:cond delay="0"/>
                                          </p:stCondLst>
                                        </p:cTn>
                                        <p:tgtEl>
                                          <p:spTgt spid="664"/>
                                        </p:tgtEl>
                                        <p:attrNameLst>
                                          <p:attrName>style.visibility</p:attrName>
                                        </p:attrNameLst>
                                      </p:cBhvr>
                                      <p:to>
                                        <p:strVal val="visible"/>
                                      </p:to>
                                    </p:set>
                                    <p:animEffect transition="in" filter="wipe(left)">
                                      <p:cBhvr>
                                        <p:cTn id="823" dur="500"/>
                                        <p:tgtEl>
                                          <p:spTgt spid="664"/>
                                        </p:tgtEl>
                                      </p:cBhvr>
                                    </p:animEffect>
                                  </p:childTnLst>
                                </p:cTn>
                              </p:par>
                            </p:childTnLst>
                          </p:cTn>
                        </p:par>
                        <p:par>
                          <p:cTn id="824" fill="hold">
                            <p:stCondLst>
                              <p:cond delay="102500"/>
                            </p:stCondLst>
                            <p:childTnLst>
                              <p:par>
                                <p:cTn id="825" presetID="22" presetClass="entr" presetSubtype="8" fill="hold" grpId="0" nodeType="afterEffect">
                                  <p:stCondLst>
                                    <p:cond delay="0"/>
                                  </p:stCondLst>
                                  <p:childTnLst>
                                    <p:set>
                                      <p:cBhvr>
                                        <p:cTn id="826" dur="1" fill="hold">
                                          <p:stCondLst>
                                            <p:cond delay="0"/>
                                          </p:stCondLst>
                                        </p:cTn>
                                        <p:tgtEl>
                                          <p:spTgt spid="665"/>
                                        </p:tgtEl>
                                        <p:attrNameLst>
                                          <p:attrName>style.visibility</p:attrName>
                                        </p:attrNameLst>
                                      </p:cBhvr>
                                      <p:to>
                                        <p:strVal val="visible"/>
                                      </p:to>
                                    </p:set>
                                    <p:animEffect transition="in" filter="wipe(left)">
                                      <p:cBhvr>
                                        <p:cTn id="827" dur="500"/>
                                        <p:tgtEl>
                                          <p:spTgt spid="665"/>
                                        </p:tgtEl>
                                      </p:cBhvr>
                                    </p:animEffect>
                                  </p:childTnLst>
                                </p:cTn>
                              </p:par>
                            </p:childTnLst>
                          </p:cTn>
                        </p:par>
                        <p:par>
                          <p:cTn id="828" fill="hold">
                            <p:stCondLst>
                              <p:cond delay="103000"/>
                            </p:stCondLst>
                            <p:childTnLst>
                              <p:par>
                                <p:cTn id="829" presetID="22" presetClass="entr" presetSubtype="8" fill="hold" nodeType="afterEffect">
                                  <p:stCondLst>
                                    <p:cond delay="0"/>
                                  </p:stCondLst>
                                  <p:childTnLst>
                                    <p:set>
                                      <p:cBhvr>
                                        <p:cTn id="830" dur="1" fill="hold">
                                          <p:stCondLst>
                                            <p:cond delay="0"/>
                                          </p:stCondLst>
                                        </p:cTn>
                                        <p:tgtEl>
                                          <p:spTgt spid="666"/>
                                        </p:tgtEl>
                                        <p:attrNameLst>
                                          <p:attrName>style.visibility</p:attrName>
                                        </p:attrNameLst>
                                      </p:cBhvr>
                                      <p:to>
                                        <p:strVal val="visible"/>
                                      </p:to>
                                    </p:set>
                                    <p:animEffect transition="in" filter="wipe(left)">
                                      <p:cBhvr>
                                        <p:cTn id="831" dur="500"/>
                                        <p:tgtEl>
                                          <p:spTgt spid="666"/>
                                        </p:tgtEl>
                                      </p:cBhvr>
                                    </p:animEffect>
                                  </p:childTnLst>
                                </p:cTn>
                              </p:par>
                            </p:childTnLst>
                          </p:cTn>
                        </p:par>
                        <p:par>
                          <p:cTn id="832" fill="hold">
                            <p:stCondLst>
                              <p:cond delay="103500"/>
                            </p:stCondLst>
                            <p:childTnLst>
                              <p:par>
                                <p:cTn id="833" presetID="22" presetClass="entr" presetSubtype="8" fill="hold" grpId="0" nodeType="afterEffect">
                                  <p:stCondLst>
                                    <p:cond delay="0"/>
                                  </p:stCondLst>
                                  <p:childTnLst>
                                    <p:set>
                                      <p:cBhvr>
                                        <p:cTn id="834" dur="1" fill="hold">
                                          <p:stCondLst>
                                            <p:cond delay="0"/>
                                          </p:stCondLst>
                                        </p:cTn>
                                        <p:tgtEl>
                                          <p:spTgt spid="667"/>
                                        </p:tgtEl>
                                        <p:attrNameLst>
                                          <p:attrName>style.visibility</p:attrName>
                                        </p:attrNameLst>
                                      </p:cBhvr>
                                      <p:to>
                                        <p:strVal val="visible"/>
                                      </p:to>
                                    </p:set>
                                    <p:animEffect transition="in" filter="wipe(left)">
                                      <p:cBhvr>
                                        <p:cTn id="835" dur="500"/>
                                        <p:tgtEl>
                                          <p:spTgt spid="667"/>
                                        </p:tgtEl>
                                      </p:cBhvr>
                                    </p:animEffect>
                                  </p:childTnLst>
                                </p:cTn>
                              </p:par>
                            </p:childTnLst>
                          </p:cTn>
                        </p:par>
                        <p:par>
                          <p:cTn id="836" fill="hold">
                            <p:stCondLst>
                              <p:cond delay="104000"/>
                            </p:stCondLst>
                            <p:childTnLst>
                              <p:par>
                                <p:cTn id="837" presetID="22" presetClass="entr" presetSubtype="8" fill="hold" nodeType="afterEffect">
                                  <p:stCondLst>
                                    <p:cond delay="0"/>
                                  </p:stCondLst>
                                  <p:childTnLst>
                                    <p:set>
                                      <p:cBhvr>
                                        <p:cTn id="838" dur="1" fill="hold">
                                          <p:stCondLst>
                                            <p:cond delay="0"/>
                                          </p:stCondLst>
                                        </p:cTn>
                                        <p:tgtEl>
                                          <p:spTgt spid="668"/>
                                        </p:tgtEl>
                                        <p:attrNameLst>
                                          <p:attrName>style.visibility</p:attrName>
                                        </p:attrNameLst>
                                      </p:cBhvr>
                                      <p:to>
                                        <p:strVal val="visible"/>
                                      </p:to>
                                    </p:set>
                                    <p:animEffect transition="in" filter="wipe(left)">
                                      <p:cBhvr>
                                        <p:cTn id="839" dur="500"/>
                                        <p:tgtEl>
                                          <p:spTgt spid="668"/>
                                        </p:tgtEl>
                                      </p:cBhvr>
                                    </p:animEffect>
                                  </p:childTnLst>
                                </p:cTn>
                              </p:par>
                            </p:childTnLst>
                          </p:cTn>
                        </p:par>
                        <p:par>
                          <p:cTn id="840" fill="hold">
                            <p:stCondLst>
                              <p:cond delay="104500"/>
                            </p:stCondLst>
                            <p:childTnLst>
                              <p:par>
                                <p:cTn id="841" presetID="22" presetClass="entr" presetSubtype="8" fill="hold" nodeType="afterEffect">
                                  <p:stCondLst>
                                    <p:cond delay="0"/>
                                  </p:stCondLst>
                                  <p:childTnLst>
                                    <p:set>
                                      <p:cBhvr>
                                        <p:cTn id="842" dur="1" fill="hold">
                                          <p:stCondLst>
                                            <p:cond delay="0"/>
                                          </p:stCondLst>
                                        </p:cTn>
                                        <p:tgtEl>
                                          <p:spTgt spid="670"/>
                                        </p:tgtEl>
                                        <p:attrNameLst>
                                          <p:attrName>style.visibility</p:attrName>
                                        </p:attrNameLst>
                                      </p:cBhvr>
                                      <p:to>
                                        <p:strVal val="visible"/>
                                      </p:to>
                                    </p:set>
                                    <p:animEffect transition="in" filter="wipe(left)">
                                      <p:cBhvr>
                                        <p:cTn id="843" dur="500"/>
                                        <p:tgtEl>
                                          <p:spTgt spid="670"/>
                                        </p:tgtEl>
                                      </p:cBhvr>
                                    </p:animEffect>
                                  </p:childTnLst>
                                </p:cTn>
                              </p:par>
                            </p:childTnLst>
                          </p:cTn>
                        </p:par>
                        <p:par>
                          <p:cTn id="844" fill="hold">
                            <p:stCondLst>
                              <p:cond delay="105000"/>
                            </p:stCondLst>
                            <p:childTnLst>
                              <p:par>
                                <p:cTn id="845" presetID="22" presetClass="entr" presetSubtype="8" fill="hold" grpId="0" nodeType="afterEffect">
                                  <p:stCondLst>
                                    <p:cond delay="0"/>
                                  </p:stCondLst>
                                  <p:childTnLst>
                                    <p:set>
                                      <p:cBhvr>
                                        <p:cTn id="846" dur="1" fill="hold">
                                          <p:stCondLst>
                                            <p:cond delay="0"/>
                                          </p:stCondLst>
                                        </p:cTn>
                                        <p:tgtEl>
                                          <p:spTgt spid="669"/>
                                        </p:tgtEl>
                                        <p:attrNameLst>
                                          <p:attrName>style.visibility</p:attrName>
                                        </p:attrNameLst>
                                      </p:cBhvr>
                                      <p:to>
                                        <p:strVal val="visible"/>
                                      </p:to>
                                    </p:set>
                                    <p:animEffect transition="in" filter="wipe(left)">
                                      <p:cBhvr>
                                        <p:cTn id="847" dur="500"/>
                                        <p:tgtEl>
                                          <p:spTgt spid="669"/>
                                        </p:tgtEl>
                                      </p:cBhvr>
                                    </p:animEffect>
                                  </p:childTnLst>
                                </p:cTn>
                              </p:par>
                            </p:childTnLst>
                          </p:cTn>
                        </p:par>
                        <p:par>
                          <p:cTn id="848" fill="hold">
                            <p:stCondLst>
                              <p:cond delay="105500"/>
                            </p:stCondLst>
                            <p:childTnLst>
                              <p:par>
                                <p:cTn id="849" presetID="22" presetClass="entr" presetSubtype="8" fill="hold" nodeType="afterEffect">
                                  <p:stCondLst>
                                    <p:cond delay="0"/>
                                  </p:stCondLst>
                                  <p:childTnLst>
                                    <p:set>
                                      <p:cBhvr>
                                        <p:cTn id="850" dur="1" fill="hold">
                                          <p:stCondLst>
                                            <p:cond delay="0"/>
                                          </p:stCondLst>
                                        </p:cTn>
                                        <p:tgtEl>
                                          <p:spTgt spid="671"/>
                                        </p:tgtEl>
                                        <p:attrNameLst>
                                          <p:attrName>style.visibility</p:attrName>
                                        </p:attrNameLst>
                                      </p:cBhvr>
                                      <p:to>
                                        <p:strVal val="visible"/>
                                      </p:to>
                                    </p:set>
                                    <p:animEffect transition="in" filter="wipe(left)">
                                      <p:cBhvr>
                                        <p:cTn id="851" dur="500"/>
                                        <p:tgtEl>
                                          <p:spTgt spid="671"/>
                                        </p:tgtEl>
                                      </p:cBhvr>
                                    </p:animEffect>
                                  </p:childTnLst>
                                </p:cTn>
                              </p:par>
                            </p:childTnLst>
                          </p:cTn>
                        </p:par>
                        <p:par>
                          <p:cTn id="852" fill="hold">
                            <p:stCondLst>
                              <p:cond delay="106000"/>
                            </p:stCondLst>
                            <p:childTnLst>
                              <p:par>
                                <p:cTn id="853" presetID="22" presetClass="entr" presetSubtype="8" fill="hold" nodeType="afterEffect">
                                  <p:stCondLst>
                                    <p:cond delay="0"/>
                                  </p:stCondLst>
                                  <p:childTnLst>
                                    <p:set>
                                      <p:cBhvr>
                                        <p:cTn id="854" dur="1" fill="hold">
                                          <p:stCondLst>
                                            <p:cond delay="0"/>
                                          </p:stCondLst>
                                        </p:cTn>
                                        <p:tgtEl>
                                          <p:spTgt spid="672"/>
                                        </p:tgtEl>
                                        <p:attrNameLst>
                                          <p:attrName>style.visibility</p:attrName>
                                        </p:attrNameLst>
                                      </p:cBhvr>
                                      <p:to>
                                        <p:strVal val="visible"/>
                                      </p:to>
                                    </p:set>
                                    <p:animEffect transition="in" filter="wipe(left)">
                                      <p:cBhvr>
                                        <p:cTn id="855" dur="500"/>
                                        <p:tgtEl>
                                          <p:spTgt spid="672"/>
                                        </p:tgtEl>
                                      </p:cBhvr>
                                    </p:animEffect>
                                  </p:childTnLst>
                                </p:cTn>
                              </p:par>
                            </p:childTnLst>
                          </p:cTn>
                        </p:par>
                        <p:par>
                          <p:cTn id="856" fill="hold">
                            <p:stCondLst>
                              <p:cond delay="106500"/>
                            </p:stCondLst>
                            <p:childTnLst>
                              <p:par>
                                <p:cTn id="857" presetID="22" presetClass="entr" presetSubtype="8" fill="hold" grpId="0" nodeType="afterEffect">
                                  <p:stCondLst>
                                    <p:cond delay="0"/>
                                  </p:stCondLst>
                                  <p:childTnLst>
                                    <p:set>
                                      <p:cBhvr>
                                        <p:cTn id="858" dur="1" fill="hold">
                                          <p:stCondLst>
                                            <p:cond delay="0"/>
                                          </p:stCondLst>
                                        </p:cTn>
                                        <p:tgtEl>
                                          <p:spTgt spid="234"/>
                                        </p:tgtEl>
                                        <p:attrNameLst>
                                          <p:attrName>style.visibility</p:attrName>
                                        </p:attrNameLst>
                                      </p:cBhvr>
                                      <p:to>
                                        <p:strVal val="visible"/>
                                      </p:to>
                                    </p:set>
                                    <p:animEffect transition="in" filter="wipe(left)">
                                      <p:cBhvr>
                                        <p:cTn id="859" dur="500"/>
                                        <p:tgtEl>
                                          <p:spTgt spid="234"/>
                                        </p:tgtEl>
                                      </p:cBhvr>
                                    </p:animEffect>
                                  </p:childTnLst>
                                </p:cTn>
                              </p:par>
                            </p:childTnLst>
                          </p:cTn>
                        </p:par>
                        <p:par>
                          <p:cTn id="860" fill="hold">
                            <p:stCondLst>
                              <p:cond delay="107000"/>
                            </p:stCondLst>
                            <p:childTnLst>
                              <p:par>
                                <p:cTn id="861" presetID="22" presetClass="entr" presetSubtype="8" fill="hold" nodeType="afterEffect">
                                  <p:stCondLst>
                                    <p:cond delay="0"/>
                                  </p:stCondLst>
                                  <p:childTnLst>
                                    <p:set>
                                      <p:cBhvr>
                                        <p:cTn id="862" dur="1" fill="hold">
                                          <p:stCondLst>
                                            <p:cond delay="0"/>
                                          </p:stCondLst>
                                        </p:cTn>
                                        <p:tgtEl>
                                          <p:spTgt spid="236"/>
                                        </p:tgtEl>
                                        <p:attrNameLst>
                                          <p:attrName>style.visibility</p:attrName>
                                        </p:attrNameLst>
                                      </p:cBhvr>
                                      <p:to>
                                        <p:strVal val="visible"/>
                                      </p:to>
                                    </p:set>
                                    <p:animEffect transition="in" filter="wipe(left)">
                                      <p:cBhvr>
                                        <p:cTn id="863" dur="500"/>
                                        <p:tgtEl>
                                          <p:spTgt spid="236"/>
                                        </p:tgtEl>
                                      </p:cBhvr>
                                    </p:animEffect>
                                  </p:childTnLst>
                                </p:cTn>
                              </p:par>
                            </p:childTnLst>
                          </p:cTn>
                        </p:par>
                        <p:par>
                          <p:cTn id="864" fill="hold">
                            <p:stCondLst>
                              <p:cond delay="107500"/>
                            </p:stCondLst>
                            <p:childTnLst>
                              <p:par>
                                <p:cTn id="865" presetID="22" presetClass="entr" presetSubtype="8" fill="hold" grpId="0" nodeType="afterEffect">
                                  <p:stCondLst>
                                    <p:cond delay="0"/>
                                  </p:stCondLst>
                                  <p:childTnLst>
                                    <p:set>
                                      <p:cBhvr>
                                        <p:cTn id="866" dur="1" fill="hold">
                                          <p:stCondLst>
                                            <p:cond delay="0"/>
                                          </p:stCondLst>
                                        </p:cTn>
                                        <p:tgtEl>
                                          <p:spTgt spid="235"/>
                                        </p:tgtEl>
                                        <p:attrNameLst>
                                          <p:attrName>style.visibility</p:attrName>
                                        </p:attrNameLst>
                                      </p:cBhvr>
                                      <p:to>
                                        <p:strVal val="visible"/>
                                      </p:to>
                                    </p:set>
                                    <p:animEffect transition="in" filter="wipe(left)">
                                      <p:cBhvr>
                                        <p:cTn id="867" dur="500"/>
                                        <p:tgtEl>
                                          <p:spTgt spid="235"/>
                                        </p:tgtEl>
                                      </p:cBhvr>
                                    </p:animEffect>
                                  </p:childTnLst>
                                </p:cTn>
                              </p:par>
                            </p:childTnLst>
                          </p:cTn>
                        </p:par>
                        <p:par>
                          <p:cTn id="868" fill="hold">
                            <p:stCondLst>
                              <p:cond delay="108000"/>
                            </p:stCondLst>
                            <p:childTnLst>
                              <p:par>
                                <p:cTn id="869" presetID="22" presetClass="entr" presetSubtype="8" fill="hold" nodeType="afterEffect">
                                  <p:stCondLst>
                                    <p:cond delay="0"/>
                                  </p:stCondLst>
                                  <p:childTnLst>
                                    <p:set>
                                      <p:cBhvr>
                                        <p:cTn id="870" dur="1" fill="hold">
                                          <p:stCondLst>
                                            <p:cond delay="0"/>
                                          </p:stCondLst>
                                        </p:cTn>
                                        <p:tgtEl>
                                          <p:spTgt spid="229"/>
                                        </p:tgtEl>
                                        <p:attrNameLst>
                                          <p:attrName>style.visibility</p:attrName>
                                        </p:attrNameLst>
                                      </p:cBhvr>
                                      <p:to>
                                        <p:strVal val="visible"/>
                                      </p:to>
                                    </p:set>
                                    <p:animEffect transition="in" filter="wipe(left)">
                                      <p:cBhvr>
                                        <p:cTn id="871" dur="500"/>
                                        <p:tgtEl>
                                          <p:spTgt spid="229"/>
                                        </p:tgtEl>
                                      </p:cBhvr>
                                    </p:animEffect>
                                  </p:childTnLst>
                                </p:cTn>
                              </p:par>
                            </p:childTnLst>
                          </p:cTn>
                        </p:par>
                        <p:par>
                          <p:cTn id="872" fill="hold">
                            <p:stCondLst>
                              <p:cond delay="108500"/>
                            </p:stCondLst>
                            <p:childTnLst>
                              <p:par>
                                <p:cTn id="873" presetID="22" presetClass="entr" presetSubtype="8" fill="hold" grpId="0" nodeType="afterEffect">
                                  <p:stCondLst>
                                    <p:cond delay="0"/>
                                  </p:stCondLst>
                                  <p:childTnLst>
                                    <p:set>
                                      <p:cBhvr>
                                        <p:cTn id="874" dur="1" fill="hold">
                                          <p:stCondLst>
                                            <p:cond delay="0"/>
                                          </p:stCondLst>
                                        </p:cTn>
                                        <p:tgtEl>
                                          <p:spTgt spid="237"/>
                                        </p:tgtEl>
                                        <p:attrNameLst>
                                          <p:attrName>style.visibility</p:attrName>
                                        </p:attrNameLst>
                                      </p:cBhvr>
                                      <p:to>
                                        <p:strVal val="visible"/>
                                      </p:to>
                                    </p:set>
                                    <p:animEffect transition="in" filter="wipe(left)">
                                      <p:cBhvr>
                                        <p:cTn id="875" dur="500"/>
                                        <p:tgtEl>
                                          <p:spTgt spid="237"/>
                                        </p:tgtEl>
                                      </p:cBhvr>
                                    </p:animEffect>
                                  </p:childTnLst>
                                </p:cTn>
                              </p:par>
                            </p:childTnLst>
                          </p:cTn>
                        </p:par>
                        <p:par>
                          <p:cTn id="876" fill="hold">
                            <p:stCondLst>
                              <p:cond delay="109000"/>
                            </p:stCondLst>
                            <p:childTnLst>
                              <p:par>
                                <p:cTn id="877" presetID="22" presetClass="entr" presetSubtype="8" fill="hold" nodeType="afterEffect">
                                  <p:stCondLst>
                                    <p:cond delay="0"/>
                                  </p:stCondLst>
                                  <p:childTnLst>
                                    <p:set>
                                      <p:cBhvr>
                                        <p:cTn id="878" dur="1" fill="hold">
                                          <p:stCondLst>
                                            <p:cond delay="0"/>
                                          </p:stCondLst>
                                        </p:cTn>
                                        <p:tgtEl>
                                          <p:spTgt spid="238"/>
                                        </p:tgtEl>
                                        <p:attrNameLst>
                                          <p:attrName>style.visibility</p:attrName>
                                        </p:attrNameLst>
                                      </p:cBhvr>
                                      <p:to>
                                        <p:strVal val="visible"/>
                                      </p:to>
                                    </p:set>
                                    <p:animEffect transition="in" filter="wipe(left)">
                                      <p:cBhvr>
                                        <p:cTn id="879" dur="500"/>
                                        <p:tgtEl>
                                          <p:spTgt spid="238"/>
                                        </p:tgtEl>
                                      </p:cBhvr>
                                    </p:animEffect>
                                  </p:childTnLst>
                                </p:cTn>
                              </p:par>
                            </p:childTnLst>
                          </p:cTn>
                        </p:par>
                        <p:par>
                          <p:cTn id="880" fill="hold">
                            <p:stCondLst>
                              <p:cond delay="109500"/>
                            </p:stCondLst>
                            <p:childTnLst>
                              <p:par>
                                <p:cTn id="881" presetID="22" presetClass="entr" presetSubtype="8" fill="hold" grpId="0" nodeType="afterEffect">
                                  <p:stCondLst>
                                    <p:cond delay="0"/>
                                  </p:stCondLst>
                                  <p:childTnLst>
                                    <p:set>
                                      <p:cBhvr>
                                        <p:cTn id="882" dur="1" fill="hold">
                                          <p:stCondLst>
                                            <p:cond delay="0"/>
                                          </p:stCondLst>
                                        </p:cTn>
                                        <p:tgtEl>
                                          <p:spTgt spid="239"/>
                                        </p:tgtEl>
                                        <p:attrNameLst>
                                          <p:attrName>style.visibility</p:attrName>
                                        </p:attrNameLst>
                                      </p:cBhvr>
                                      <p:to>
                                        <p:strVal val="visible"/>
                                      </p:to>
                                    </p:set>
                                    <p:animEffect transition="in" filter="wipe(left)">
                                      <p:cBhvr>
                                        <p:cTn id="883" dur="500"/>
                                        <p:tgtEl>
                                          <p:spTgt spid="239"/>
                                        </p:tgtEl>
                                      </p:cBhvr>
                                    </p:animEffect>
                                  </p:childTnLst>
                                </p:cTn>
                              </p:par>
                            </p:childTnLst>
                          </p:cTn>
                        </p:par>
                        <p:par>
                          <p:cTn id="884" fill="hold">
                            <p:stCondLst>
                              <p:cond delay="110000"/>
                            </p:stCondLst>
                            <p:childTnLst>
                              <p:par>
                                <p:cTn id="885" presetID="22" presetClass="entr" presetSubtype="8" fill="hold" grpId="0" nodeType="afterEffect">
                                  <p:stCondLst>
                                    <p:cond delay="0"/>
                                  </p:stCondLst>
                                  <p:childTnLst>
                                    <p:set>
                                      <p:cBhvr>
                                        <p:cTn id="886" dur="1" fill="hold">
                                          <p:stCondLst>
                                            <p:cond delay="0"/>
                                          </p:stCondLst>
                                        </p:cTn>
                                        <p:tgtEl>
                                          <p:spTgt spid="240"/>
                                        </p:tgtEl>
                                        <p:attrNameLst>
                                          <p:attrName>style.visibility</p:attrName>
                                        </p:attrNameLst>
                                      </p:cBhvr>
                                      <p:to>
                                        <p:strVal val="visible"/>
                                      </p:to>
                                    </p:set>
                                    <p:animEffect transition="in" filter="wipe(left)">
                                      <p:cBhvr>
                                        <p:cTn id="887" dur="500"/>
                                        <p:tgtEl>
                                          <p:spTgt spid="240"/>
                                        </p:tgtEl>
                                      </p:cBhvr>
                                    </p:animEffect>
                                  </p:childTnLst>
                                </p:cTn>
                              </p:par>
                            </p:childTnLst>
                          </p:cTn>
                        </p:par>
                        <p:par>
                          <p:cTn id="888" fill="hold">
                            <p:stCondLst>
                              <p:cond delay="110500"/>
                            </p:stCondLst>
                            <p:childTnLst>
                              <p:par>
                                <p:cTn id="889" presetID="22" presetClass="entr" presetSubtype="8" fill="hold" nodeType="afterEffect">
                                  <p:stCondLst>
                                    <p:cond delay="0"/>
                                  </p:stCondLst>
                                  <p:childTnLst>
                                    <p:set>
                                      <p:cBhvr>
                                        <p:cTn id="890" dur="1" fill="hold">
                                          <p:stCondLst>
                                            <p:cond delay="0"/>
                                          </p:stCondLst>
                                        </p:cTn>
                                        <p:tgtEl>
                                          <p:spTgt spid="241"/>
                                        </p:tgtEl>
                                        <p:attrNameLst>
                                          <p:attrName>style.visibility</p:attrName>
                                        </p:attrNameLst>
                                      </p:cBhvr>
                                      <p:to>
                                        <p:strVal val="visible"/>
                                      </p:to>
                                    </p:set>
                                    <p:animEffect transition="in" filter="wipe(left)">
                                      <p:cBhvr>
                                        <p:cTn id="891" dur="500"/>
                                        <p:tgtEl>
                                          <p:spTgt spid="241"/>
                                        </p:tgtEl>
                                      </p:cBhvr>
                                    </p:animEffect>
                                  </p:childTnLst>
                                </p:cTn>
                              </p:par>
                            </p:childTnLst>
                          </p:cTn>
                        </p:par>
                        <p:par>
                          <p:cTn id="892" fill="hold">
                            <p:stCondLst>
                              <p:cond delay="111000"/>
                            </p:stCondLst>
                            <p:childTnLst>
                              <p:par>
                                <p:cTn id="893" presetID="22" presetClass="entr" presetSubtype="8" fill="hold" nodeType="afterEffect">
                                  <p:stCondLst>
                                    <p:cond delay="0"/>
                                  </p:stCondLst>
                                  <p:childTnLst>
                                    <p:set>
                                      <p:cBhvr>
                                        <p:cTn id="894" dur="1" fill="hold">
                                          <p:stCondLst>
                                            <p:cond delay="0"/>
                                          </p:stCondLst>
                                        </p:cTn>
                                        <p:tgtEl>
                                          <p:spTgt spid="242"/>
                                        </p:tgtEl>
                                        <p:attrNameLst>
                                          <p:attrName>style.visibility</p:attrName>
                                        </p:attrNameLst>
                                      </p:cBhvr>
                                      <p:to>
                                        <p:strVal val="visible"/>
                                      </p:to>
                                    </p:set>
                                    <p:animEffect transition="in" filter="wipe(left)">
                                      <p:cBhvr>
                                        <p:cTn id="895" dur="500"/>
                                        <p:tgtEl>
                                          <p:spTgt spid="242"/>
                                        </p:tgtEl>
                                      </p:cBhvr>
                                    </p:animEffect>
                                  </p:childTnLst>
                                </p:cTn>
                              </p:par>
                            </p:childTnLst>
                          </p:cTn>
                        </p:par>
                        <p:par>
                          <p:cTn id="896" fill="hold">
                            <p:stCondLst>
                              <p:cond delay="111500"/>
                            </p:stCondLst>
                            <p:childTnLst>
                              <p:par>
                                <p:cTn id="897" presetID="22" presetClass="entr" presetSubtype="8" fill="hold" grpId="0" nodeType="afterEffect">
                                  <p:stCondLst>
                                    <p:cond delay="0"/>
                                  </p:stCondLst>
                                  <p:childTnLst>
                                    <p:set>
                                      <p:cBhvr>
                                        <p:cTn id="898" dur="1" fill="hold">
                                          <p:stCondLst>
                                            <p:cond delay="0"/>
                                          </p:stCondLst>
                                        </p:cTn>
                                        <p:tgtEl>
                                          <p:spTgt spid="243"/>
                                        </p:tgtEl>
                                        <p:attrNameLst>
                                          <p:attrName>style.visibility</p:attrName>
                                        </p:attrNameLst>
                                      </p:cBhvr>
                                      <p:to>
                                        <p:strVal val="visible"/>
                                      </p:to>
                                    </p:set>
                                    <p:animEffect transition="in" filter="wipe(left)">
                                      <p:cBhvr>
                                        <p:cTn id="899" dur="500"/>
                                        <p:tgtEl>
                                          <p:spTgt spid="243"/>
                                        </p:tgtEl>
                                      </p:cBhvr>
                                    </p:animEffect>
                                  </p:childTnLst>
                                </p:cTn>
                              </p:par>
                            </p:childTnLst>
                          </p:cTn>
                        </p:par>
                        <p:par>
                          <p:cTn id="900" fill="hold">
                            <p:stCondLst>
                              <p:cond delay="112000"/>
                            </p:stCondLst>
                            <p:childTnLst>
                              <p:par>
                                <p:cTn id="901" presetID="22" presetClass="entr" presetSubtype="8" fill="hold" nodeType="afterEffect">
                                  <p:stCondLst>
                                    <p:cond delay="0"/>
                                  </p:stCondLst>
                                  <p:childTnLst>
                                    <p:set>
                                      <p:cBhvr>
                                        <p:cTn id="902" dur="1" fill="hold">
                                          <p:stCondLst>
                                            <p:cond delay="0"/>
                                          </p:stCondLst>
                                        </p:cTn>
                                        <p:tgtEl>
                                          <p:spTgt spid="244"/>
                                        </p:tgtEl>
                                        <p:attrNameLst>
                                          <p:attrName>style.visibility</p:attrName>
                                        </p:attrNameLst>
                                      </p:cBhvr>
                                      <p:to>
                                        <p:strVal val="visible"/>
                                      </p:to>
                                    </p:set>
                                    <p:animEffect transition="in" filter="wipe(left)">
                                      <p:cBhvr>
                                        <p:cTn id="903" dur="500"/>
                                        <p:tgtEl>
                                          <p:spTgt spid="244"/>
                                        </p:tgtEl>
                                      </p:cBhvr>
                                    </p:animEffect>
                                  </p:childTnLst>
                                </p:cTn>
                              </p:par>
                            </p:childTnLst>
                          </p:cTn>
                        </p:par>
                        <p:par>
                          <p:cTn id="904" fill="hold">
                            <p:stCondLst>
                              <p:cond delay="112500"/>
                            </p:stCondLst>
                            <p:childTnLst>
                              <p:par>
                                <p:cTn id="905" presetID="22" presetClass="entr" presetSubtype="8" fill="hold" grpId="0" nodeType="afterEffect">
                                  <p:stCondLst>
                                    <p:cond delay="0"/>
                                  </p:stCondLst>
                                  <p:childTnLst>
                                    <p:set>
                                      <p:cBhvr>
                                        <p:cTn id="906" dur="1" fill="hold">
                                          <p:stCondLst>
                                            <p:cond delay="0"/>
                                          </p:stCondLst>
                                        </p:cTn>
                                        <p:tgtEl>
                                          <p:spTgt spid="245"/>
                                        </p:tgtEl>
                                        <p:attrNameLst>
                                          <p:attrName>style.visibility</p:attrName>
                                        </p:attrNameLst>
                                      </p:cBhvr>
                                      <p:to>
                                        <p:strVal val="visible"/>
                                      </p:to>
                                    </p:set>
                                    <p:animEffect transition="in" filter="wipe(left)">
                                      <p:cBhvr>
                                        <p:cTn id="907" dur="500"/>
                                        <p:tgtEl>
                                          <p:spTgt spid="245"/>
                                        </p:tgtEl>
                                      </p:cBhvr>
                                    </p:animEffect>
                                  </p:childTnLst>
                                </p:cTn>
                              </p:par>
                            </p:childTnLst>
                          </p:cTn>
                        </p:par>
                        <p:par>
                          <p:cTn id="908" fill="hold">
                            <p:stCondLst>
                              <p:cond delay="113000"/>
                            </p:stCondLst>
                            <p:childTnLst>
                              <p:par>
                                <p:cTn id="909" presetID="22" presetClass="entr" presetSubtype="8" fill="hold" nodeType="afterEffect">
                                  <p:stCondLst>
                                    <p:cond delay="0"/>
                                  </p:stCondLst>
                                  <p:childTnLst>
                                    <p:set>
                                      <p:cBhvr>
                                        <p:cTn id="910" dur="1" fill="hold">
                                          <p:stCondLst>
                                            <p:cond delay="0"/>
                                          </p:stCondLst>
                                        </p:cTn>
                                        <p:tgtEl>
                                          <p:spTgt spid="246"/>
                                        </p:tgtEl>
                                        <p:attrNameLst>
                                          <p:attrName>style.visibility</p:attrName>
                                        </p:attrNameLst>
                                      </p:cBhvr>
                                      <p:to>
                                        <p:strVal val="visible"/>
                                      </p:to>
                                    </p:set>
                                    <p:animEffect transition="in" filter="wipe(left)">
                                      <p:cBhvr>
                                        <p:cTn id="911" dur="500"/>
                                        <p:tgtEl>
                                          <p:spTgt spid="246"/>
                                        </p:tgtEl>
                                      </p:cBhvr>
                                    </p:animEffect>
                                  </p:childTnLst>
                                </p:cTn>
                              </p:par>
                            </p:childTnLst>
                          </p:cTn>
                        </p:par>
                        <p:par>
                          <p:cTn id="912" fill="hold">
                            <p:stCondLst>
                              <p:cond delay="113500"/>
                            </p:stCondLst>
                            <p:childTnLst>
                              <p:par>
                                <p:cTn id="913" presetID="22" presetClass="entr" presetSubtype="8" fill="hold" grpId="0" nodeType="afterEffect">
                                  <p:stCondLst>
                                    <p:cond delay="0"/>
                                  </p:stCondLst>
                                  <p:childTnLst>
                                    <p:set>
                                      <p:cBhvr>
                                        <p:cTn id="914" dur="1" fill="hold">
                                          <p:stCondLst>
                                            <p:cond delay="0"/>
                                          </p:stCondLst>
                                        </p:cTn>
                                        <p:tgtEl>
                                          <p:spTgt spid="253"/>
                                        </p:tgtEl>
                                        <p:attrNameLst>
                                          <p:attrName>style.visibility</p:attrName>
                                        </p:attrNameLst>
                                      </p:cBhvr>
                                      <p:to>
                                        <p:strVal val="visible"/>
                                      </p:to>
                                    </p:set>
                                    <p:animEffect transition="in" filter="wipe(left)">
                                      <p:cBhvr>
                                        <p:cTn id="915" dur="500"/>
                                        <p:tgtEl>
                                          <p:spTgt spid="253"/>
                                        </p:tgtEl>
                                      </p:cBhvr>
                                    </p:animEffect>
                                  </p:childTnLst>
                                </p:cTn>
                              </p:par>
                            </p:childTnLst>
                          </p:cTn>
                        </p:par>
                        <p:par>
                          <p:cTn id="916" fill="hold">
                            <p:stCondLst>
                              <p:cond delay="114000"/>
                            </p:stCondLst>
                            <p:childTnLst>
                              <p:par>
                                <p:cTn id="917" presetID="22" presetClass="entr" presetSubtype="8" fill="hold" nodeType="afterEffect">
                                  <p:stCondLst>
                                    <p:cond delay="0"/>
                                  </p:stCondLst>
                                  <p:childTnLst>
                                    <p:set>
                                      <p:cBhvr>
                                        <p:cTn id="918" dur="1" fill="hold">
                                          <p:stCondLst>
                                            <p:cond delay="0"/>
                                          </p:stCondLst>
                                        </p:cTn>
                                        <p:tgtEl>
                                          <p:spTgt spid="254"/>
                                        </p:tgtEl>
                                        <p:attrNameLst>
                                          <p:attrName>style.visibility</p:attrName>
                                        </p:attrNameLst>
                                      </p:cBhvr>
                                      <p:to>
                                        <p:strVal val="visible"/>
                                      </p:to>
                                    </p:set>
                                    <p:animEffect transition="in" filter="wipe(left)">
                                      <p:cBhvr>
                                        <p:cTn id="919" dur="500"/>
                                        <p:tgtEl>
                                          <p:spTgt spid="254"/>
                                        </p:tgtEl>
                                      </p:cBhvr>
                                    </p:animEffect>
                                  </p:childTnLst>
                                </p:cTn>
                              </p:par>
                            </p:childTnLst>
                          </p:cTn>
                        </p:par>
                        <p:par>
                          <p:cTn id="920" fill="hold">
                            <p:stCondLst>
                              <p:cond delay="114500"/>
                            </p:stCondLst>
                            <p:childTnLst>
                              <p:par>
                                <p:cTn id="921" presetID="22" presetClass="entr" presetSubtype="8" fill="hold" grpId="0" nodeType="afterEffect">
                                  <p:stCondLst>
                                    <p:cond delay="0"/>
                                  </p:stCondLst>
                                  <p:childTnLst>
                                    <p:set>
                                      <p:cBhvr>
                                        <p:cTn id="922" dur="1" fill="hold">
                                          <p:stCondLst>
                                            <p:cond delay="0"/>
                                          </p:stCondLst>
                                        </p:cTn>
                                        <p:tgtEl>
                                          <p:spTgt spid="255"/>
                                        </p:tgtEl>
                                        <p:attrNameLst>
                                          <p:attrName>style.visibility</p:attrName>
                                        </p:attrNameLst>
                                      </p:cBhvr>
                                      <p:to>
                                        <p:strVal val="visible"/>
                                      </p:to>
                                    </p:set>
                                    <p:animEffect transition="in" filter="wipe(left)">
                                      <p:cBhvr>
                                        <p:cTn id="923" dur="500"/>
                                        <p:tgtEl>
                                          <p:spTgt spid="255"/>
                                        </p:tgtEl>
                                      </p:cBhvr>
                                    </p:animEffect>
                                  </p:childTnLst>
                                </p:cTn>
                              </p:par>
                            </p:childTnLst>
                          </p:cTn>
                        </p:par>
                        <p:par>
                          <p:cTn id="924" fill="hold">
                            <p:stCondLst>
                              <p:cond delay="115000"/>
                            </p:stCondLst>
                            <p:childTnLst>
                              <p:par>
                                <p:cTn id="925" presetID="22" presetClass="entr" presetSubtype="8" fill="hold" nodeType="afterEffect">
                                  <p:stCondLst>
                                    <p:cond delay="0"/>
                                  </p:stCondLst>
                                  <p:childTnLst>
                                    <p:set>
                                      <p:cBhvr>
                                        <p:cTn id="926" dur="1" fill="hold">
                                          <p:stCondLst>
                                            <p:cond delay="0"/>
                                          </p:stCondLst>
                                        </p:cTn>
                                        <p:tgtEl>
                                          <p:spTgt spid="256"/>
                                        </p:tgtEl>
                                        <p:attrNameLst>
                                          <p:attrName>style.visibility</p:attrName>
                                        </p:attrNameLst>
                                      </p:cBhvr>
                                      <p:to>
                                        <p:strVal val="visible"/>
                                      </p:to>
                                    </p:set>
                                    <p:animEffect transition="in" filter="wipe(left)">
                                      <p:cBhvr>
                                        <p:cTn id="927" dur="500"/>
                                        <p:tgtEl>
                                          <p:spTgt spid="256"/>
                                        </p:tgtEl>
                                      </p:cBhvr>
                                    </p:animEffect>
                                  </p:childTnLst>
                                </p:cTn>
                              </p:par>
                            </p:childTnLst>
                          </p:cTn>
                        </p:par>
                        <p:par>
                          <p:cTn id="928" fill="hold">
                            <p:stCondLst>
                              <p:cond delay="115500"/>
                            </p:stCondLst>
                            <p:childTnLst>
                              <p:par>
                                <p:cTn id="929" presetID="22" presetClass="entr" presetSubtype="8" fill="hold" grpId="0" nodeType="afterEffect">
                                  <p:stCondLst>
                                    <p:cond delay="0"/>
                                  </p:stCondLst>
                                  <p:childTnLst>
                                    <p:set>
                                      <p:cBhvr>
                                        <p:cTn id="930" dur="1" fill="hold">
                                          <p:stCondLst>
                                            <p:cond delay="0"/>
                                          </p:stCondLst>
                                        </p:cTn>
                                        <p:tgtEl>
                                          <p:spTgt spid="257"/>
                                        </p:tgtEl>
                                        <p:attrNameLst>
                                          <p:attrName>style.visibility</p:attrName>
                                        </p:attrNameLst>
                                      </p:cBhvr>
                                      <p:to>
                                        <p:strVal val="visible"/>
                                      </p:to>
                                    </p:set>
                                    <p:animEffect transition="in" filter="wipe(left)">
                                      <p:cBhvr>
                                        <p:cTn id="931" dur="500"/>
                                        <p:tgtEl>
                                          <p:spTgt spid="257"/>
                                        </p:tgtEl>
                                      </p:cBhvr>
                                    </p:animEffect>
                                  </p:childTnLst>
                                </p:cTn>
                              </p:par>
                            </p:childTnLst>
                          </p:cTn>
                        </p:par>
                        <p:par>
                          <p:cTn id="932" fill="hold">
                            <p:stCondLst>
                              <p:cond delay="116000"/>
                            </p:stCondLst>
                            <p:childTnLst>
                              <p:par>
                                <p:cTn id="933" presetID="22" presetClass="entr" presetSubtype="8" fill="hold" nodeType="afterEffect">
                                  <p:stCondLst>
                                    <p:cond delay="0"/>
                                  </p:stCondLst>
                                  <p:childTnLst>
                                    <p:set>
                                      <p:cBhvr>
                                        <p:cTn id="934" dur="1" fill="hold">
                                          <p:stCondLst>
                                            <p:cond delay="0"/>
                                          </p:stCondLst>
                                        </p:cTn>
                                        <p:tgtEl>
                                          <p:spTgt spid="258"/>
                                        </p:tgtEl>
                                        <p:attrNameLst>
                                          <p:attrName>style.visibility</p:attrName>
                                        </p:attrNameLst>
                                      </p:cBhvr>
                                      <p:to>
                                        <p:strVal val="visible"/>
                                      </p:to>
                                    </p:set>
                                    <p:animEffect transition="in" filter="wipe(left)">
                                      <p:cBhvr>
                                        <p:cTn id="93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304" grpId="0" animBg="1"/>
      <p:bldP spid="311" grpId="0" animBg="1"/>
      <p:bldP spid="334" grpId="0" animBg="1"/>
      <p:bldP spid="338" grpId="0" animBg="1"/>
      <p:bldP spid="344" grpId="0" animBg="1"/>
      <p:bldP spid="346" grpId="0" animBg="1"/>
      <p:bldP spid="348" grpId="0" animBg="1"/>
      <p:bldP spid="351" grpId="0" animBg="1"/>
      <p:bldP spid="356" grpId="0" animBg="1"/>
      <p:bldP spid="358" grpId="0" animBg="1"/>
      <p:bldP spid="361" grpId="0" animBg="1"/>
      <p:bldP spid="362" grpId="0" animBg="1"/>
      <p:bldP spid="364" grpId="0" animBg="1"/>
      <p:bldP spid="369" grpId="0" animBg="1"/>
      <p:bldP spid="370" grpId="0" animBg="1"/>
      <p:bldP spid="371" grpId="0" animBg="1"/>
      <p:bldP spid="374" grpId="0" animBg="1"/>
      <p:bldP spid="376" grpId="0" animBg="1"/>
      <p:bldP spid="379" grpId="0" animBg="1"/>
      <p:bldP spid="380" grpId="0" animBg="1"/>
      <p:bldP spid="382" grpId="0" animBg="1"/>
      <p:bldP spid="384" grpId="0" animBg="1"/>
      <p:bldP spid="387" grpId="0" animBg="1"/>
      <p:bldP spid="388" grpId="0" animBg="1"/>
      <p:bldP spid="389" grpId="0" animBg="1"/>
      <p:bldP spid="392" grpId="0" animBg="1"/>
      <p:bldP spid="394" grpId="0" animBg="1"/>
      <p:bldP spid="397" grpId="0" animBg="1"/>
      <p:bldP spid="402" grpId="0" animBg="1"/>
      <p:bldP spid="409" grpId="0" animBg="1"/>
      <p:bldP spid="413" grpId="0" animBg="1"/>
      <p:bldP spid="416" grpId="0" animBg="1"/>
      <p:bldP spid="423" grpId="0" animBg="1"/>
      <p:bldP spid="505" grpId="0" animBg="1"/>
      <p:bldP spid="509" grpId="0" animBg="1"/>
      <p:bldP spid="513" grpId="0" animBg="1"/>
      <p:bldP spid="516" grpId="0" animBg="1"/>
      <p:bldP spid="520" grpId="0" animBg="1"/>
      <p:bldP spid="523" grpId="0" animBg="1"/>
      <p:bldP spid="526" grpId="0" animBg="1"/>
      <p:bldP spid="529" grpId="0" animBg="1"/>
      <p:bldP spid="539" grpId="0" animBg="1"/>
      <p:bldP spid="540" grpId="0" animBg="1"/>
      <p:bldP spid="542" grpId="0" animBg="1"/>
      <p:bldP spid="544" grpId="0" animBg="1"/>
      <p:bldP spid="546" grpId="0" animBg="1"/>
      <p:bldP spid="548" grpId="0" animBg="1"/>
      <p:bldP spid="550" grpId="0" animBg="1"/>
      <p:bldP spid="552" grpId="0" animBg="1"/>
      <p:bldP spid="554" grpId="0" animBg="1"/>
      <p:bldP spid="556" grpId="0" animBg="1"/>
      <p:bldP spid="561" grpId="0" animBg="1"/>
      <p:bldP spid="566" grpId="0" animBg="1"/>
      <p:bldP spid="568" grpId="0" animBg="1"/>
      <p:bldP spid="570" grpId="0" animBg="1"/>
      <p:bldP spid="573" grpId="0" animBg="1"/>
      <p:bldP spid="574" grpId="0" animBg="1"/>
      <p:bldP spid="576" grpId="0" animBg="1"/>
      <p:bldP spid="580" grpId="0" animBg="1"/>
      <p:bldP spid="581" grpId="0" animBg="1"/>
      <p:bldP spid="582" grpId="0" animBg="1"/>
      <p:bldP spid="583" grpId="0" animBg="1"/>
      <p:bldP spid="585" grpId="0" animBg="1"/>
      <p:bldP spid="587" grpId="0" animBg="1"/>
      <p:bldP spid="589" grpId="0" animBg="1"/>
      <p:bldP spid="592" grpId="0" animBg="1"/>
      <p:bldP spid="596" grpId="0" animBg="1"/>
      <p:bldP spid="598" grpId="0" animBg="1"/>
      <p:bldP spid="600" grpId="0" animBg="1"/>
      <p:bldP spid="602" grpId="0" animBg="1"/>
      <p:bldP spid="604" grpId="0" animBg="1"/>
      <p:bldP spid="606" grpId="0" animBg="1"/>
      <p:bldP spid="608" grpId="0" animBg="1"/>
      <p:bldP spid="610" grpId="0" animBg="1"/>
      <p:bldP spid="612" grpId="0" animBg="1"/>
      <p:bldP spid="623" grpId="0" animBg="1"/>
      <p:bldP spid="624" grpId="0" animBg="1"/>
      <p:bldP spid="625" grpId="0" animBg="1"/>
      <p:bldP spid="627" grpId="0" animBg="1"/>
      <p:bldP spid="630" grpId="0" animBg="1"/>
      <p:bldP spid="631" grpId="0" animBg="1"/>
      <p:bldP spid="633" grpId="0" animBg="1"/>
      <p:bldP spid="637" grpId="0" animBg="1"/>
      <p:bldP spid="638" grpId="0" animBg="1"/>
      <p:bldP spid="639" grpId="0" animBg="1"/>
      <p:bldP spid="640" grpId="0" animBg="1"/>
      <p:bldP spid="642" grpId="0" animBg="1"/>
      <p:bldP spid="644" grpId="0" animBg="1"/>
      <p:bldP spid="646" grpId="0" animBg="1"/>
      <p:bldP spid="649" grpId="0" animBg="1"/>
      <p:bldP spid="652" grpId="0" animBg="1"/>
      <p:bldP spid="653" grpId="0" animBg="1"/>
      <p:bldP spid="655" grpId="0" animBg="1"/>
      <p:bldP spid="657" grpId="0" animBg="1"/>
      <p:bldP spid="659" grpId="0" animBg="1"/>
      <p:bldP spid="661" grpId="0" animBg="1"/>
      <p:bldP spid="663" grpId="0" animBg="1"/>
      <p:bldP spid="665" grpId="0" animBg="1"/>
      <p:bldP spid="667" grpId="0" animBg="1"/>
      <p:bldP spid="669" grpId="0" animBg="1"/>
      <p:bldP spid="234" grpId="0" animBg="1"/>
      <p:bldP spid="235" grpId="0" animBg="1"/>
      <p:bldP spid="237" grpId="0" animBg="1"/>
      <p:bldP spid="239" grpId="0" animBg="1"/>
      <p:bldP spid="240" grpId="0" animBg="1"/>
      <p:bldP spid="243" grpId="0" animBg="1"/>
      <p:bldP spid="245" grpId="0" animBg="1"/>
      <p:bldP spid="253" grpId="0" animBg="1"/>
      <p:bldP spid="255" grpId="0" animBg="1"/>
      <p:bldP spid="257" grpId="0" animBg="1"/>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247" name="Rectangle 246"/>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sp>
        <p:nvSpPr>
          <p:cNvPr id="3" name="Rectangle 2"/>
          <p:cNvSpPr/>
          <p:nvPr userDrawn="1"/>
        </p:nvSpPr>
        <p:spPr>
          <a:xfrm>
            <a:off x="0" y="-30574"/>
            <a:ext cx="9161000" cy="6888574"/>
          </a:xfrm>
          <a:prstGeom prst="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p>
        </p:txBody>
      </p:sp>
      <p:cxnSp>
        <p:nvCxnSpPr>
          <p:cNvPr id="373" name="Straight Connector 372"/>
          <p:cNvCxnSpPr>
            <a:stCxn id="371" idx="3"/>
            <a:endCxn id="369" idx="3"/>
          </p:cNvCxnSpPr>
          <p:nvPr userDrawn="1"/>
        </p:nvCxnSpPr>
        <p:spPr>
          <a:xfrm flipH="1" flipV="1">
            <a:off x="392429" y="5825275"/>
            <a:ext cx="1463659" cy="410974"/>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61359" y="6160049"/>
            <a:ext cx="1546848" cy="255494"/>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p:cNvCxnSpPr>
          <p:nvPr userDrawn="1"/>
        </p:nvCxnSpPr>
        <p:spPr>
          <a:xfrm flipV="1">
            <a:off x="3546559" y="5109817"/>
            <a:ext cx="242400" cy="578111"/>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546559" y="5687928"/>
            <a:ext cx="214800" cy="727615"/>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942364" y="5593804"/>
            <a:ext cx="358164" cy="949761"/>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74441" y="5825275"/>
            <a:ext cx="117988" cy="4808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92429" y="4930523"/>
            <a:ext cx="1491259" cy="89475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98972" y="4263639"/>
            <a:ext cx="804251" cy="36718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p:cNvCxnSpPr>
          <p:nvPr userDrawn="1"/>
        </p:nvCxnSpPr>
        <p:spPr>
          <a:xfrm>
            <a:off x="184441" y="4756075"/>
            <a:ext cx="2243148" cy="402301"/>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endCxn id="361" idx="3"/>
          </p:cNvCxnSpPr>
          <p:nvPr userDrawn="1"/>
        </p:nvCxnSpPr>
        <p:spPr>
          <a:xfrm>
            <a:off x="6798212" y="4970481"/>
            <a:ext cx="532865" cy="930993"/>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149707" y="4979082"/>
            <a:ext cx="648505" cy="619199"/>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430537" y="4970482"/>
            <a:ext cx="367675" cy="8070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64618" y="4970482"/>
            <a:ext cx="33594" cy="868391"/>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p:cNvCxnSpPr>
          <p:nvPr userDrawn="1"/>
        </p:nvCxnSpPr>
        <p:spPr>
          <a:xfrm flipH="1" flipV="1">
            <a:off x="6798212" y="4970481"/>
            <a:ext cx="290465" cy="86060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98212" y="4979082"/>
            <a:ext cx="670930" cy="611496"/>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54718" y="4272239"/>
            <a:ext cx="648505" cy="61919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135548" y="4263639"/>
            <a:ext cx="367675" cy="807093"/>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69629" y="4263639"/>
            <a:ext cx="33594" cy="868391"/>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p:cNvCxnSpPr>
          <p:nvPr userDrawn="1"/>
        </p:nvCxnSpPr>
        <p:spPr>
          <a:xfrm flipH="1" flipV="1">
            <a:off x="1503223" y="4263638"/>
            <a:ext cx="290465" cy="860608"/>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p:nvPr userDrawn="1"/>
        </p:nvCxnSpPr>
        <p:spPr>
          <a:xfrm flipH="1" flipV="1">
            <a:off x="1503223" y="4272239"/>
            <a:ext cx="670930" cy="611496"/>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p:nvPr userDrawn="1"/>
        </p:nvCxnSpPr>
        <p:spPr>
          <a:xfrm flipH="1" flipV="1">
            <a:off x="1503223" y="4263638"/>
            <a:ext cx="823330" cy="33305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p:nvPr userDrawn="1"/>
        </p:nvCxnSpPr>
        <p:spPr>
          <a:xfrm flipH="1" flipV="1">
            <a:off x="8159582" y="4921922"/>
            <a:ext cx="1649924" cy="667760"/>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sp>
        <p:nvSpPr>
          <p:cNvPr id="304" name="Can 303"/>
          <p:cNvSpPr/>
          <p:nvPr userDrawn="1"/>
        </p:nvSpPr>
        <p:spPr>
          <a:xfrm>
            <a:off x="1793688" y="475122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14" name="Straight Connector 313"/>
          <p:cNvCxnSpPr>
            <a:stCxn id="304" idx="3"/>
          </p:cNvCxnSpPr>
          <p:nvPr userDrawn="1"/>
        </p:nvCxnSpPr>
        <p:spPr>
          <a:xfrm>
            <a:off x="1883688" y="4930523"/>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userDrawn="1"/>
        </p:nvCxnSpPr>
        <p:spPr>
          <a:xfrm>
            <a:off x="2427589" y="5158376"/>
            <a:ext cx="1118970" cy="529554"/>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45" name="Straight Connector 344"/>
          <p:cNvCxnSpPr/>
          <p:nvPr userDrawn="1"/>
        </p:nvCxnSpPr>
        <p:spPr>
          <a:xfrm flipH="1" flipV="1">
            <a:off x="3788959" y="5109818"/>
            <a:ext cx="1739923" cy="667758"/>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userDrawn="1"/>
        </p:nvCxnSpPr>
        <p:spPr>
          <a:xfrm flipV="1">
            <a:off x="3636559" y="5466686"/>
            <a:ext cx="635830" cy="179295"/>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p:cNvCxnSpPr>
          <p:nvPr userDrawn="1"/>
        </p:nvCxnSpPr>
        <p:spPr>
          <a:xfrm flipH="1" flipV="1">
            <a:off x="4272389" y="5466686"/>
            <a:ext cx="1256493" cy="310890"/>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a:stCxn id="344" idx="3"/>
            <a:endCxn id="356" idx="3"/>
          </p:cNvCxnSpPr>
          <p:nvPr userDrawn="1"/>
        </p:nvCxnSpPr>
        <p:spPr>
          <a:xfrm>
            <a:off x="5528882" y="5777576"/>
            <a:ext cx="440825" cy="172457"/>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59" name="Straight Connector 358"/>
          <p:cNvCxnSpPr>
            <a:stCxn id="356" idx="3"/>
          </p:cNvCxnSpPr>
          <p:nvPr userDrawn="1"/>
        </p:nvCxnSpPr>
        <p:spPr>
          <a:xfrm>
            <a:off x="5969707" y="5950033"/>
            <a:ext cx="1118970" cy="529553"/>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88677" y="5901475"/>
            <a:ext cx="242400" cy="578111"/>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2" name="Can 361"/>
          <p:cNvSpPr/>
          <p:nvPr userDrawn="1"/>
        </p:nvSpPr>
        <p:spPr>
          <a:xfrm>
            <a:off x="8981000" y="6389939"/>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63" name="Straight Connector 362"/>
          <p:cNvCxnSpPr>
            <a:stCxn id="362" idx="3"/>
          </p:cNvCxnSpPr>
          <p:nvPr userDrawn="1"/>
        </p:nvCxnSpPr>
        <p:spPr>
          <a:xfrm flipH="1" flipV="1">
            <a:off x="7331077" y="5901474"/>
            <a:ext cx="1739923" cy="667759"/>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87925" y="5466686"/>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65" name="Straight Connector 364"/>
          <p:cNvCxnSpPr/>
          <p:nvPr userDrawn="1"/>
        </p:nvCxnSpPr>
        <p:spPr>
          <a:xfrm flipH="1">
            <a:off x="7338774" y="5645980"/>
            <a:ext cx="1546848" cy="255495"/>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69707" y="5901474"/>
            <a:ext cx="1361370" cy="48559"/>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302429" y="5645981"/>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0" name="Can 369"/>
          <p:cNvSpPr/>
          <p:nvPr userDrawn="1"/>
        </p:nvSpPr>
        <p:spPr>
          <a:xfrm>
            <a:off x="184441" y="612687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1" name="Can 370"/>
          <p:cNvSpPr/>
          <p:nvPr userDrawn="1"/>
        </p:nvSpPr>
        <p:spPr>
          <a:xfrm>
            <a:off x="1766088" y="6056955"/>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4" name="Can 373"/>
          <p:cNvSpPr/>
          <p:nvPr userDrawn="1"/>
        </p:nvSpPr>
        <p:spPr>
          <a:xfrm>
            <a:off x="2309989" y="6284808"/>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375" name="Straight Connector 374"/>
          <p:cNvCxnSpPr>
            <a:stCxn id="371" idx="3"/>
            <a:endCxn id="374" idx="3"/>
          </p:cNvCxnSpPr>
          <p:nvPr userDrawn="1"/>
        </p:nvCxnSpPr>
        <p:spPr>
          <a:xfrm>
            <a:off x="1856088" y="6236249"/>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71359" y="623624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82" name="Can 381"/>
          <p:cNvSpPr/>
          <p:nvPr userDrawn="1"/>
        </p:nvSpPr>
        <p:spPr>
          <a:xfrm>
            <a:off x="5218207" y="5980755"/>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06" name="Straight Connector 405"/>
          <p:cNvCxnSpPr/>
          <p:nvPr userDrawn="1"/>
        </p:nvCxnSpPr>
        <p:spPr>
          <a:xfrm flipH="1">
            <a:off x="1856089" y="5158377"/>
            <a:ext cx="571501" cy="89857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p:cNvCxnSpPr>
          <p:nvPr userDrawn="1"/>
        </p:nvCxnSpPr>
        <p:spPr>
          <a:xfrm flipV="1">
            <a:off x="274441" y="5158376"/>
            <a:ext cx="2153148" cy="114779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75728" y="5158376"/>
            <a:ext cx="51862" cy="505785"/>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85728" y="548486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15" name="Straight Connector 414"/>
          <p:cNvCxnSpPr>
            <a:stCxn id="416" idx="3"/>
            <a:endCxn id="413" idx="3"/>
          </p:cNvCxnSpPr>
          <p:nvPr userDrawn="1"/>
        </p:nvCxnSpPr>
        <p:spPr>
          <a:xfrm flipH="1" flipV="1">
            <a:off x="2375728" y="5664161"/>
            <a:ext cx="231861" cy="438272"/>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23" name="Can 422"/>
          <p:cNvSpPr/>
          <p:nvPr userDrawn="1"/>
        </p:nvSpPr>
        <p:spPr>
          <a:xfrm>
            <a:off x="730271" y="6210645"/>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24" name="Straight Connector 423"/>
          <p:cNvCxnSpPr>
            <a:stCxn id="374" idx="3"/>
            <a:endCxn id="423" idx="3"/>
          </p:cNvCxnSpPr>
          <p:nvPr userDrawn="1"/>
        </p:nvCxnSpPr>
        <p:spPr>
          <a:xfrm flipH="1" flipV="1">
            <a:off x="820271" y="6389939"/>
            <a:ext cx="1579718" cy="7416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p:nvPr userDrawn="1"/>
        </p:nvCxnSpPr>
        <p:spPr>
          <a:xfrm flipH="1" flipV="1">
            <a:off x="3403195" y="5465782"/>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9" name="Can 508"/>
          <p:cNvSpPr/>
          <p:nvPr userDrawn="1"/>
        </p:nvSpPr>
        <p:spPr>
          <a:xfrm>
            <a:off x="6059707" y="5418987"/>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3" name="Can 512"/>
          <p:cNvSpPr/>
          <p:nvPr userDrawn="1"/>
        </p:nvSpPr>
        <p:spPr>
          <a:xfrm>
            <a:off x="6340537" y="5598281"/>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6" name="Can 515"/>
          <p:cNvSpPr/>
          <p:nvPr userDrawn="1"/>
        </p:nvSpPr>
        <p:spPr>
          <a:xfrm>
            <a:off x="6674618" y="5659579"/>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0" name="Can 519"/>
          <p:cNvSpPr/>
          <p:nvPr userDrawn="1"/>
        </p:nvSpPr>
        <p:spPr>
          <a:xfrm>
            <a:off x="6998677" y="5651795"/>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3" name="Can 522"/>
          <p:cNvSpPr/>
          <p:nvPr userDrawn="1"/>
        </p:nvSpPr>
        <p:spPr>
          <a:xfrm>
            <a:off x="7379142" y="5411284"/>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2" name="Can 541"/>
          <p:cNvSpPr/>
          <p:nvPr userDrawn="1"/>
        </p:nvSpPr>
        <p:spPr>
          <a:xfrm>
            <a:off x="608972" y="445153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4" name="Can 543"/>
          <p:cNvSpPr/>
          <p:nvPr userDrawn="1"/>
        </p:nvSpPr>
        <p:spPr>
          <a:xfrm>
            <a:off x="764718" y="471214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6" name="Can 545"/>
          <p:cNvSpPr/>
          <p:nvPr userDrawn="1"/>
        </p:nvSpPr>
        <p:spPr>
          <a:xfrm>
            <a:off x="1045548" y="4891438"/>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8" name="Can 547"/>
          <p:cNvSpPr/>
          <p:nvPr userDrawn="1"/>
        </p:nvSpPr>
        <p:spPr>
          <a:xfrm>
            <a:off x="1379629" y="4952736"/>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62" name="Straight Connector 561"/>
          <p:cNvCxnSpPr>
            <a:stCxn id="561" idx="3"/>
            <a:endCxn id="361" idx="3"/>
          </p:cNvCxnSpPr>
          <p:nvPr userDrawn="1"/>
        </p:nvCxnSpPr>
        <p:spPr>
          <a:xfrm flipH="1" flipV="1">
            <a:off x="7331077" y="5901474"/>
            <a:ext cx="466713" cy="466597"/>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305257" y="618497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36" name="Straight Connector 235"/>
          <p:cNvCxnSpPr>
            <a:stCxn id="234" idx="3"/>
          </p:cNvCxnSpPr>
          <p:nvPr userDrawn="1"/>
        </p:nvCxnSpPr>
        <p:spPr>
          <a:xfrm>
            <a:off x="395257" y="6364271"/>
            <a:ext cx="543901" cy="227854"/>
          </a:xfrm>
          <a:prstGeom prst="line">
            <a:avLst/>
          </a:prstGeom>
          <a:ln w="3175">
            <a:solidFill>
              <a:srgbClr val="BCFFF9"/>
            </a:solidFill>
          </a:ln>
          <a:effectLst/>
        </p:spPr>
        <p:style>
          <a:lnRef idx="2">
            <a:schemeClr val="accent1"/>
          </a:lnRef>
          <a:fillRef idx="0">
            <a:schemeClr val="accent1"/>
          </a:fillRef>
          <a:effectRef idx="1">
            <a:schemeClr val="accent1"/>
          </a:effectRef>
          <a:fontRef idx="minor">
            <a:schemeClr val="tx1"/>
          </a:fontRef>
        </p:style>
      </p:cxnSp>
      <p:sp>
        <p:nvSpPr>
          <p:cNvPr id="239" name="Can 238"/>
          <p:cNvSpPr/>
          <p:nvPr userDrawn="1"/>
        </p:nvSpPr>
        <p:spPr>
          <a:xfrm>
            <a:off x="2210528" y="6364271"/>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Can 239"/>
          <p:cNvSpPr/>
          <p:nvPr userDrawn="1"/>
        </p:nvSpPr>
        <p:spPr>
          <a:xfrm>
            <a:off x="1852364" y="5414510"/>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7" name="Can 256"/>
          <p:cNvSpPr/>
          <p:nvPr userDrawn="1"/>
        </p:nvSpPr>
        <p:spPr>
          <a:xfrm>
            <a:off x="1793688" y="6232418"/>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44" name="Can 343"/>
          <p:cNvSpPr/>
          <p:nvPr userDrawn="1"/>
        </p:nvSpPr>
        <p:spPr>
          <a:xfrm>
            <a:off x="5438882" y="559828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16" name="Can 415"/>
          <p:cNvSpPr/>
          <p:nvPr userDrawn="1"/>
        </p:nvSpPr>
        <p:spPr>
          <a:xfrm>
            <a:off x="2517589" y="59231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0" name="Can 289"/>
          <p:cNvSpPr/>
          <p:nvPr userDrawn="1"/>
        </p:nvSpPr>
        <p:spPr>
          <a:xfrm>
            <a:off x="94441" y="457678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4" name="Can 333"/>
          <p:cNvSpPr/>
          <p:nvPr userDrawn="1"/>
        </p:nvSpPr>
        <p:spPr>
          <a:xfrm>
            <a:off x="3456559" y="5508634"/>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6" name="Can 355"/>
          <p:cNvSpPr/>
          <p:nvPr userDrawn="1"/>
        </p:nvSpPr>
        <p:spPr>
          <a:xfrm>
            <a:off x="5879707" y="57707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8" name="Can 357"/>
          <p:cNvSpPr/>
          <p:nvPr userDrawn="1"/>
        </p:nvSpPr>
        <p:spPr>
          <a:xfrm>
            <a:off x="6998677" y="630029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61" name="Can 360"/>
          <p:cNvSpPr/>
          <p:nvPr userDrawn="1"/>
        </p:nvSpPr>
        <p:spPr>
          <a:xfrm>
            <a:off x="7241077" y="5722180"/>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50" name="Can 549"/>
          <p:cNvSpPr/>
          <p:nvPr userDrawn="1"/>
        </p:nvSpPr>
        <p:spPr>
          <a:xfrm>
            <a:off x="1703688" y="494495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61" name="Can 560"/>
          <p:cNvSpPr/>
          <p:nvPr userDrawn="1"/>
        </p:nvSpPr>
        <p:spPr>
          <a:xfrm>
            <a:off x="7707790" y="6188777"/>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316" name="Group 315"/>
          <p:cNvGrpSpPr/>
          <p:nvPr userDrawn="1"/>
        </p:nvGrpSpPr>
        <p:grpSpPr>
          <a:xfrm>
            <a:off x="-3084" y="-30574"/>
            <a:ext cx="9164084" cy="6888574"/>
            <a:chOff x="-3084" y="-30574"/>
            <a:chExt cx="9164084" cy="6888574"/>
          </a:xfrm>
        </p:grpSpPr>
        <p:sp>
          <p:nvSpPr>
            <p:cNvPr id="319" name="Rectangle 318"/>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sp>
          <p:nvSpPr>
            <p:cNvPr id="320" name="Rectangle 319"/>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grpSp>
      <p:sp>
        <p:nvSpPr>
          <p:cNvPr id="321"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322" name="Picture 32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323"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324"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325" name="Straight Connector 324"/>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4089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5"/>
                                        </p:tgtEl>
                                        <p:attrNameLst>
                                          <p:attrName>style.visibility</p:attrName>
                                        </p:attrNameLst>
                                      </p:cBhvr>
                                      <p:to>
                                        <p:strVal val="visible"/>
                                      </p:to>
                                    </p:set>
                                    <p:animEffect transition="in" filter="wipe(left)">
                                      <p:cBhvr>
                                        <p:cTn id="23" dur="500"/>
                                        <p:tgtEl>
                                          <p:spTgt spid="33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34"/>
                                        </p:tgtEl>
                                        <p:attrNameLst>
                                          <p:attrName>style.visibility</p:attrName>
                                        </p:attrNameLst>
                                      </p:cBhvr>
                                      <p:to>
                                        <p:strVal val="visible"/>
                                      </p:to>
                                    </p:set>
                                    <p:animEffect transition="in" filter="wipe(left)">
                                      <p:cBhvr>
                                        <p:cTn id="27" dur="500"/>
                                        <p:tgtEl>
                                          <p:spTgt spid="334"/>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7"/>
                                        </p:tgtEl>
                                        <p:attrNameLst>
                                          <p:attrName>style.visibility</p:attrName>
                                        </p:attrNameLst>
                                      </p:cBhvr>
                                      <p:to>
                                        <p:strVal val="visible"/>
                                      </p:to>
                                    </p:set>
                                    <p:animEffect transition="in" filter="wipe(left)">
                                      <p:cBhvr>
                                        <p:cTn id="31" dur="500"/>
                                        <p:tgtEl>
                                          <p:spTgt spid="337"/>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45"/>
                                        </p:tgtEl>
                                        <p:attrNameLst>
                                          <p:attrName>style.visibility</p:attrName>
                                        </p:attrNameLst>
                                      </p:cBhvr>
                                      <p:to>
                                        <p:strVal val="visible"/>
                                      </p:to>
                                    </p:set>
                                    <p:animEffect transition="in" filter="wipe(left)">
                                      <p:cBhvr>
                                        <p:cTn id="35" dur="500"/>
                                        <p:tgtEl>
                                          <p:spTgt spid="34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44"/>
                                        </p:tgtEl>
                                        <p:attrNameLst>
                                          <p:attrName>style.visibility</p:attrName>
                                        </p:attrNameLst>
                                      </p:cBhvr>
                                      <p:to>
                                        <p:strVal val="visible"/>
                                      </p:to>
                                    </p:set>
                                    <p:animEffect transition="in" filter="wipe(left)">
                                      <p:cBhvr>
                                        <p:cTn id="39" dur="500"/>
                                        <p:tgtEl>
                                          <p:spTgt spid="344"/>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4"/>
                                        </p:tgtEl>
                                        <p:attrNameLst>
                                          <p:attrName>style.visibility</p:attrName>
                                        </p:attrNameLst>
                                      </p:cBhvr>
                                      <p:to>
                                        <p:strVal val="visible"/>
                                      </p:to>
                                    </p:set>
                                    <p:animEffect transition="in" filter="wipe(left)">
                                      <p:cBhvr>
                                        <p:cTn id="43" dur="500"/>
                                        <p:tgtEl>
                                          <p:spTgt spid="354"/>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left)">
                                      <p:cBhvr>
                                        <p:cTn id="47" dur="500"/>
                                        <p:tgtEl>
                                          <p:spTgt spid="355"/>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57"/>
                                        </p:tgtEl>
                                        <p:attrNameLst>
                                          <p:attrName>style.visibility</p:attrName>
                                        </p:attrNameLst>
                                      </p:cBhvr>
                                      <p:to>
                                        <p:strVal val="visible"/>
                                      </p:to>
                                    </p:set>
                                    <p:animEffect transition="in" filter="wipe(left)">
                                      <p:cBhvr>
                                        <p:cTn id="51" dur="500"/>
                                        <p:tgtEl>
                                          <p:spTgt spid="35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56"/>
                                        </p:tgtEl>
                                        <p:attrNameLst>
                                          <p:attrName>style.visibility</p:attrName>
                                        </p:attrNameLst>
                                      </p:cBhvr>
                                      <p:to>
                                        <p:strVal val="visible"/>
                                      </p:to>
                                    </p:set>
                                    <p:animEffect transition="in" filter="wipe(left)">
                                      <p:cBhvr>
                                        <p:cTn id="55" dur="500"/>
                                        <p:tgtEl>
                                          <p:spTgt spid="356"/>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359"/>
                                        </p:tgtEl>
                                        <p:attrNameLst>
                                          <p:attrName>style.visibility</p:attrName>
                                        </p:attrNameLst>
                                      </p:cBhvr>
                                      <p:to>
                                        <p:strVal val="visible"/>
                                      </p:to>
                                    </p:set>
                                    <p:animEffect transition="in" filter="wipe(left)">
                                      <p:cBhvr>
                                        <p:cTn id="59" dur="500"/>
                                        <p:tgtEl>
                                          <p:spTgt spid="35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358"/>
                                        </p:tgtEl>
                                        <p:attrNameLst>
                                          <p:attrName>style.visibility</p:attrName>
                                        </p:attrNameLst>
                                      </p:cBhvr>
                                      <p:to>
                                        <p:strVal val="visible"/>
                                      </p:to>
                                    </p:set>
                                    <p:animEffect transition="in" filter="wipe(left)">
                                      <p:cBhvr>
                                        <p:cTn id="63" dur="500"/>
                                        <p:tgtEl>
                                          <p:spTgt spid="358"/>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60"/>
                                        </p:tgtEl>
                                        <p:attrNameLst>
                                          <p:attrName>style.visibility</p:attrName>
                                        </p:attrNameLst>
                                      </p:cBhvr>
                                      <p:to>
                                        <p:strVal val="visible"/>
                                      </p:to>
                                    </p:set>
                                    <p:animEffect transition="in" filter="wipe(left)">
                                      <p:cBhvr>
                                        <p:cTn id="67" dur="500"/>
                                        <p:tgtEl>
                                          <p:spTgt spid="360"/>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361"/>
                                        </p:tgtEl>
                                        <p:attrNameLst>
                                          <p:attrName>style.visibility</p:attrName>
                                        </p:attrNameLst>
                                      </p:cBhvr>
                                      <p:to>
                                        <p:strVal val="visible"/>
                                      </p:to>
                                    </p:set>
                                    <p:animEffect transition="in" filter="wipe(left)">
                                      <p:cBhvr>
                                        <p:cTn id="71" dur="500"/>
                                        <p:tgtEl>
                                          <p:spTgt spid="361"/>
                                        </p:tgtEl>
                                      </p:cBhvr>
                                    </p:animEffect>
                                  </p:childTnLst>
                                </p:cTn>
                              </p:par>
                            </p:childTnLst>
                          </p:cTn>
                        </p:par>
                        <p:par>
                          <p:cTn id="72" fill="hold">
                            <p:stCondLst>
                              <p:cond delay="8500"/>
                            </p:stCondLst>
                            <p:childTnLst>
                              <p:par>
                                <p:cTn id="73" presetID="22" presetClass="entr" presetSubtype="8" fill="hold" nodeType="afterEffect">
                                  <p:stCondLst>
                                    <p:cond delay="0"/>
                                  </p:stCondLst>
                                  <p:childTnLst>
                                    <p:set>
                                      <p:cBhvr>
                                        <p:cTn id="74" dur="1" fill="hold">
                                          <p:stCondLst>
                                            <p:cond delay="0"/>
                                          </p:stCondLst>
                                        </p:cTn>
                                        <p:tgtEl>
                                          <p:spTgt spid="363"/>
                                        </p:tgtEl>
                                        <p:attrNameLst>
                                          <p:attrName>style.visibility</p:attrName>
                                        </p:attrNameLst>
                                      </p:cBhvr>
                                      <p:to>
                                        <p:strVal val="visible"/>
                                      </p:to>
                                    </p:set>
                                    <p:animEffect transition="in" filter="wipe(left)">
                                      <p:cBhvr>
                                        <p:cTn id="75" dur="500"/>
                                        <p:tgtEl>
                                          <p:spTgt spid="363"/>
                                        </p:tgtEl>
                                      </p:cBhvr>
                                    </p:animEffect>
                                  </p:childTnLst>
                                </p:cTn>
                              </p:par>
                            </p:childTnLst>
                          </p:cTn>
                        </p:par>
                        <p:par>
                          <p:cTn id="76" fill="hold">
                            <p:stCondLst>
                              <p:cond delay="9000"/>
                            </p:stCondLst>
                            <p:childTnLst>
                              <p:par>
                                <p:cTn id="77" presetID="22" presetClass="entr" presetSubtype="8" fill="hold" grpId="0" nodeType="afterEffect">
                                  <p:stCondLst>
                                    <p:cond delay="0"/>
                                  </p:stCondLst>
                                  <p:childTnLst>
                                    <p:set>
                                      <p:cBhvr>
                                        <p:cTn id="78" dur="1" fill="hold">
                                          <p:stCondLst>
                                            <p:cond delay="0"/>
                                          </p:stCondLst>
                                        </p:cTn>
                                        <p:tgtEl>
                                          <p:spTgt spid="362"/>
                                        </p:tgtEl>
                                        <p:attrNameLst>
                                          <p:attrName>style.visibility</p:attrName>
                                        </p:attrNameLst>
                                      </p:cBhvr>
                                      <p:to>
                                        <p:strVal val="visible"/>
                                      </p:to>
                                    </p:set>
                                    <p:animEffect transition="in" filter="wipe(left)">
                                      <p:cBhvr>
                                        <p:cTn id="79" dur="500"/>
                                        <p:tgtEl>
                                          <p:spTgt spid="362"/>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65"/>
                                        </p:tgtEl>
                                        <p:attrNameLst>
                                          <p:attrName>style.visibility</p:attrName>
                                        </p:attrNameLst>
                                      </p:cBhvr>
                                      <p:to>
                                        <p:strVal val="visible"/>
                                      </p:to>
                                    </p:set>
                                    <p:animEffect transition="in" filter="wipe(left)">
                                      <p:cBhvr>
                                        <p:cTn id="83" dur="500"/>
                                        <p:tgtEl>
                                          <p:spTgt spid="365"/>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64"/>
                                        </p:tgtEl>
                                        <p:attrNameLst>
                                          <p:attrName>style.visibility</p:attrName>
                                        </p:attrNameLst>
                                      </p:cBhvr>
                                      <p:to>
                                        <p:strVal val="visible"/>
                                      </p:to>
                                    </p:set>
                                    <p:animEffect transition="in" filter="wipe(left)">
                                      <p:cBhvr>
                                        <p:cTn id="87" dur="500"/>
                                        <p:tgtEl>
                                          <p:spTgt spid="364"/>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67"/>
                                        </p:tgtEl>
                                        <p:attrNameLst>
                                          <p:attrName>style.visibility</p:attrName>
                                        </p:attrNameLst>
                                      </p:cBhvr>
                                      <p:to>
                                        <p:strVal val="visible"/>
                                      </p:to>
                                    </p:set>
                                    <p:animEffect transition="in" filter="wipe(left)">
                                      <p:cBhvr>
                                        <p:cTn id="91" dur="500"/>
                                        <p:tgtEl>
                                          <p:spTgt spid="367"/>
                                        </p:tgtEl>
                                      </p:cBhvr>
                                    </p:animEffect>
                                  </p:childTnLst>
                                </p:cTn>
                              </p:par>
                            </p:childTnLst>
                          </p:cTn>
                        </p:par>
                        <p:par>
                          <p:cTn id="92" fill="hold">
                            <p:stCondLst>
                              <p:cond delay="11000"/>
                            </p:stCondLst>
                            <p:childTnLst>
                              <p:par>
                                <p:cTn id="93" presetID="22" presetClass="entr" presetSubtype="8" fill="hold" nodeType="afterEffect">
                                  <p:stCondLst>
                                    <p:cond delay="0"/>
                                  </p:stCondLst>
                                  <p:childTnLst>
                                    <p:set>
                                      <p:cBhvr>
                                        <p:cTn id="94" dur="1" fill="hold">
                                          <p:stCondLst>
                                            <p:cond delay="0"/>
                                          </p:stCondLst>
                                        </p:cTn>
                                        <p:tgtEl>
                                          <p:spTgt spid="368"/>
                                        </p:tgtEl>
                                        <p:attrNameLst>
                                          <p:attrName>style.visibility</p:attrName>
                                        </p:attrNameLst>
                                      </p:cBhvr>
                                      <p:to>
                                        <p:strVal val="visible"/>
                                      </p:to>
                                    </p:set>
                                    <p:animEffect transition="in" filter="wipe(left)">
                                      <p:cBhvr>
                                        <p:cTn id="95" dur="500"/>
                                        <p:tgtEl>
                                          <p:spTgt spid="368"/>
                                        </p:tgtEl>
                                      </p:cBhvr>
                                    </p:animEffect>
                                  </p:childTnLst>
                                </p:cTn>
                              </p:par>
                            </p:childTnLst>
                          </p:cTn>
                        </p:par>
                        <p:par>
                          <p:cTn id="96" fill="hold">
                            <p:stCondLst>
                              <p:cond delay="11500"/>
                            </p:stCondLst>
                            <p:childTnLst>
                              <p:par>
                                <p:cTn id="97" presetID="22" presetClass="entr" presetSubtype="8" fill="hold" grpId="0" nodeType="afterEffect">
                                  <p:stCondLst>
                                    <p:cond delay="0"/>
                                  </p:stCondLst>
                                  <p:childTnLst>
                                    <p:set>
                                      <p:cBhvr>
                                        <p:cTn id="98" dur="1" fill="hold">
                                          <p:stCondLst>
                                            <p:cond delay="0"/>
                                          </p:stCondLst>
                                        </p:cTn>
                                        <p:tgtEl>
                                          <p:spTgt spid="370"/>
                                        </p:tgtEl>
                                        <p:attrNameLst>
                                          <p:attrName>style.visibility</p:attrName>
                                        </p:attrNameLst>
                                      </p:cBhvr>
                                      <p:to>
                                        <p:strVal val="visible"/>
                                      </p:to>
                                    </p:set>
                                    <p:animEffect transition="in" filter="wipe(left)">
                                      <p:cBhvr>
                                        <p:cTn id="99" dur="500"/>
                                        <p:tgtEl>
                                          <p:spTgt spid="370"/>
                                        </p:tgtEl>
                                      </p:cBhvr>
                                    </p:animEffect>
                                  </p:childTnLst>
                                </p:cTn>
                              </p:par>
                            </p:childTnLst>
                          </p:cTn>
                        </p:par>
                        <p:par>
                          <p:cTn id="100" fill="hold">
                            <p:stCondLst>
                              <p:cond delay="12000"/>
                            </p:stCondLst>
                            <p:childTnLst>
                              <p:par>
                                <p:cTn id="101" presetID="22" presetClass="entr" presetSubtype="8" fill="hold" nodeType="afterEffect">
                                  <p:stCondLst>
                                    <p:cond delay="0"/>
                                  </p:stCondLst>
                                  <p:childTnLst>
                                    <p:set>
                                      <p:cBhvr>
                                        <p:cTn id="102" dur="1" fill="hold">
                                          <p:stCondLst>
                                            <p:cond delay="0"/>
                                          </p:stCondLst>
                                        </p:cTn>
                                        <p:tgtEl>
                                          <p:spTgt spid="372"/>
                                        </p:tgtEl>
                                        <p:attrNameLst>
                                          <p:attrName>style.visibility</p:attrName>
                                        </p:attrNameLst>
                                      </p:cBhvr>
                                      <p:to>
                                        <p:strVal val="visible"/>
                                      </p:to>
                                    </p:set>
                                    <p:animEffect transition="in" filter="wipe(left)">
                                      <p:cBhvr>
                                        <p:cTn id="103" dur="500"/>
                                        <p:tgtEl>
                                          <p:spTgt spid="372"/>
                                        </p:tgtEl>
                                      </p:cBhvr>
                                    </p:animEffect>
                                  </p:childTnLst>
                                </p:cTn>
                              </p:par>
                            </p:childTnLst>
                          </p:cTn>
                        </p:par>
                        <p:par>
                          <p:cTn id="104" fill="hold">
                            <p:stCondLst>
                              <p:cond delay="12500"/>
                            </p:stCondLst>
                            <p:childTnLst>
                              <p:par>
                                <p:cTn id="105" presetID="22" presetClass="entr" presetSubtype="8" fill="hold" grpId="0" nodeType="after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ipe(left)">
                                      <p:cBhvr>
                                        <p:cTn id="107" dur="500"/>
                                        <p:tgtEl>
                                          <p:spTgt spid="369"/>
                                        </p:tgtEl>
                                      </p:cBhvr>
                                    </p:animEffect>
                                  </p:childTnLst>
                                </p:cTn>
                              </p:par>
                            </p:childTnLst>
                          </p:cTn>
                        </p:par>
                        <p:par>
                          <p:cTn id="108" fill="hold">
                            <p:stCondLst>
                              <p:cond delay="13000"/>
                            </p:stCondLst>
                            <p:childTnLst>
                              <p:par>
                                <p:cTn id="109" presetID="22" presetClass="entr" presetSubtype="8" fill="hold" nodeType="afterEffect">
                                  <p:stCondLst>
                                    <p:cond delay="0"/>
                                  </p:stCondLst>
                                  <p:childTnLst>
                                    <p:set>
                                      <p:cBhvr>
                                        <p:cTn id="110" dur="1" fill="hold">
                                          <p:stCondLst>
                                            <p:cond delay="0"/>
                                          </p:stCondLst>
                                        </p:cTn>
                                        <p:tgtEl>
                                          <p:spTgt spid="373"/>
                                        </p:tgtEl>
                                        <p:attrNameLst>
                                          <p:attrName>style.visibility</p:attrName>
                                        </p:attrNameLst>
                                      </p:cBhvr>
                                      <p:to>
                                        <p:strVal val="visible"/>
                                      </p:to>
                                    </p:set>
                                    <p:animEffect transition="in" filter="wipe(left)">
                                      <p:cBhvr>
                                        <p:cTn id="111" dur="500"/>
                                        <p:tgtEl>
                                          <p:spTgt spid="373"/>
                                        </p:tgtEl>
                                      </p:cBhvr>
                                    </p:animEffect>
                                  </p:childTnLst>
                                </p:cTn>
                              </p:par>
                            </p:childTnLst>
                          </p:cTn>
                        </p:par>
                        <p:par>
                          <p:cTn id="112" fill="hold">
                            <p:stCondLst>
                              <p:cond delay="13500"/>
                            </p:stCondLst>
                            <p:childTnLst>
                              <p:par>
                                <p:cTn id="113" presetID="22" presetClass="entr" presetSubtype="8" fill="hold" grpId="0" nodeType="afterEffect">
                                  <p:stCondLst>
                                    <p:cond delay="0"/>
                                  </p:stCondLst>
                                  <p:childTnLst>
                                    <p:set>
                                      <p:cBhvr>
                                        <p:cTn id="114" dur="1" fill="hold">
                                          <p:stCondLst>
                                            <p:cond delay="0"/>
                                          </p:stCondLst>
                                        </p:cTn>
                                        <p:tgtEl>
                                          <p:spTgt spid="371"/>
                                        </p:tgtEl>
                                        <p:attrNameLst>
                                          <p:attrName>style.visibility</p:attrName>
                                        </p:attrNameLst>
                                      </p:cBhvr>
                                      <p:to>
                                        <p:strVal val="visible"/>
                                      </p:to>
                                    </p:set>
                                    <p:animEffect transition="in" filter="wipe(left)">
                                      <p:cBhvr>
                                        <p:cTn id="115" dur="500"/>
                                        <p:tgtEl>
                                          <p:spTgt spid="371"/>
                                        </p:tgtEl>
                                      </p:cBhvr>
                                    </p:animEffect>
                                  </p:childTnLst>
                                </p:cTn>
                              </p:par>
                            </p:childTnLst>
                          </p:cTn>
                        </p:par>
                        <p:par>
                          <p:cTn id="116" fill="hold">
                            <p:stCondLst>
                              <p:cond delay="14000"/>
                            </p:stCondLst>
                            <p:childTnLst>
                              <p:par>
                                <p:cTn id="117" presetID="22" presetClass="entr" presetSubtype="8" fill="hold" nodeType="afterEffect">
                                  <p:stCondLst>
                                    <p:cond delay="0"/>
                                  </p:stCondLst>
                                  <p:childTnLst>
                                    <p:set>
                                      <p:cBhvr>
                                        <p:cTn id="118" dur="1" fill="hold">
                                          <p:stCondLst>
                                            <p:cond delay="0"/>
                                          </p:stCondLst>
                                        </p:cTn>
                                        <p:tgtEl>
                                          <p:spTgt spid="375"/>
                                        </p:tgtEl>
                                        <p:attrNameLst>
                                          <p:attrName>style.visibility</p:attrName>
                                        </p:attrNameLst>
                                      </p:cBhvr>
                                      <p:to>
                                        <p:strVal val="visible"/>
                                      </p:to>
                                    </p:set>
                                    <p:animEffect transition="in" filter="wipe(left)">
                                      <p:cBhvr>
                                        <p:cTn id="119" dur="500"/>
                                        <p:tgtEl>
                                          <p:spTgt spid="375"/>
                                        </p:tgtEl>
                                      </p:cBhvr>
                                    </p:animEffect>
                                  </p:childTnLst>
                                </p:cTn>
                              </p:par>
                            </p:childTnLst>
                          </p:cTn>
                        </p:par>
                        <p:par>
                          <p:cTn id="120" fill="hold">
                            <p:stCondLst>
                              <p:cond delay="14500"/>
                            </p:stCondLst>
                            <p:childTnLst>
                              <p:par>
                                <p:cTn id="121" presetID="22" presetClass="entr" presetSubtype="8" fill="hold" grpId="0" nodeType="afterEffect">
                                  <p:stCondLst>
                                    <p:cond delay="0"/>
                                  </p:stCondLst>
                                  <p:childTnLst>
                                    <p:set>
                                      <p:cBhvr>
                                        <p:cTn id="122" dur="1" fill="hold">
                                          <p:stCondLst>
                                            <p:cond delay="0"/>
                                          </p:stCondLst>
                                        </p:cTn>
                                        <p:tgtEl>
                                          <p:spTgt spid="374"/>
                                        </p:tgtEl>
                                        <p:attrNameLst>
                                          <p:attrName>style.visibility</p:attrName>
                                        </p:attrNameLst>
                                      </p:cBhvr>
                                      <p:to>
                                        <p:strVal val="visible"/>
                                      </p:to>
                                    </p:set>
                                    <p:animEffect transition="in" filter="wipe(left)">
                                      <p:cBhvr>
                                        <p:cTn id="123" dur="500"/>
                                        <p:tgtEl>
                                          <p:spTgt spid="374"/>
                                        </p:tgtEl>
                                      </p:cBhvr>
                                    </p:animEffect>
                                  </p:childTnLst>
                                </p:cTn>
                              </p:par>
                            </p:childTnLst>
                          </p:cTn>
                        </p:par>
                        <p:par>
                          <p:cTn id="124" fill="hold">
                            <p:stCondLst>
                              <p:cond delay="15000"/>
                            </p:stCondLst>
                            <p:childTnLst>
                              <p:par>
                                <p:cTn id="125" presetID="22" presetClass="entr" presetSubtype="8" fill="hold" grpId="0" nodeType="afterEffect">
                                  <p:stCondLst>
                                    <p:cond delay="0"/>
                                  </p:stCondLst>
                                  <p:childTnLst>
                                    <p:set>
                                      <p:cBhvr>
                                        <p:cTn id="126" dur="1" fill="hold">
                                          <p:stCondLst>
                                            <p:cond delay="0"/>
                                          </p:stCondLst>
                                        </p:cTn>
                                        <p:tgtEl>
                                          <p:spTgt spid="379"/>
                                        </p:tgtEl>
                                        <p:attrNameLst>
                                          <p:attrName>style.visibility</p:attrName>
                                        </p:attrNameLst>
                                      </p:cBhvr>
                                      <p:to>
                                        <p:strVal val="visible"/>
                                      </p:to>
                                    </p:set>
                                    <p:animEffect transition="in" filter="wipe(left)">
                                      <p:cBhvr>
                                        <p:cTn id="127" dur="500"/>
                                        <p:tgtEl>
                                          <p:spTgt spid="379"/>
                                        </p:tgtEl>
                                      </p:cBhvr>
                                    </p:animEffect>
                                  </p:childTnLst>
                                </p:cTn>
                              </p:par>
                            </p:childTnLst>
                          </p:cTn>
                        </p:par>
                        <p:par>
                          <p:cTn id="128" fill="hold">
                            <p:stCondLst>
                              <p:cond delay="15500"/>
                            </p:stCondLst>
                            <p:childTnLst>
                              <p:par>
                                <p:cTn id="129" presetID="22" presetClass="entr" presetSubtype="8" fill="hold"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16000"/>
                            </p:stCondLst>
                            <p:childTnLst>
                              <p:par>
                                <p:cTn id="133" presetID="22" presetClass="entr" presetSubtype="8" fill="hold" grpId="0" nodeType="afterEffect">
                                  <p:stCondLst>
                                    <p:cond delay="0"/>
                                  </p:stCondLst>
                                  <p:childTnLst>
                                    <p:set>
                                      <p:cBhvr>
                                        <p:cTn id="134" dur="1" fill="hold">
                                          <p:stCondLst>
                                            <p:cond delay="0"/>
                                          </p:stCondLst>
                                        </p:cTn>
                                        <p:tgtEl>
                                          <p:spTgt spid="382"/>
                                        </p:tgtEl>
                                        <p:attrNameLst>
                                          <p:attrName>style.visibility</p:attrName>
                                        </p:attrNameLst>
                                      </p:cBhvr>
                                      <p:to>
                                        <p:strVal val="visible"/>
                                      </p:to>
                                    </p:set>
                                    <p:animEffect transition="in" filter="wipe(left)">
                                      <p:cBhvr>
                                        <p:cTn id="135" dur="500"/>
                                        <p:tgtEl>
                                          <p:spTgt spid="382"/>
                                        </p:tgtEl>
                                      </p:cBhvr>
                                    </p:animEffect>
                                  </p:childTnLst>
                                </p:cTn>
                              </p:par>
                            </p:childTnLst>
                          </p:cTn>
                        </p:par>
                        <p:par>
                          <p:cTn id="136" fill="hold">
                            <p:stCondLst>
                              <p:cond delay="16500"/>
                            </p:stCondLst>
                            <p:childTnLst>
                              <p:par>
                                <p:cTn id="137" presetID="22" presetClass="entr" presetSubtype="8" fill="hold"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99"/>
                                        </p:tgtEl>
                                        <p:attrNameLst>
                                          <p:attrName>style.visibility</p:attrName>
                                        </p:attrNameLst>
                                      </p:cBhvr>
                                      <p:to>
                                        <p:strVal val="visible"/>
                                      </p:to>
                                    </p:set>
                                    <p:animEffect transition="in" filter="wipe(left)">
                                      <p:cBhvr>
                                        <p:cTn id="143" dur="500"/>
                                        <p:tgtEl>
                                          <p:spTgt spid="399"/>
                                        </p:tgtEl>
                                      </p:cBhvr>
                                    </p:animEffect>
                                  </p:childTnLst>
                                </p:cTn>
                              </p:par>
                            </p:childTnLst>
                          </p:cTn>
                        </p:par>
                        <p:par>
                          <p:cTn id="144" fill="hold">
                            <p:stCondLst>
                              <p:cond delay="17500"/>
                            </p:stCondLst>
                            <p:childTnLst>
                              <p:par>
                                <p:cTn id="145" presetID="22" presetClass="entr" presetSubtype="8" fill="hold" nodeType="afterEffect">
                                  <p:stCondLst>
                                    <p:cond delay="0"/>
                                  </p:stCondLst>
                                  <p:childTnLst>
                                    <p:set>
                                      <p:cBhvr>
                                        <p:cTn id="146" dur="1" fill="hold">
                                          <p:stCondLst>
                                            <p:cond delay="0"/>
                                          </p:stCondLst>
                                        </p:cTn>
                                        <p:tgtEl>
                                          <p:spTgt spid="405"/>
                                        </p:tgtEl>
                                        <p:attrNameLst>
                                          <p:attrName>style.visibility</p:attrName>
                                        </p:attrNameLst>
                                      </p:cBhvr>
                                      <p:to>
                                        <p:strVal val="visible"/>
                                      </p:to>
                                    </p:set>
                                    <p:animEffect transition="in" filter="wipe(left)">
                                      <p:cBhvr>
                                        <p:cTn id="147" dur="500"/>
                                        <p:tgtEl>
                                          <p:spTgt spid="405"/>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406"/>
                                        </p:tgtEl>
                                        <p:attrNameLst>
                                          <p:attrName>style.visibility</p:attrName>
                                        </p:attrNameLst>
                                      </p:cBhvr>
                                      <p:to>
                                        <p:strVal val="visible"/>
                                      </p:to>
                                    </p:set>
                                    <p:animEffect transition="in" filter="wipe(left)">
                                      <p:cBhvr>
                                        <p:cTn id="151" dur="500"/>
                                        <p:tgtEl>
                                          <p:spTgt spid="406"/>
                                        </p:tgtEl>
                                      </p:cBhvr>
                                    </p:animEffect>
                                  </p:childTnLst>
                                </p:cTn>
                              </p:par>
                            </p:childTnLst>
                          </p:cTn>
                        </p:par>
                        <p:par>
                          <p:cTn id="152" fill="hold">
                            <p:stCondLst>
                              <p:cond delay="18500"/>
                            </p:stCondLst>
                            <p:childTnLst>
                              <p:par>
                                <p:cTn id="153" presetID="22" presetClass="entr" presetSubtype="8" fill="hold" nodeType="afterEffect">
                                  <p:stCondLst>
                                    <p:cond delay="0"/>
                                  </p:stCondLst>
                                  <p:childTnLst>
                                    <p:set>
                                      <p:cBhvr>
                                        <p:cTn id="154" dur="1" fill="hold">
                                          <p:stCondLst>
                                            <p:cond delay="0"/>
                                          </p:stCondLst>
                                        </p:cTn>
                                        <p:tgtEl>
                                          <p:spTgt spid="407"/>
                                        </p:tgtEl>
                                        <p:attrNameLst>
                                          <p:attrName>style.visibility</p:attrName>
                                        </p:attrNameLst>
                                      </p:cBhvr>
                                      <p:to>
                                        <p:strVal val="visible"/>
                                      </p:to>
                                    </p:set>
                                    <p:animEffect transition="in" filter="wipe(left)">
                                      <p:cBhvr>
                                        <p:cTn id="155" dur="500"/>
                                        <p:tgtEl>
                                          <p:spTgt spid="407"/>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412"/>
                                        </p:tgtEl>
                                        <p:attrNameLst>
                                          <p:attrName>style.visibility</p:attrName>
                                        </p:attrNameLst>
                                      </p:cBhvr>
                                      <p:to>
                                        <p:strVal val="visible"/>
                                      </p:to>
                                    </p:set>
                                    <p:animEffect transition="in" filter="wipe(left)">
                                      <p:cBhvr>
                                        <p:cTn id="159" dur="500"/>
                                        <p:tgtEl>
                                          <p:spTgt spid="412"/>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413"/>
                                        </p:tgtEl>
                                        <p:attrNameLst>
                                          <p:attrName>style.visibility</p:attrName>
                                        </p:attrNameLst>
                                      </p:cBhvr>
                                      <p:to>
                                        <p:strVal val="visible"/>
                                      </p:to>
                                    </p:set>
                                    <p:animEffect transition="in" filter="wipe(left)">
                                      <p:cBhvr>
                                        <p:cTn id="163" dur="500"/>
                                        <p:tgtEl>
                                          <p:spTgt spid="413"/>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415"/>
                                        </p:tgtEl>
                                        <p:attrNameLst>
                                          <p:attrName>style.visibility</p:attrName>
                                        </p:attrNameLst>
                                      </p:cBhvr>
                                      <p:to>
                                        <p:strVal val="visible"/>
                                      </p:to>
                                    </p:set>
                                    <p:animEffect transition="in" filter="wipe(left)">
                                      <p:cBhvr>
                                        <p:cTn id="167" dur="500"/>
                                        <p:tgtEl>
                                          <p:spTgt spid="415"/>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416"/>
                                        </p:tgtEl>
                                        <p:attrNameLst>
                                          <p:attrName>style.visibility</p:attrName>
                                        </p:attrNameLst>
                                      </p:cBhvr>
                                      <p:to>
                                        <p:strVal val="visible"/>
                                      </p:to>
                                    </p:set>
                                    <p:animEffect transition="in" filter="wipe(left)">
                                      <p:cBhvr>
                                        <p:cTn id="171" dur="500"/>
                                        <p:tgtEl>
                                          <p:spTgt spid="416"/>
                                        </p:tgtEl>
                                      </p:cBhvr>
                                    </p:animEffect>
                                  </p:childTnLst>
                                </p:cTn>
                              </p:par>
                            </p:childTnLst>
                          </p:cTn>
                        </p:par>
                        <p:par>
                          <p:cTn id="172" fill="hold">
                            <p:stCondLst>
                              <p:cond delay="21000"/>
                            </p:stCondLst>
                            <p:childTnLst>
                              <p:par>
                                <p:cTn id="173" presetID="22" presetClass="entr" presetSubtype="8" fill="hold" grpId="0" nodeType="afterEffect">
                                  <p:stCondLst>
                                    <p:cond delay="0"/>
                                  </p:stCondLst>
                                  <p:childTnLst>
                                    <p:set>
                                      <p:cBhvr>
                                        <p:cTn id="174" dur="1" fill="hold">
                                          <p:stCondLst>
                                            <p:cond delay="0"/>
                                          </p:stCondLst>
                                        </p:cTn>
                                        <p:tgtEl>
                                          <p:spTgt spid="423"/>
                                        </p:tgtEl>
                                        <p:attrNameLst>
                                          <p:attrName>style.visibility</p:attrName>
                                        </p:attrNameLst>
                                      </p:cBhvr>
                                      <p:to>
                                        <p:strVal val="visible"/>
                                      </p:to>
                                    </p:set>
                                    <p:animEffect transition="in" filter="wipe(left)">
                                      <p:cBhvr>
                                        <p:cTn id="175" dur="500"/>
                                        <p:tgtEl>
                                          <p:spTgt spid="423"/>
                                        </p:tgtEl>
                                      </p:cBhvr>
                                    </p:animEffect>
                                  </p:childTnLst>
                                </p:cTn>
                              </p:par>
                            </p:childTnLst>
                          </p:cTn>
                        </p:par>
                        <p:par>
                          <p:cTn id="176" fill="hold">
                            <p:stCondLst>
                              <p:cond delay="21500"/>
                            </p:stCondLst>
                            <p:childTnLst>
                              <p:par>
                                <p:cTn id="177" presetID="22" presetClass="entr" presetSubtype="8" fill="hold" nodeType="afterEffect">
                                  <p:stCondLst>
                                    <p:cond delay="0"/>
                                  </p:stCondLst>
                                  <p:childTnLst>
                                    <p:set>
                                      <p:cBhvr>
                                        <p:cTn id="178" dur="1" fill="hold">
                                          <p:stCondLst>
                                            <p:cond delay="0"/>
                                          </p:stCondLst>
                                        </p:cTn>
                                        <p:tgtEl>
                                          <p:spTgt spid="424"/>
                                        </p:tgtEl>
                                        <p:attrNameLst>
                                          <p:attrName>style.visibility</p:attrName>
                                        </p:attrNameLst>
                                      </p:cBhvr>
                                      <p:to>
                                        <p:strVal val="visible"/>
                                      </p:to>
                                    </p:set>
                                    <p:animEffect transition="in" filter="wipe(left)">
                                      <p:cBhvr>
                                        <p:cTn id="179" dur="500"/>
                                        <p:tgtEl>
                                          <p:spTgt spid="424"/>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475"/>
                                        </p:tgtEl>
                                        <p:attrNameLst>
                                          <p:attrName>style.visibility</p:attrName>
                                        </p:attrNameLst>
                                      </p:cBhvr>
                                      <p:to>
                                        <p:strVal val="visible"/>
                                      </p:to>
                                    </p:set>
                                    <p:animEffect transition="in" filter="wipe(left)">
                                      <p:cBhvr>
                                        <p:cTn id="183" dur="500"/>
                                        <p:tgtEl>
                                          <p:spTgt spid="475"/>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509"/>
                                        </p:tgtEl>
                                        <p:attrNameLst>
                                          <p:attrName>style.visibility</p:attrName>
                                        </p:attrNameLst>
                                      </p:cBhvr>
                                      <p:to>
                                        <p:strVal val="visible"/>
                                      </p:to>
                                    </p:set>
                                    <p:animEffect transition="in" filter="wipe(left)">
                                      <p:cBhvr>
                                        <p:cTn id="187" dur="500"/>
                                        <p:tgtEl>
                                          <p:spTgt spid="509"/>
                                        </p:tgtEl>
                                      </p:cBhvr>
                                    </p:animEffect>
                                  </p:childTnLst>
                                </p:cTn>
                              </p:par>
                            </p:childTnLst>
                          </p:cTn>
                        </p:par>
                        <p:par>
                          <p:cTn id="188" fill="hold">
                            <p:stCondLst>
                              <p:cond delay="23000"/>
                            </p:stCondLst>
                            <p:childTnLst>
                              <p:par>
                                <p:cTn id="189" presetID="22" presetClass="entr" presetSubtype="8" fill="hold" nodeType="afterEffect">
                                  <p:stCondLst>
                                    <p:cond delay="0"/>
                                  </p:stCondLst>
                                  <p:childTnLst>
                                    <p:set>
                                      <p:cBhvr>
                                        <p:cTn id="190" dur="1" fill="hold">
                                          <p:stCondLst>
                                            <p:cond delay="0"/>
                                          </p:stCondLst>
                                        </p:cTn>
                                        <p:tgtEl>
                                          <p:spTgt spid="510"/>
                                        </p:tgtEl>
                                        <p:attrNameLst>
                                          <p:attrName>style.visibility</p:attrName>
                                        </p:attrNameLst>
                                      </p:cBhvr>
                                      <p:to>
                                        <p:strVal val="visible"/>
                                      </p:to>
                                    </p:set>
                                    <p:animEffect transition="in" filter="wipe(left)">
                                      <p:cBhvr>
                                        <p:cTn id="191" dur="500"/>
                                        <p:tgtEl>
                                          <p:spTgt spid="510"/>
                                        </p:tgtEl>
                                      </p:cBhvr>
                                    </p:animEffect>
                                  </p:childTnLst>
                                </p:cTn>
                              </p:par>
                            </p:childTnLst>
                          </p:cTn>
                        </p:par>
                        <p:par>
                          <p:cTn id="192" fill="hold">
                            <p:stCondLst>
                              <p:cond delay="23500"/>
                            </p:stCondLst>
                            <p:childTnLst>
                              <p:par>
                                <p:cTn id="193" presetID="22" presetClass="entr" presetSubtype="8" fill="hold" grpId="0" nodeType="afterEffect">
                                  <p:stCondLst>
                                    <p:cond delay="0"/>
                                  </p:stCondLst>
                                  <p:childTnLst>
                                    <p:set>
                                      <p:cBhvr>
                                        <p:cTn id="194" dur="1" fill="hold">
                                          <p:stCondLst>
                                            <p:cond delay="0"/>
                                          </p:stCondLst>
                                        </p:cTn>
                                        <p:tgtEl>
                                          <p:spTgt spid="513"/>
                                        </p:tgtEl>
                                        <p:attrNameLst>
                                          <p:attrName>style.visibility</p:attrName>
                                        </p:attrNameLst>
                                      </p:cBhvr>
                                      <p:to>
                                        <p:strVal val="visible"/>
                                      </p:to>
                                    </p:set>
                                    <p:animEffect transition="in" filter="wipe(left)">
                                      <p:cBhvr>
                                        <p:cTn id="195" dur="500"/>
                                        <p:tgtEl>
                                          <p:spTgt spid="513"/>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514"/>
                                        </p:tgtEl>
                                        <p:attrNameLst>
                                          <p:attrName>style.visibility</p:attrName>
                                        </p:attrNameLst>
                                      </p:cBhvr>
                                      <p:to>
                                        <p:strVal val="visible"/>
                                      </p:to>
                                    </p:set>
                                    <p:animEffect transition="in" filter="wipe(left)">
                                      <p:cBhvr>
                                        <p:cTn id="199" dur="500"/>
                                        <p:tgtEl>
                                          <p:spTgt spid="514"/>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516"/>
                                        </p:tgtEl>
                                        <p:attrNameLst>
                                          <p:attrName>style.visibility</p:attrName>
                                        </p:attrNameLst>
                                      </p:cBhvr>
                                      <p:to>
                                        <p:strVal val="visible"/>
                                      </p:to>
                                    </p:set>
                                    <p:animEffect transition="in" filter="wipe(left)">
                                      <p:cBhvr>
                                        <p:cTn id="203" dur="500"/>
                                        <p:tgtEl>
                                          <p:spTgt spid="516"/>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517"/>
                                        </p:tgtEl>
                                        <p:attrNameLst>
                                          <p:attrName>style.visibility</p:attrName>
                                        </p:attrNameLst>
                                      </p:cBhvr>
                                      <p:to>
                                        <p:strVal val="visible"/>
                                      </p:to>
                                    </p:set>
                                    <p:animEffect transition="in" filter="wipe(left)">
                                      <p:cBhvr>
                                        <p:cTn id="207" dur="500"/>
                                        <p:tgtEl>
                                          <p:spTgt spid="517"/>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520"/>
                                        </p:tgtEl>
                                        <p:attrNameLst>
                                          <p:attrName>style.visibility</p:attrName>
                                        </p:attrNameLst>
                                      </p:cBhvr>
                                      <p:to>
                                        <p:strVal val="visible"/>
                                      </p:to>
                                    </p:set>
                                    <p:animEffect transition="in" filter="wipe(left)">
                                      <p:cBhvr>
                                        <p:cTn id="211" dur="500"/>
                                        <p:tgtEl>
                                          <p:spTgt spid="520"/>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521"/>
                                        </p:tgtEl>
                                        <p:attrNameLst>
                                          <p:attrName>style.visibility</p:attrName>
                                        </p:attrNameLst>
                                      </p:cBhvr>
                                      <p:to>
                                        <p:strVal val="visible"/>
                                      </p:to>
                                    </p:set>
                                    <p:animEffect transition="in" filter="wipe(left)">
                                      <p:cBhvr>
                                        <p:cTn id="215" dur="500"/>
                                        <p:tgtEl>
                                          <p:spTgt spid="52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523"/>
                                        </p:tgtEl>
                                        <p:attrNameLst>
                                          <p:attrName>style.visibility</p:attrName>
                                        </p:attrNameLst>
                                      </p:cBhvr>
                                      <p:to>
                                        <p:strVal val="visible"/>
                                      </p:to>
                                    </p:set>
                                    <p:animEffect transition="in" filter="wipe(left)">
                                      <p:cBhvr>
                                        <p:cTn id="219" dur="500"/>
                                        <p:tgtEl>
                                          <p:spTgt spid="523"/>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524"/>
                                        </p:tgtEl>
                                        <p:attrNameLst>
                                          <p:attrName>style.visibility</p:attrName>
                                        </p:attrNameLst>
                                      </p:cBhvr>
                                      <p:to>
                                        <p:strVal val="visible"/>
                                      </p:to>
                                    </p:set>
                                    <p:animEffect transition="in" filter="wipe(left)">
                                      <p:cBhvr>
                                        <p:cTn id="223" dur="500"/>
                                        <p:tgtEl>
                                          <p:spTgt spid="524"/>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542"/>
                                        </p:tgtEl>
                                        <p:attrNameLst>
                                          <p:attrName>style.visibility</p:attrName>
                                        </p:attrNameLst>
                                      </p:cBhvr>
                                      <p:to>
                                        <p:strVal val="visible"/>
                                      </p:to>
                                    </p:set>
                                    <p:animEffect transition="in" filter="wipe(left)">
                                      <p:cBhvr>
                                        <p:cTn id="227" dur="500"/>
                                        <p:tgtEl>
                                          <p:spTgt spid="54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543"/>
                                        </p:tgtEl>
                                        <p:attrNameLst>
                                          <p:attrName>style.visibility</p:attrName>
                                        </p:attrNameLst>
                                      </p:cBhvr>
                                      <p:to>
                                        <p:strVal val="visible"/>
                                      </p:to>
                                    </p:set>
                                    <p:animEffect transition="in" filter="wipe(left)">
                                      <p:cBhvr>
                                        <p:cTn id="231" dur="500"/>
                                        <p:tgtEl>
                                          <p:spTgt spid="543"/>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544"/>
                                        </p:tgtEl>
                                        <p:attrNameLst>
                                          <p:attrName>style.visibility</p:attrName>
                                        </p:attrNameLst>
                                      </p:cBhvr>
                                      <p:to>
                                        <p:strVal val="visible"/>
                                      </p:to>
                                    </p:set>
                                    <p:animEffect transition="in" filter="wipe(left)">
                                      <p:cBhvr>
                                        <p:cTn id="235" dur="500"/>
                                        <p:tgtEl>
                                          <p:spTgt spid="54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545"/>
                                        </p:tgtEl>
                                        <p:attrNameLst>
                                          <p:attrName>style.visibility</p:attrName>
                                        </p:attrNameLst>
                                      </p:cBhvr>
                                      <p:to>
                                        <p:strVal val="visible"/>
                                      </p:to>
                                    </p:set>
                                    <p:animEffect transition="in" filter="wipe(left)">
                                      <p:cBhvr>
                                        <p:cTn id="239" dur="500"/>
                                        <p:tgtEl>
                                          <p:spTgt spid="545"/>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546"/>
                                        </p:tgtEl>
                                        <p:attrNameLst>
                                          <p:attrName>style.visibility</p:attrName>
                                        </p:attrNameLst>
                                      </p:cBhvr>
                                      <p:to>
                                        <p:strVal val="visible"/>
                                      </p:to>
                                    </p:set>
                                    <p:animEffect transition="in" filter="wipe(left)">
                                      <p:cBhvr>
                                        <p:cTn id="243" dur="500"/>
                                        <p:tgtEl>
                                          <p:spTgt spid="546"/>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547"/>
                                        </p:tgtEl>
                                        <p:attrNameLst>
                                          <p:attrName>style.visibility</p:attrName>
                                        </p:attrNameLst>
                                      </p:cBhvr>
                                      <p:to>
                                        <p:strVal val="visible"/>
                                      </p:to>
                                    </p:set>
                                    <p:animEffect transition="in" filter="wipe(left)">
                                      <p:cBhvr>
                                        <p:cTn id="247" dur="500"/>
                                        <p:tgtEl>
                                          <p:spTgt spid="547"/>
                                        </p:tgtEl>
                                      </p:cBhvr>
                                    </p:animEffect>
                                  </p:childTnLst>
                                </p:cTn>
                              </p:par>
                            </p:childTnLst>
                          </p:cTn>
                        </p:par>
                        <p:par>
                          <p:cTn id="248" fill="hold">
                            <p:stCondLst>
                              <p:cond delay="30500"/>
                            </p:stCondLst>
                            <p:childTnLst>
                              <p:par>
                                <p:cTn id="249" presetID="22" presetClass="entr" presetSubtype="8" fill="hold" grpId="0" nodeType="afterEffect">
                                  <p:stCondLst>
                                    <p:cond delay="0"/>
                                  </p:stCondLst>
                                  <p:childTnLst>
                                    <p:set>
                                      <p:cBhvr>
                                        <p:cTn id="250" dur="1" fill="hold">
                                          <p:stCondLst>
                                            <p:cond delay="0"/>
                                          </p:stCondLst>
                                        </p:cTn>
                                        <p:tgtEl>
                                          <p:spTgt spid="548"/>
                                        </p:tgtEl>
                                        <p:attrNameLst>
                                          <p:attrName>style.visibility</p:attrName>
                                        </p:attrNameLst>
                                      </p:cBhvr>
                                      <p:to>
                                        <p:strVal val="visible"/>
                                      </p:to>
                                    </p:set>
                                    <p:animEffect transition="in" filter="wipe(left)">
                                      <p:cBhvr>
                                        <p:cTn id="251" dur="500"/>
                                        <p:tgtEl>
                                          <p:spTgt spid="548"/>
                                        </p:tgtEl>
                                      </p:cBhvr>
                                    </p:animEffect>
                                  </p:childTnLst>
                                </p:cTn>
                              </p:par>
                            </p:childTnLst>
                          </p:cTn>
                        </p:par>
                        <p:par>
                          <p:cTn id="252" fill="hold">
                            <p:stCondLst>
                              <p:cond delay="31000"/>
                            </p:stCondLst>
                            <p:childTnLst>
                              <p:par>
                                <p:cTn id="253" presetID="22" presetClass="entr" presetSubtype="8" fill="hold" nodeType="afterEffect">
                                  <p:stCondLst>
                                    <p:cond delay="0"/>
                                  </p:stCondLst>
                                  <p:childTnLst>
                                    <p:set>
                                      <p:cBhvr>
                                        <p:cTn id="254" dur="1" fill="hold">
                                          <p:stCondLst>
                                            <p:cond delay="0"/>
                                          </p:stCondLst>
                                        </p:cTn>
                                        <p:tgtEl>
                                          <p:spTgt spid="549"/>
                                        </p:tgtEl>
                                        <p:attrNameLst>
                                          <p:attrName>style.visibility</p:attrName>
                                        </p:attrNameLst>
                                      </p:cBhvr>
                                      <p:to>
                                        <p:strVal val="visible"/>
                                      </p:to>
                                    </p:set>
                                    <p:animEffect transition="in" filter="wipe(left)">
                                      <p:cBhvr>
                                        <p:cTn id="255" dur="500"/>
                                        <p:tgtEl>
                                          <p:spTgt spid="549"/>
                                        </p:tgtEl>
                                      </p:cBhvr>
                                    </p:animEffect>
                                  </p:childTnLst>
                                </p:cTn>
                              </p:par>
                            </p:childTnLst>
                          </p:cTn>
                        </p:par>
                        <p:par>
                          <p:cTn id="256" fill="hold">
                            <p:stCondLst>
                              <p:cond delay="31500"/>
                            </p:stCondLst>
                            <p:childTnLst>
                              <p:par>
                                <p:cTn id="257" presetID="22" presetClass="entr" presetSubtype="8" fill="hold" grpId="0" nodeType="afterEffect">
                                  <p:stCondLst>
                                    <p:cond delay="0"/>
                                  </p:stCondLst>
                                  <p:childTnLst>
                                    <p:set>
                                      <p:cBhvr>
                                        <p:cTn id="258" dur="1" fill="hold">
                                          <p:stCondLst>
                                            <p:cond delay="0"/>
                                          </p:stCondLst>
                                        </p:cTn>
                                        <p:tgtEl>
                                          <p:spTgt spid="550"/>
                                        </p:tgtEl>
                                        <p:attrNameLst>
                                          <p:attrName>style.visibility</p:attrName>
                                        </p:attrNameLst>
                                      </p:cBhvr>
                                      <p:to>
                                        <p:strVal val="visible"/>
                                      </p:to>
                                    </p:set>
                                    <p:animEffect transition="in" filter="wipe(left)">
                                      <p:cBhvr>
                                        <p:cTn id="259" dur="500"/>
                                        <p:tgtEl>
                                          <p:spTgt spid="550"/>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551"/>
                                        </p:tgtEl>
                                        <p:attrNameLst>
                                          <p:attrName>style.visibility</p:attrName>
                                        </p:attrNameLst>
                                      </p:cBhvr>
                                      <p:to>
                                        <p:strVal val="visible"/>
                                      </p:to>
                                    </p:set>
                                    <p:animEffect transition="in" filter="wipe(left)">
                                      <p:cBhvr>
                                        <p:cTn id="263" dur="500"/>
                                        <p:tgtEl>
                                          <p:spTgt spid="551"/>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553"/>
                                        </p:tgtEl>
                                        <p:attrNameLst>
                                          <p:attrName>style.visibility</p:attrName>
                                        </p:attrNameLst>
                                      </p:cBhvr>
                                      <p:to>
                                        <p:strVal val="visible"/>
                                      </p:to>
                                    </p:set>
                                    <p:animEffect transition="in" filter="wipe(left)">
                                      <p:cBhvr>
                                        <p:cTn id="267" dur="500"/>
                                        <p:tgtEl>
                                          <p:spTgt spid="553"/>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555"/>
                                        </p:tgtEl>
                                        <p:attrNameLst>
                                          <p:attrName>style.visibility</p:attrName>
                                        </p:attrNameLst>
                                      </p:cBhvr>
                                      <p:to>
                                        <p:strVal val="visible"/>
                                      </p:to>
                                    </p:set>
                                    <p:animEffect transition="in" filter="wipe(left)">
                                      <p:cBhvr>
                                        <p:cTn id="271" dur="500"/>
                                        <p:tgtEl>
                                          <p:spTgt spid="555"/>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562"/>
                                        </p:tgtEl>
                                        <p:attrNameLst>
                                          <p:attrName>style.visibility</p:attrName>
                                        </p:attrNameLst>
                                      </p:cBhvr>
                                      <p:to>
                                        <p:strVal val="visible"/>
                                      </p:to>
                                    </p:set>
                                    <p:animEffect transition="in" filter="wipe(left)">
                                      <p:cBhvr>
                                        <p:cTn id="275" dur="500"/>
                                        <p:tgtEl>
                                          <p:spTgt spid="562"/>
                                        </p:tgtEl>
                                      </p:cBhvr>
                                    </p:animEffect>
                                  </p:childTnLst>
                                </p:cTn>
                              </p:par>
                            </p:childTnLst>
                          </p:cTn>
                        </p:par>
                        <p:par>
                          <p:cTn id="276" fill="hold">
                            <p:stCondLst>
                              <p:cond delay="34000"/>
                            </p:stCondLst>
                            <p:childTnLst>
                              <p:par>
                                <p:cTn id="277" presetID="22" presetClass="entr" presetSubtype="8" fill="hold" grpId="0" nodeType="afterEffect">
                                  <p:stCondLst>
                                    <p:cond delay="0"/>
                                  </p:stCondLst>
                                  <p:childTnLst>
                                    <p:set>
                                      <p:cBhvr>
                                        <p:cTn id="278" dur="1" fill="hold">
                                          <p:stCondLst>
                                            <p:cond delay="0"/>
                                          </p:stCondLst>
                                        </p:cTn>
                                        <p:tgtEl>
                                          <p:spTgt spid="561"/>
                                        </p:tgtEl>
                                        <p:attrNameLst>
                                          <p:attrName>style.visibility</p:attrName>
                                        </p:attrNameLst>
                                      </p:cBhvr>
                                      <p:to>
                                        <p:strVal val="visible"/>
                                      </p:to>
                                    </p:set>
                                    <p:animEffect transition="in" filter="wipe(left)">
                                      <p:cBhvr>
                                        <p:cTn id="279" dur="500"/>
                                        <p:tgtEl>
                                          <p:spTgt spid="561"/>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234"/>
                                        </p:tgtEl>
                                        <p:attrNameLst>
                                          <p:attrName>style.visibility</p:attrName>
                                        </p:attrNameLst>
                                      </p:cBhvr>
                                      <p:to>
                                        <p:strVal val="visible"/>
                                      </p:to>
                                    </p:set>
                                    <p:animEffect transition="in" filter="wipe(left)">
                                      <p:cBhvr>
                                        <p:cTn id="283" dur="500"/>
                                        <p:tgtEl>
                                          <p:spTgt spid="234"/>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236"/>
                                        </p:tgtEl>
                                        <p:attrNameLst>
                                          <p:attrName>style.visibility</p:attrName>
                                        </p:attrNameLst>
                                      </p:cBhvr>
                                      <p:to>
                                        <p:strVal val="visible"/>
                                      </p:to>
                                    </p:set>
                                    <p:animEffect transition="in" filter="wipe(left)">
                                      <p:cBhvr>
                                        <p:cTn id="287" dur="500"/>
                                        <p:tgtEl>
                                          <p:spTgt spid="236"/>
                                        </p:tgtEl>
                                      </p:cBhvr>
                                    </p:animEffect>
                                  </p:childTnLst>
                                </p:cTn>
                              </p:par>
                            </p:childTnLst>
                          </p:cTn>
                        </p:par>
                        <p:par>
                          <p:cTn id="288" fill="hold">
                            <p:stCondLst>
                              <p:cond delay="35500"/>
                            </p:stCondLst>
                            <p:childTnLst>
                              <p:par>
                                <p:cTn id="289" presetID="22" presetClass="entr" presetSubtype="8" fill="hold" grpId="0" nodeType="afterEffect">
                                  <p:stCondLst>
                                    <p:cond delay="0"/>
                                  </p:stCondLst>
                                  <p:childTnLst>
                                    <p:set>
                                      <p:cBhvr>
                                        <p:cTn id="290" dur="1" fill="hold">
                                          <p:stCondLst>
                                            <p:cond delay="0"/>
                                          </p:stCondLst>
                                        </p:cTn>
                                        <p:tgtEl>
                                          <p:spTgt spid="239"/>
                                        </p:tgtEl>
                                        <p:attrNameLst>
                                          <p:attrName>style.visibility</p:attrName>
                                        </p:attrNameLst>
                                      </p:cBhvr>
                                      <p:to>
                                        <p:strVal val="visible"/>
                                      </p:to>
                                    </p:set>
                                    <p:animEffect transition="in" filter="wipe(left)">
                                      <p:cBhvr>
                                        <p:cTn id="291" dur="500"/>
                                        <p:tgtEl>
                                          <p:spTgt spid="239"/>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240"/>
                                        </p:tgtEl>
                                        <p:attrNameLst>
                                          <p:attrName>style.visibility</p:attrName>
                                        </p:attrNameLst>
                                      </p:cBhvr>
                                      <p:to>
                                        <p:strVal val="visible"/>
                                      </p:to>
                                    </p:set>
                                    <p:animEffect transition="in" filter="wipe(left)">
                                      <p:cBhvr>
                                        <p:cTn id="295" dur="500"/>
                                        <p:tgtEl>
                                          <p:spTgt spid="240"/>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241"/>
                                        </p:tgtEl>
                                        <p:attrNameLst>
                                          <p:attrName>style.visibility</p:attrName>
                                        </p:attrNameLst>
                                      </p:cBhvr>
                                      <p:to>
                                        <p:strVal val="visible"/>
                                      </p:to>
                                    </p:set>
                                    <p:animEffect transition="in" filter="wipe(left)">
                                      <p:cBhvr>
                                        <p:cTn id="299" dur="500"/>
                                        <p:tgtEl>
                                          <p:spTgt spid="241"/>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257"/>
                                        </p:tgtEl>
                                        <p:attrNameLst>
                                          <p:attrName>style.visibility</p:attrName>
                                        </p:attrNameLst>
                                      </p:cBhvr>
                                      <p:to>
                                        <p:strVal val="visible"/>
                                      </p:to>
                                    </p:set>
                                    <p:animEffect transition="in" filter="wipe(left)">
                                      <p:cBhvr>
                                        <p:cTn id="303" dur="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 grpId="0" animBg="1"/>
      <p:bldP spid="362" grpId="0" animBg="1"/>
      <p:bldP spid="364" grpId="0" animBg="1"/>
      <p:bldP spid="369" grpId="0" animBg="1"/>
      <p:bldP spid="370" grpId="0" animBg="1"/>
      <p:bldP spid="371" grpId="0" animBg="1"/>
      <p:bldP spid="374" grpId="0" animBg="1"/>
      <p:bldP spid="379" grpId="0" animBg="1"/>
      <p:bldP spid="382" grpId="0" animBg="1"/>
      <p:bldP spid="413" grpId="0" animBg="1"/>
      <p:bldP spid="423" grpId="0" animBg="1"/>
      <p:bldP spid="509" grpId="0" animBg="1"/>
      <p:bldP spid="513" grpId="0" animBg="1"/>
      <p:bldP spid="516" grpId="0" animBg="1"/>
      <p:bldP spid="520" grpId="0" animBg="1"/>
      <p:bldP spid="523" grpId="0" animBg="1"/>
      <p:bldP spid="542" grpId="0" animBg="1"/>
      <p:bldP spid="544" grpId="0" animBg="1"/>
      <p:bldP spid="546" grpId="0" animBg="1"/>
      <p:bldP spid="548" grpId="0" animBg="1"/>
      <p:bldP spid="234" grpId="0" animBg="1"/>
      <p:bldP spid="239" grpId="0" animBg="1"/>
      <p:bldP spid="240" grpId="0" animBg="1"/>
      <p:bldP spid="257" grpId="0" animBg="1"/>
      <p:bldP spid="344" grpId="0" animBg="1"/>
      <p:bldP spid="416" grpId="0" animBg="1"/>
      <p:bldP spid="290" grpId="0" animBg="1"/>
      <p:bldP spid="334" grpId="0" animBg="1"/>
      <p:bldP spid="356" grpId="0" animBg="1"/>
      <p:bldP spid="358" grpId="0" animBg="1"/>
      <p:bldP spid="361" grpId="0" animBg="1"/>
      <p:bldP spid="550" grpId="0" animBg="1"/>
      <p:bldP spid="561" grpId="0" animBg="1"/>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pic>
        <p:nvPicPr>
          <p:cNvPr id="390" name="Picture 38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575272" y="-7738514"/>
            <a:ext cx="23418960" cy="21721048"/>
          </a:xfrm>
          <a:prstGeom prst="rect">
            <a:avLst/>
          </a:prstGeom>
        </p:spPr>
      </p:pic>
      <p:sp>
        <p:nvSpPr>
          <p:cNvPr id="122" name="Chevron 121"/>
          <p:cNvSpPr/>
          <p:nvPr userDrawn="1"/>
        </p:nvSpPr>
        <p:spPr>
          <a:xfrm>
            <a:off x="12198900" y="7034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3" name="Chevron 132"/>
          <p:cNvSpPr/>
          <p:nvPr userDrawn="1"/>
        </p:nvSpPr>
        <p:spPr>
          <a:xfrm>
            <a:off x="3767997" y="44503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4" name="Chevron 133"/>
          <p:cNvSpPr/>
          <p:nvPr userDrawn="1"/>
        </p:nvSpPr>
        <p:spPr>
          <a:xfrm>
            <a:off x="-1914478" y="-152840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6" name="Chevron 135"/>
          <p:cNvSpPr/>
          <p:nvPr userDrawn="1"/>
        </p:nvSpPr>
        <p:spPr>
          <a:xfrm>
            <a:off x="-3200266"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7" name="Chevron 136"/>
          <p:cNvSpPr/>
          <p:nvPr userDrawn="1"/>
        </p:nvSpPr>
        <p:spPr>
          <a:xfrm>
            <a:off x="-907361" y="290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8" name="Chevron 137"/>
          <p:cNvSpPr/>
          <p:nvPr userDrawn="1"/>
        </p:nvSpPr>
        <p:spPr>
          <a:xfrm>
            <a:off x="-2140933" y="-47347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1" name="Chevron 140"/>
          <p:cNvSpPr/>
          <p:nvPr userDrawn="1"/>
        </p:nvSpPr>
        <p:spPr>
          <a:xfrm>
            <a:off x="8926349" y="173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4" name="Chevron 143"/>
          <p:cNvSpPr/>
          <p:nvPr userDrawn="1"/>
        </p:nvSpPr>
        <p:spPr>
          <a:xfrm>
            <a:off x="-925077"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5" name="Chevron 144"/>
          <p:cNvSpPr/>
          <p:nvPr userDrawn="1"/>
        </p:nvSpPr>
        <p:spPr>
          <a:xfrm>
            <a:off x="8698678" y="101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0" name="Chevron 149"/>
          <p:cNvSpPr/>
          <p:nvPr userDrawn="1"/>
        </p:nvSpPr>
        <p:spPr>
          <a:xfrm>
            <a:off x="-3235278" y="-47816"/>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1" name="Chevron 150"/>
          <p:cNvSpPr/>
          <p:nvPr userDrawn="1"/>
        </p:nvSpPr>
        <p:spPr>
          <a:xfrm>
            <a:off x="621039" y="136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2" name="Chevron 151"/>
          <p:cNvSpPr/>
          <p:nvPr userDrawn="1"/>
        </p:nvSpPr>
        <p:spPr>
          <a:xfrm>
            <a:off x="-3200266" y="326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3" name="Chevron 152"/>
          <p:cNvSpPr/>
          <p:nvPr userDrawn="1"/>
        </p:nvSpPr>
        <p:spPr>
          <a:xfrm>
            <a:off x="-907361" y="43807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4" name="Chevron 153"/>
          <p:cNvSpPr/>
          <p:nvPr userDrawn="1"/>
        </p:nvSpPr>
        <p:spPr>
          <a:xfrm>
            <a:off x="-3461733" y="100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7" name="Chevron 156"/>
          <p:cNvSpPr/>
          <p:nvPr userDrawn="1"/>
        </p:nvSpPr>
        <p:spPr>
          <a:xfrm>
            <a:off x="8926349" y="321121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6" name="Chevron 165"/>
          <p:cNvSpPr/>
          <p:nvPr userDrawn="1"/>
        </p:nvSpPr>
        <p:spPr>
          <a:xfrm>
            <a:off x="-2963834"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0" name="Chevron 169"/>
          <p:cNvSpPr/>
          <p:nvPr userDrawn="1"/>
        </p:nvSpPr>
        <p:spPr>
          <a:xfrm>
            <a:off x="-3190289"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2" name="Chevron 171"/>
          <p:cNvSpPr/>
          <p:nvPr userDrawn="1"/>
        </p:nvSpPr>
        <p:spPr>
          <a:xfrm>
            <a:off x="-788317" y="264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4" name="Chevron 173"/>
          <p:cNvSpPr/>
          <p:nvPr userDrawn="1"/>
        </p:nvSpPr>
        <p:spPr>
          <a:xfrm>
            <a:off x="632155"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5" name="Chevron 174"/>
          <p:cNvSpPr/>
          <p:nvPr userDrawn="1"/>
        </p:nvSpPr>
        <p:spPr>
          <a:xfrm>
            <a:off x="9177722" y="253249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8" name="Chevron 177"/>
          <p:cNvSpPr/>
          <p:nvPr userDrawn="1"/>
        </p:nvSpPr>
        <p:spPr>
          <a:xfrm>
            <a:off x="-915100"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9" name="Chevron 178"/>
          <p:cNvSpPr/>
          <p:nvPr userDrawn="1"/>
        </p:nvSpPr>
        <p:spPr>
          <a:xfrm>
            <a:off x="9917793" y="371406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0" name="Chevron 179"/>
          <p:cNvSpPr/>
          <p:nvPr userDrawn="1"/>
        </p:nvSpPr>
        <p:spPr>
          <a:xfrm>
            <a:off x="8817722" y="7575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2" name="Chevron 181"/>
          <p:cNvSpPr/>
          <p:nvPr userDrawn="1"/>
        </p:nvSpPr>
        <p:spPr>
          <a:xfrm>
            <a:off x="-2963834" y="448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8" name="Chevron 187"/>
          <p:cNvSpPr/>
          <p:nvPr userDrawn="1"/>
        </p:nvSpPr>
        <p:spPr>
          <a:xfrm>
            <a:off x="-788317" y="412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0" name="Chevron 189"/>
          <p:cNvSpPr/>
          <p:nvPr userDrawn="1"/>
        </p:nvSpPr>
        <p:spPr>
          <a:xfrm>
            <a:off x="8937465" y="117878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2" name="Chevron 191"/>
          <p:cNvSpPr/>
          <p:nvPr userDrawn="1"/>
        </p:nvSpPr>
        <p:spPr>
          <a:xfrm>
            <a:off x="8972477" y="4486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4" name="Chevron 193"/>
          <p:cNvSpPr/>
          <p:nvPr userDrawn="1"/>
        </p:nvSpPr>
        <p:spPr>
          <a:xfrm>
            <a:off x="8711010" y="223371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8" name="Chevron 197"/>
          <p:cNvSpPr/>
          <p:nvPr userDrawn="1"/>
        </p:nvSpPr>
        <p:spPr>
          <a:xfrm>
            <a:off x="6405328"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9" name="Chevron 198"/>
          <p:cNvSpPr/>
          <p:nvPr userDrawn="1"/>
        </p:nvSpPr>
        <p:spPr>
          <a:xfrm>
            <a:off x="8940845" y="475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0" name="Chevron 199"/>
          <p:cNvSpPr/>
          <p:nvPr userDrawn="1"/>
        </p:nvSpPr>
        <p:spPr>
          <a:xfrm>
            <a:off x="6440340"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2" name="Chevron 201"/>
          <p:cNvSpPr/>
          <p:nvPr userDrawn="1"/>
        </p:nvSpPr>
        <p:spPr>
          <a:xfrm>
            <a:off x="6178873"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3" name="Chevron 202"/>
          <p:cNvSpPr/>
          <p:nvPr userDrawn="1"/>
        </p:nvSpPr>
        <p:spPr>
          <a:xfrm>
            <a:off x="9680916" y="593842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4" name="Chevron 203"/>
          <p:cNvSpPr/>
          <p:nvPr userDrawn="1"/>
        </p:nvSpPr>
        <p:spPr>
          <a:xfrm>
            <a:off x="8580845" y="298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6" name="Chevron 205"/>
          <p:cNvSpPr/>
          <p:nvPr userDrawn="1"/>
        </p:nvSpPr>
        <p:spPr>
          <a:xfrm>
            <a:off x="8680517"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8" name="Chevron 207"/>
          <p:cNvSpPr/>
          <p:nvPr userDrawn="1"/>
        </p:nvSpPr>
        <p:spPr>
          <a:xfrm>
            <a:off x="8715529"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0" name="Chevron 209"/>
          <p:cNvSpPr/>
          <p:nvPr userDrawn="1"/>
        </p:nvSpPr>
        <p:spPr>
          <a:xfrm>
            <a:off x="8454062"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4" name="Chevron 213"/>
          <p:cNvSpPr/>
          <p:nvPr userDrawn="1"/>
        </p:nvSpPr>
        <p:spPr>
          <a:xfrm>
            <a:off x="6405328" y="482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5" name="Chevron 214"/>
          <p:cNvSpPr/>
          <p:nvPr userDrawn="1"/>
        </p:nvSpPr>
        <p:spPr>
          <a:xfrm>
            <a:off x="8940845" y="623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8" name="Chevron 217"/>
          <p:cNvSpPr/>
          <p:nvPr userDrawn="1"/>
        </p:nvSpPr>
        <p:spPr>
          <a:xfrm>
            <a:off x="6178873" y="587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0" name="Chevron 219"/>
          <p:cNvSpPr/>
          <p:nvPr userDrawn="1"/>
        </p:nvSpPr>
        <p:spPr>
          <a:xfrm>
            <a:off x="8580845" y="446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0" name="Chevron 229"/>
          <p:cNvSpPr/>
          <p:nvPr userDrawn="1"/>
        </p:nvSpPr>
        <p:spPr>
          <a:xfrm>
            <a:off x="1613412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8" name="Chevron 237"/>
          <p:cNvSpPr/>
          <p:nvPr userDrawn="1"/>
        </p:nvSpPr>
        <p:spPr>
          <a:xfrm>
            <a:off x="1840931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3" name="Chevron 242"/>
          <p:cNvSpPr/>
          <p:nvPr userDrawn="1"/>
        </p:nvSpPr>
        <p:spPr>
          <a:xfrm>
            <a:off x="3626322" y="435254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8" name="Chevron 247"/>
          <p:cNvSpPr/>
          <p:nvPr userDrawn="1"/>
        </p:nvSpPr>
        <p:spPr>
          <a:xfrm>
            <a:off x="-3210243" y="654460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4" name="Chevron 253"/>
          <p:cNvSpPr/>
          <p:nvPr userDrawn="1"/>
        </p:nvSpPr>
        <p:spPr>
          <a:xfrm>
            <a:off x="2070457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5" name="Chevron 254"/>
          <p:cNvSpPr/>
          <p:nvPr userDrawn="1"/>
        </p:nvSpPr>
        <p:spPr>
          <a:xfrm>
            <a:off x="5181511" y="32321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7" name="Chevron 256"/>
          <p:cNvSpPr/>
          <p:nvPr userDrawn="1"/>
        </p:nvSpPr>
        <p:spPr>
          <a:xfrm>
            <a:off x="4973911" y="624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9" name="Chevron 258"/>
          <p:cNvSpPr/>
          <p:nvPr userDrawn="1"/>
        </p:nvSpPr>
        <p:spPr>
          <a:xfrm>
            <a:off x="5921582" y="4413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60" name="Chevron 259"/>
          <p:cNvSpPr/>
          <p:nvPr userDrawn="1"/>
        </p:nvSpPr>
        <p:spPr>
          <a:xfrm>
            <a:off x="4821511" y="14572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62" name="Chevron 261"/>
          <p:cNvSpPr/>
          <p:nvPr userDrawn="1"/>
        </p:nvSpPr>
        <p:spPr>
          <a:xfrm>
            <a:off x="-2973811"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0" name="Chevron 269"/>
          <p:cNvSpPr/>
          <p:nvPr userDrawn="1"/>
        </p:nvSpPr>
        <p:spPr>
          <a:xfrm>
            <a:off x="622178"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6" name="Chevron 285"/>
          <p:cNvSpPr/>
          <p:nvPr userDrawn="1"/>
        </p:nvSpPr>
        <p:spPr>
          <a:xfrm>
            <a:off x="2917438" y="635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92" name="Chevron 291"/>
          <p:cNvSpPr/>
          <p:nvPr userDrawn="1"/>
        </p:nvSpPr>
        <p:spPr>
          <a:xfrm>
            <a:off x="5092955" y="599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0" name="Chevron 299"/>
          <p:cNvSpPr/>
          <p:nvPr userDrawn="1"/>
        </p:nvSpPr>
        <p:spPr>
          <a:xfrm>
            <a:off x="1027323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08" name="Chevron 307"/>
          <p:cNvSpPr/>
          <p:nvPr userDrawn="1"/>
        </p:nvSpPr>
        <p:spPr>
          <a:xfrm>
            <a:off x="1254842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1" name="Chevron 320"/>
          <p:cNvSpPr/>
          <p:nvPr userDrawn="1"/>
        </p:nvSpPr>
        <p:spPr>
          <a:xfrm>
            <a:off x="-3062496" y="660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4" name="Chevron 323"/>
          <p:cNvSpPr/>
          <p:nvPr userDrawn="1"/>
        </p:nvSpPr>
        <p:spPr>
          <a:xfrm>
            <a:off x="1484368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7" name="Chevron 326"/>
          <p:cNvSpPr/>
          <p:nvPr userDrawn="1"/>
        </p:nvSpPr>
        <p:spPr>
          <a:xfrm>
            <a:off x="-3706594"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1" name="Chevron 330"/>
          <p:cNvSpPr/>
          <p:nvPr userDrawn="1"/>
        </p:nvSpPr>
        <p:spPr>
          <a:xfrm>
            <a:off x="-2966523"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2" name="Chevron 331"/>
          <p:cNvSpPr/>
          <p:nvPr userDrawn="1"/>
        </p:nvSpPr>
        <p:spPr>
          <a:xfrm>
            <a:off x="-4066594"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4" name="Chevron 333"/>
          <p:cNvSpPr/>
          <p:nvPr userDrawn="1"/>
        </p:nvSpPr>
        <p:spPr>
          <a:xfrm>
            <a:off x="-3966922" y="134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5" name="Chevron 334"/>
          <p:cNvSpPr/>
          <p:nvPr userDrawn="1"/>
        </p:nvSpPr>
        <p:spPr>
          <a:xfrm>
            <a:off x="-1431405"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8" name="Chevron 337"/>
          <p:cNvSpPr/>
          <p:nvPr userDrawn="1"/>
        </p:nvSpPr>
        <p:spPr>
          <a:xfrm>
            <a:off x="-4193377" y="240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9" name="Chevron 338"/>
          <p:cNvSpPr/>
          <p:nvPr userDrawn="1"/>
        </p:nvSpPr>
        <p:spPr>
          <a:xfrm>
            <a:off x="-691334"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40" name="Chevron 339"/>
          <p:cNvSpPr/>
          <p:nvPr userDrawn="1"/>
        </p:nvSpPr>
        <p:spPr>
          <a:xfrm>
            <a:off x="-1791405"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43" name="Chevron 342"/>
          <p:cNvSpPr/>
          <p:nvPr userDrawn="1"/>
        </p:nvSpPr>
        <p:spPr>
          <a:xfrm>
            <a:off x="-3706594" y="42425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48" name="Chevron 347"/>
          <p:cNvSpPr/>
          <p:nvPr userDrawn="1"/>
        </p:nvSpPr>
        <p:spPr>
          <a:xfrm>
            <a:off x="-4066594" y="24676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0" name="Chevron 349"/>
          <p:cNvSpPr/>
          <p:nvPr userDrawn="1"/>
        </p:nvSpPr>
        <p:spPr>
          <a:xfrm>
            <a:off x="-1671662" y="140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2" name="Chevron 351"/>
          <p:cNvSpPr/>
          <p:nvPr userDrawn="1"/>
        </p:nvSpPr>
        <p:spPr>
          <a:xfrm>
            <a:off x="-1636650" y="471628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4" name="Chevron 353"/>
          <p:cNvSpPr/>
          <p:nvPr userDrawn="1"/>
        </p:nvSpPr>
        <p:spPr>
          <a:xfrm>
            <a:off x="-1898117" y="246323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6" name="Chevron 355"/>
          <p:cNvSpPr/>
          <p:nvPr userDrawn="1"/>
        </p:nvSpPr>
        <p:spPr>
          <a:xfrm>
            <a:off x="503855" y="104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7" name="Chevron 356"/>
          <p:cNvSpPr/>
          <p:nvPr userDrawn="1"/>
        </p:nvSpPr>
        <p:spPr>
          <a:xfrm>
            <a:off x="9169165" y="466733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79" name="Picture 78"/>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966901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4566 1.85185E-6 L 0.96007 1.85185E-6 " pathEditMode="relative" rAng="0" ptsTypes="AA">
                                      <p:cBhvr>
                                        <p:cTn id="6" dur="20000" fill="hold"/>
                                        <p:tgtEl>
                                          <p:spTgt spid="122"/>
                                        </p:tgtEl>
                                        <p:attrNameLst>
                                          <p:attrName>ppt_x</p:attrName>
                                          <p:attrName>ppt_y</p:attrName>
                                        </p:attrNameLst>
                                      </p:cBhvr>
                                      <p:rCtr x="50278" y="0"/>
                                    </p:animMotion>
                                  </p:childTnLst>
                                </p:cTn>
                              </p:par>
                              <p:par>
                                <p:cTn id="7" presetID="0" presetClass="path" presetSubtype="0" fill="hold" grpId="0" nodeType="withEffect">
                                  <p:stCondLst>
                                    <p:cond delay="0"/>
                                  </p:stCondLst>
                                  <p:childTnLst>
                                    <p:animMotion origin="layout" path="M 0.04826 2.59259E-6 L 0.96007 2.59259E-6 " pathEditMode="relative" rAng="0" ptsTypes="AA">
                                      <p:cBhvr>
                                        <p:cTn id="8" dur="20000" fill="hold"/>
                                        <p:tgtEl>
                                          <p:spTgt spid="133"/>
                                        </p:tgtEl>
                                        <p:attrNameLst>
                                          <p:attrName>ppt_x</p:attrName>
                                          <p:attrName>ppt_y</p:attrName>
                                        </p:attrNameLst>
                                      </p:cBhvr>
                                      <p:rCtr x="45590" y="0"/>
                                    </p:animMotion>
                                  </p:childTnLst>
                                </p:cTn>
                              </p:par>
                              <p:par>
                                <p:cTn id="9" presetID="0" presetClass="path" presetSubtype="0" fill="hold" grpId="0" nodeType="withEffect">
                                  <p:stCondLst>
                                    <p:cond delay="0"/>
                                  </p:stCondLst>
                                  <p:childTnLst>
                                    <p:animMotion origin="layout" path="M -0.28073 -0.04352 L 0.82222 -0.04352 " pathEditMode="relative" rAng="0" ptsTypes="AA">
                                      <p:cBhvr>
                                        <p:cTn id="10" dur="20000" fill="hold"/>
                                        <p:tgtEl>
                                          <p:spTgt spid="134"/>
                                        </p:tgtEl>
                                        <p:attrNameLst>
                                          <p:attrName>ppt_x</p:attrName>
                                          <p:attrName>ppt_y</p:attrName>
                                        </p:attrNameLst>
                                      </p:cBhvr>
                                      <p:rCtr x="55156" y="0"/>
                                    </p:animMotion>
                                  </p:childTnLst>
                                </p:cTn>
                              </p:par>
                              <p:par>
                                <p:cTn id="11" presetID="0" presetClass="path" presetSubtype="0" fill="hold" grpId="0" nodeType="withEffect">
                                  <p:stCondLst>
                                    <p:cond delay="0"/>
                                  </p:stCondLst>
                                  <p:childTnLst>
                                    <p:animMotion origin="layout" path="M 0.1559 -3.7037E-7 L 0.96007 -3.7037E-7 " pathEditMode="relative" rAng="0" ptsTypes="AA">
                                      <p:cBhvr>
                                        <p:cTn id="12" dur="20000" fill="hold"/>
                                        <p:tgtEl>
                                          <p:spTgt spid="136"/>
                                        </p:tgtEl>
                                        <p:attrNameLst>
                                          <p:attrName>ppt_x</p:attrName>
                                          <p:attrName>ppt_y</p:attrName>
                                        </p:attrNameLst>
                                      </p:cBhvr>
                                      <p:rCtr x="40208" y="0"/>
                                    </p:animMotion>
                                  </p:childTnLst>
                                </p:cTn>
                              </p:par>
                              <p:par>
                                <p:cTn id="13" presetID="0" presetClass="path" presetSubtype="0" fill="hold" grpId="0" nodeType="withEffect">
                                  <p:stCondLst>
                                    <p:cond delay="0"/>
                                  </p:stCondLst>
                                  <p:childTnLst>
                                    <p:animMotion origin="layout" path="M -0.27031 3.7037E-6 L 0.96007 3.7037E-6 " pathEditMode="relative" rAng="0" ptsTypes="AA">
                                      <p:cBhvr>
                                        <p:cTn id="14" dur="20000" fill="hold"/>
                                        <p:tgtEl>
                                          <p:spTgt spid="137"/>
                                        </p:tgtEl>
                                        <p:attrNameLst>
                                          <p:attrName>ppt_x</p:attrName>
                                          <p:attrName>ppt_y</p:attrName>
                                        </p:attrNameLst>
                                      </p:cBhvr>
                                      <p:rCtr x="61510"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138"/>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4826 2.59259E-6 L 0.96007 2.59259E-6 " pathEditMode="relative" rAng="0" ptsTypes="AA">
                                      <p:cBhvr>
                                        <p:cTn id="18" dur="20000" fill="hold"/>
                                        <p:tgtEl>
                                          <p:spTgt spid="141"/>
                                        </p:tgtEl>
                                        <p:attrNameLst>
                                          <p:attrName>ppt_x</p:attrName>
                                          <p:attrName>ppt_y</p:attrName>
                                        </p:attrNameLst>
                                      </p:cBhvr>
                                      <p:rCtr x="45590" y="0"/>
                                    </p:animMotion>
                                  </p:childTnLst>
                                </p:cTn>
                              </p:par>
                              <p:par>
                                <p:cTn id="19" presetID="0" presetClass="path" presetSubtype="0" fill="hold" grpId="0" nodeType="withEffect">
                                  <p:stCondLst>
                                    <p:cond delay="0"/>
                                  </p:stCondLst>
                                  <p:childTnLst>
                                    <p:animMotion origin="layout" path="M 0.1559 -3.7037E-7 L 0.96007 -3.7037E-7 " pathEditMode="relative" rAng="0" ptsTypes="AA">
                                      <p:cBhvr>
                                        <p:cTn id="20" dur="20000" fill="hold"/>
                                        <p:tgtEl>
                                          <p:spTgt spid="144"/>
                                        </p:tgtEl>
                                        <p:attrNameLst>
                                          <p:attrName>ppt_x</p:attrName>
                                          <p:attrName>ppt_y</p:attrName>
                                        </p:attrNameLst>
                                      </p:cBhvr>
                                      <p:rCtr x="40208" y="0"/>
                                    </p:animMotion>
                                  </p:childTnLst>
                                </p:cTn>
                              </p:par>
                              <p:par>
                                <p:cTn id="21" presetID="0" presetClass="path" presetSubtype="0" fill="hold" grpId="0" nodeType="withEffect">
                                  <p:stCondLst>
                                    <p:cond delay="0"/>
                                  </p:stCondLst>
                                  <p:childTnLst>
                                    <p:animMotion origin="layout" path="M -0.27031 3.7037E-6 L 0.96007 3.7037E-6 " pathEditMode="relative" rAng="0" ptsTypes="AA">
                                      <p:cBhvr>
                                        <p:cTn id="22" dur="20000" fill="hold"/>
                                        <p:tgtEl>
                                          <p:spTgt spid="145"/>
                                        </p:tgtEl>
                                        <p:attrNameLst>
                                          <p:attrName>ppt_x</p:attrName>
                                          <p:attrName>ppt_y</p:attrName>
                                        </p:attrNameLst>
                                      </p:cBhvr>
                                      <p:rCtr x="61510" y="0"/>
                                    </p:animMotion>
                                  </p:childTnLst>
                                </p:cTn>
                              </p:par>
                              <p:par>
                                <p:cTn id="23" presetID="0" presetClass="path" presetSubtype="0" fill="hold" grpId="0" nodeType="withEffect">
                                  <p:stCondLst>
                                    <p:cond delay="0"/>
                                  </p:stCondLst>
                                  <p:childTnLst>
                                    <p:animMotion origin="layout" path="M -0.14288 -2.96296E-6 L 0.96007 -2.96296E-6 " pathEditMode="relative" rAng="0" ptsTypes="AA">
                                      <p:cBhvr>
                                        <p:cTn id="24" dur="20000" fill="hold"/>
                                        <p:tgtEl>
                                          <p:spTgt spid="150"/>
                                        </p:tgtEl>
                                        <p:attrNameLst>
                                          <p:attrName>ppt_x</p:attrName>
                                          <p:attrName>ppt_y</p:attrName>
                                        </p:attrNameLst>
                                      </p:cBhvr>
                                      <p:rCtr x="55139" y="0"/>
                                    </p:animMotion>
                                  </p:childTnLst>
                                </p:cTn>
                              </p:par>
                              <p:par>
                                <p:cTn id="25" presetID="0" presetClass="path" presetSubtype="0" fill="hold" grpId="0" nodeType="withEffect">
                                  <p:stCondLst>
                                    <p:cond delay="0"/>
                                  </p:stCondLst>
                                  <p:childTnLst>
                                    <p:animMotion origin="layout" path="M -0.26615 -4.44444E-6 L 0.96007 -4.44444E-6 " pathEditMode="relative" rAng="0" ptsTypes="AA">
                                      <p:cBhvr>
                                        <p:cTn id="26" dur="20000" fill="hold"/>
                                        <p:tgtEl>
                                          <p:spTgt spid="151"/>
                                        </p:tgtEl>
                                        <p:attrNameLst>
                                          <p:attrName>ppt_x</p:attrName>
                                          <p:attrName>ppt_y</p:attrName>
                                        </p:attrNameLst>
                                      </p:cBhvr>
                                      <p:rCtr x="61302" y="0"/>
                                    </p:animMotion>
                                  </p:childTnLst>
                                </p:cTn>
                              </p:par>
                              <p:par>
                                <p:cTn id="27" presetID="0" presetClass="path" presetSubtype="0" fill="hold" grpId="0" nodeType="withEffect">
                                  <p:stCondLst>
                                    <p:cond delay="0"/>
                                  </p:stCondLst>
                                  <p:childTnLst>
                                    <p:animMotion origin="layout" path="M 0.1559 -3.7037E-7 L 0.96007 -3.7037E-7 " pathEditMode="relative" rAng="0" ptsTypes="AA">
                                      <p:cBhvr>
                                        <p:cTn id="28" dur="20000" fill="hold"/>
                                        <p:tgtEl>
                                          <p:spTgt spid="152"/>
                                        </p:tgtEl>
                                        <p:attrNameLst>
                                          <p:attrName>ppt_x</p:attrName>
                                          <p:attrName>ppt_y</p:attrName>
                                        </p:attrNameLst>
                                      </p:cBhvr>
                                      <p:rCtr x="40208" y="0"/>
                                    </p:animMotion>
                                  </p:childTnLst>
                                </p:cTn>
                              </p:par>
                              <p:par>
                                <p:cTn id="29" presetID="0" presetClass="path" presetSubtype="0" fill="hold" grpId="0" nodeType="withEffect">
                                  <p:stCondLst>
                                    <p:cond delay="0"/>
                                  </p:stCondLst>
                                  <p:childTnLst>
                                    <p:animMotion origin="layout" path="M -0.27031 3.7037E-6 L 0.96007 3.7037E-6 " pathEditMode="relative" rAng="0" ptsTypes="AA">
                                      <p:cBhvr>
                                        <p:cTn id="30" dur="20000" fill="hold"/>
                                        <p:tgtEl>
                                          <p:spTgt spid="153"/>
                                        </p:tgtEl>
                                        <p:attrNameLst>
                                          <p:attrName>ppt_x</p:attrName>
                                          <p:attrName>ppt_y</p:attrName>
                                        </p:attrNameLst>
                                      </p:cBhvr>
                                      <p:rCtr x="61510" y="0"/>
                                    </p:animMotion>
                                  </p:childTnLst>
                                </p:cTn>
                              </p:par>
                              <p:par>
                                <p:cTn id="31" presetID="0" presetClass="path" presetSubtype="0" fill="hold" grpId="0" nodeType="withEffect">
                                  <p:stCondLst>
                                    <p:cond delay="0"/>
                                  </p:stCondLst>
                                  <p:childTnLst>
                                    <p:animMotion origin="layout" path="M -0.04566 1.85185E-6 L 0.96007 1.85185E-6 " pathEditMode="relative" rAng="0" ptsTypes="AA">
                                      <p:cBhvr>
                                        <p:cTn id="32" dur="20000" fill="hold"/>
                                        <p:tgtEl>
                                          <p:spTgt spid="154"/>
                                        </p:tgtEl>
                                        <p:attrNameLst>
                                          <p:attrName>ppt_x</p:attrName>
                                          <p:attrName>ppt_y</p:attrName>
                                        </p:attrNameLst>
                                      </p:cBhvr>
                                      <p:rCtr x="50278" y="0"/>
                                    </p:animMotion>
                                  </p:childTnLst>
                                </p:cTn>
                              </p:par>
                              <p:par>
                                <p:cTn id="33" presetID="0" presetClass="path" presetSubtype="0" fill="hold" grpId="0" nodeType="withEffect">
                                  <p:stCondLst>
                                    <p:cond delay="0"/>
                                  </p:stCondLst>
                                  <p:childTnLst>
                                    <p:animMotion origin="layout" path="M 0.04826 2.59259E-6 L 0.96007 2.59259E-6 " pathEditMode="relative" rAng="0" ptsTypes="AA">
                                      <p:cBhvr>
                                        <p:cTn id="34" dur="20000" fill="hold"/>
                                        <p:tgtEl>
                                          <p:spTgt spid="157"/>
                                        </p:tgtEl>
                                        <p:attrNameLst>
                                          <p:attrName>ppt_x</p:attrName>
                                          <p:attrName>ppt_y</p:attrName>
                                        </p:attrNameLst>
                                      </p:cBhvr>
                                      <p:rCtr x="45590" y="0"/>
                                    </p:animMotion>
                                  </p:childTnLst>
                                </p:cTn>
                              </p:par>
                              <p:par>
                                <p:cTn id="35" presetID="0" presetClass="path" presetSubtype="0" fill="hold" grpId="0" nodeType="withEffect">
                                  <p:stCondLst>
                                    <p:cond delay="0"/>
                                  </p:stCondLst>
                                  <p:childTnLst>
                                    <p:animMotion origin="layout" path="M -0.14288 -2.96296E-6 L 0.96007 -2.96296E-6 " pathEditMode="relative" rAng="0" ptsTypes="AA">
                                      <p:cBhvr>
                                        <p:cTn id="36" dur="20000" fill="hold"/>
                                        <p:tgtEl>
                                          <p:spTgt spid="166"/>
                                        </p:tgtEl>
                                        <p:attrNameLst>
                                          <p:attrName>ppt_x</p:attrName>
                                          <p:attrName>ppt_y</p:attrName>
                                        </p:attrNameLst>
                                      </p:cBhvr>
                                      <p:rCtr x="55139" y="0"/>
                                    </p:animMotion>
                                  </p:childTnLst>
                                </p:cTn>
                              </p:par>
                              <p:par>
                                <p:cTn id="37" presetID="0" presetClass="path" presetSubtype="0" fill="hold" grpId="0" nodeType="withEffect">
                                  <p:stCondLst>
                                    <p:cond delay="0"/>
                                  </p:stCondLst>
                                  <p:childTnLst>
                                    <p:animMotion origin="layout" path="M -0.04566 1.85185E-6 L 0.96007 1.85185E-6 " pathEditMode="relative" rAng="0" ptsTypes="AA">
                                      <p:cBhvr>
                                        <p:cTn id="38" dur="20000" fill="hold"/>
                                        <p:tgtEl>
                                          <p:spTgt spid="170"/>
                                        </p:tgtEl>
                                        <p:attrNameLst>
                                          <p:attrName>ppt_x</p:attrName>
                                          <p:attrName>ppt_y</p:attrName>
                                        </p:attrNameLst>
                                      </p:cBhvr>
                                      <p:rCtr x="50278" y="0"/>
                                    </p:animMotion>
                                  </p:childTnLst>
                                </p:cTn>
                              </p:par>
                              <p:par>
                                <p:cTn id="39" presetID="0" presetClass="path" presetSubtype="0" fill="hold" grpId="0" nodeType="withEffect">
                                  <p:stCondLst>
                                    <p:cond delay="0"/>
                                  </p:stCondLst>
                                  <p:childTnLst>
                                    <p:animMotion origin="layout" path="M 0.08437 1.85185E-6 L 0.96007 1.85185E-6 " pathEditMode="relative" rAng="0" ptsTypes="AA">
                                      <p:cBhvr>
                                        <p:cTn id="40" dur="20000" fill="hold"/>
                                        <p:tgtEl>
                                          <p:spTgt spid="172"/>
                                        </p:tgtEl>
                                        <p:attrNameLst>
                                          <p:attrName>ppt_x</p:attrName>
                                          <p:attrName>ppt_y</p:attrName>
                                        </p:attrNameLst>
                                      </p:cBhvr>
                                      <p:rCtr x="43785" y="0"/>
                                    </p:animMotion>
                                  </p:childTnLst>
                                </p:cTn>
                              </p:par>
                              <p:par>
                                <p:cTn id="41" presetID="0" presetClass="path" presetSubtype="0" fill="hold" grpId="0" nodeType="withEffect">
                                  <p:stCondLst>
                                    <p:cond delay="0"/>
                                  </p:stCondLst>
                                  <p:childTnLst>
                                    <p:animMotion origin="layout" path="M -0.14288 -2.96296E-6 L 0.96007 -2.96296E-6 " pathEditMode="relative" rAng="0" ptsTypes="AA">
                                      <p:cBhvr>
                                        <p:cTn id="42" dur="20000" fill="hold"/>
                                        <p:tgtEl>
                                          <p:spTgt spid="174"/>
                                        </p:tgtEl>
                                        <p:attrNameLst>
                                          <p:attrName>ppt_x</p:attrName>
                                          <p:attrName>ppt_y</p:attrName>
                                        </p:attrNameLst>
                                      </p:cBhvr>
                                      <p:rCtr x="55139" y="0"/>
                                    </p:animMotion>
                                  </p:childTnLst>
                                </p:cTn>
                              </p:par>
                              <p:par>
                                <p:cTn id="43" presetID="0" presetClass="path" presetSubtype="0" fill="hold" grpId="0" nodeType="withEffect">
                                  <p:stCondLst>
                                    <p:cond delay="0"/>
                                  </p:stCondLst>
                                  <p:childTnLst>
                                    <p:animMotion origin="layout" path="M -0.26615 -4.44444E-6 L 0.96007 -4.44444E-6 " pathEditMode="relative" rAng="0" ptsTypes="AA">
                                      <p:cBhvr>
                                        <p:cTn id="44" dur="20000" fill="hold"/>
                                        <p:tgtEl>
                                          <p:spTgt spid="175"/>
                                        </p:tgtEl>
                                        <p:attrNameLst>
                                          <p:attrName>ppt_x</p:attrName>
                                          <p:attrName>ppt_y</p:attrName>
                                        </p:attrNameLst>
                                      </p:cBhvr>
                                      <p:rCtr x="61302" y="0"/>
                                    </p:animMotion>
                                  </p:childTnLst>
                                </p:cTn>
                              </p:par>
                              <p:par>
                                <p:cTn id="45" presetID="0" presetClass="path" presetSubtype="0" fill="hold" grpId="0" nodeType="withEffect">
                                  <p:stCondLst>
                                    <p:cond delay="0"/>
                                  </p:stCondLst>
                                  <p:childTnLst>
                                    <p:animMotion origin="layout" path="M -0.04566 1.85185E-6 L 0.96007 1.85185E-6 " pathEditMode="relative" rAng="0" ptsTypes="AA">
                                      <p:cBhvr>
                                        <p:cTn id="46" dur="20000" fill="hold"/>
                                        <p:tgtEl>
                                          <p:spTgt spid="178"/>
                                        </p:tgtEl>
                                        <p:attrNameLst>
                                          <p:attrName>ppt_x</p:attrName>
                                          <p:attrName>ppt_y</p:attrName>
                                        </p:attrNameLst>
                                      </p:cBhvr>
                                      <p:rCtr x="50278" y="0"/>
                                    </p:animMotion>
                                  </p:childTnLst>
                                </p:cTn>
                              </p:par>
                              <p:par>
                                <p:cTn id="47" presetID="0" presetClass="path" presetSubtype="0" fill="hold" grpId="0" nodeType="withEffect">
                                  <p:stCondLst>
                                    <p:cond delay="0"/>
                                  </p:stCondLst>
                                  <p:childTnLst>
                                    <p:animMotion origin="layout" path="M -0.37396 3.33333E-6 L 0.96007 3.33333E-6 " pathEditMode="relative" rAng="0" ptsTypes="AA">
                                      <p:cBhvr>
                                        <p:cTn id="48" dur="20000" fill="hold"/>
                                        <p:tgtEl>
                                          <p:spTgt spid="179"/>
                                        </p:tgtEl>
                                        <p:attrNameLst>
                                          <p:attrName>ppt_x</p:attrName>
                                          <p:attrName>ppt_y</p:attrName>
                                        </p:attrNameLst>
                                      </p:cBhvr>
                                      <p:rCtr x="66701" y="0"/>
                                    </p:animMotion>
                                  </p:childTnLst>
                                </p:cTn>
                              </p:par>
                              <p:par>
                                <p:cTn id="49" presetID="0" presetClass="path" presetSubtype="0" fill="hold" grpId="0" nodeType="withEffect">
                                  <p:stCondLst>
                                    <p:cond delay="0"/>
                                  </p:stCondLst>
                                  <p:childTnLst>
                                    <p:animMotion origin="layout" path="M 0.08437 1.85185E-6 L 0.96007 1.85185E-6 " pathEditMode="relative" rAng="0" ptsTypes="AA">
                                      <p:cBhvr>
                                        <p:cTn id="50" dur="20000" fill="hold"/>
                                        <p:tgtEl>
                                          <p:spTgt spid="180"/>
                                        </p:tgtEl>
                                        <p:attrNameLst>
                                          <p:attrName>ppt_x</p:attrName>
                                          <p:attrName>ppt_y</p:attrName>
                                        </p:attrNameLst>
                                      </p:cBhvr>
                                      <p:rCtr x="43785" y="0"/>
                                    </p:animMotion>
                                  </p:childTnLst>
                                </p:cTn>
                              </p:par>
                              <p:par>
                                <p:cTn id="51" presetID="0" presetClass="path" presetSubtype="0" fill="hold" grpId="0" nodeType="withEffect">
                                  <p:stCondLst>
                                    <p:cond delay="0"/>
                                  </p:stCondLst>
                                  <p:childTnLst>
                                    <p:animMotion origin="layout" path="M -0.14288 -2.96296E-6 L 0.96007 -2.96296E-6 " pathEditMode="relative" rAng="0" ptsTypes="AA">
                                      <p:cBhvr>
                                        <p:cTn id="52" dur="20000" fill="hold"/>
                                        <p:tgtEl>
                                          <p:spTgt spid="182"/>
                                        </p:tgtEl>
                                        <p:attrNameLst>
                                          <p:attrName>ppt_x</p:attrName>
                                          <p:attrName>ppt_y</p:attrName>
                                        </p:attrNameLst>
                                      </p:cBhvr>
                                      <p:rCtr x="55139" y="0"/>
                                    </p:animMotion>
                                  </p:childTnLst>
                                </p:cTn>
                              </p:par>
                              <p:par>
                                <p:cTn id="53" presetID="0" presetClass="path" presetSubtype="0" fill="hold" grpId="0" nodeType="withEffect">
                                  <p:stCondLst>
                                    <p:cond delay="0"/>
                                  </p:stCondLst>
                                  <p:childTnLst>
                                    <p:animMotion origin="layout" path="M 0.08437 1.85185E-6 L 0.96007 1.85185E-6 " pathEditMode="relative" rAng="0" ptsTypes="AA">
                                      <p:cBhvr>
                                        <p:cTn id="54" dur="20000" fill="hold"/>
                                        <p:tgtEl>
                                          <p:spTgt spid="188"/>
                                        </p:tgtEl>
                                        <p:attrNameLst>
                                          <p:attrName>ppt_x</p:attrName>
                                          <p:attrName>ppt_y</p:attrName>
                                        </p:attrNameLst>
                                      </p:cBhvr>
                                      <p:rCtr x="43785" y="0"/>
                                    </p:animMotion>
                                  </p:childTnLst>
                                </p:cTn>
                              </p:par>
                              <p:par>
                                <p:cTn id="55" presetID="0" presetClass="path" presetSubtype="0" fill="hold" grpId="0" nodeType="withEffect">
                                  <p:stCondLst>
                                    <p:cond delay="0"/>
                                  </p:stCondLst>
                                  <p:childTnLst>
                                    <p:animMotion origin="layout" path="M -0.14288 -2.96296E-6 L 0.96007 -2.96296E-6 " pathEditMode="relative" rAng="0" ptsTypes="AA">
                                      <p:cBhvr>
                                        <p:cTn id="56" dur="20000" fill="hold"/>
                                        <p:tgtEl>
                                          <p:spTgt spid="190"/>
                                        </p:tgtEl>
                                        <p:attrNameLst>
                                          <p:attrName>ppt_x</p:attrName>
                                          <p:attrName>ppt_y</p:attrName>
                                        </p:attrNameLst>
                                      </p:cBhvr>
                                      <p:rCtr x="55139" y="0"/>
                                    </p:animMotion>
                                  </p:childTnLst>
                                </p:cTn>
                              </p:par>
                              <p:par>
                                <p:cTn id="57" presetID="0" presetClass="path" presetSubtype="0" fill="hold" grpId="0" nodeType="withEffect">
                                  <p:stCondLst>
                                    <p:cond delay="0"/>
                                  </p:stCondLst>
                                  <p:childTnLst>
                                    <p:animMotion origin="layout" path="M 0.1559 -3.7037E-7 L 0.96007 -3.7037E-7 " pathEditMode="relative" rAng="0" ptsTypes="AA">
                                      <p:cBhvr>
                                        <p:cTn id="58" dur="20000" fill="hold"/>
                                        <p:tgtEl>
                                          <p:spTgt spid="192"/>
                                        </p:tgtEl>
                                        <p:attrNameLst>
                                          <p:attrName>ppt_x</p:attrName>
                                          <p:attrName>ppt_y</p:attrName>
                                        </p:attrNameLst>
                                      </p:cBhvr>
                                      <p:rCtr x="40208" y="0"/>
                                    </p:animMotion>
                                  </p:childTnLst>
                                </p:cTn>
                              </p:par>
                              <p:par>
                                <p:cTn id="59" presetID="0" presetClass="path" presetSubtype="0" fill="hold" grpId="0" nodeType="withEffect">
                                  <p:stCondLst>
                                    <p:cond delay="0"/>
                                  </p:stCondLst>
                                  <p:childTnLst>
                                    <p:animMotion origin="layout" path="M -0.04566 1.85185E-6 L 0.96007 1.85185E-6 " pathEditMode="relative" rAng="0" ptsTypes="AA">
                                      <p:cBhvr>
                                        <p:cTn id="60" dur="20000" fill="hold"/>
                                        <p:tgtEl>
                                          <p:spTgt spid="194"/>
                                        </p:tgtEl>
                                        <p:attrNameLst>
                                          <p:attrName>ppt_x</p:attrName>
                                          <p:attrName>ppt_y</p:attrName>
                                        </p:attrNameLst>
                                      </p:cBhvr>
                                      <p:rCtr x="50278" y="0"/>
                                    </p:animMotion>
                                  </p:childTnLst>
                                </p:cTn>
                              </p:par>
                              <p:par>
                                <p:cTn id="61" presetID="0" presetClass="path" presetSubtype="0" fill="hold" grpId="0" nodeType="withEffect">
                                  <p:stCondLst>
                                    <p:cond delay="0"/>
                                  </p:stCondLst>
                                  <p:childTnLst>
                                    <p:animMotion origin="layout" path="M -0.14288 -2.96296E-6 L 0.96007 -2.96296E-6 " pathEditMode="relative" rAng="0" ptsTypes="AA">
                                      <p:cBhvr>
                                        <p:cTn id="62" dur="20000" fill="hold"/>
                                        <p:tgtEl>
                                          <p:spTgt spid="198"/>
                                        </p:tgtEl>
                                        <p:attrNameLst>
                                          <p:attrName>ppt_x</p:attrName>
                                          <p:attrName>ppt_y</p:attrName>
                                        </p:attrNameLst>
                                      </p:cBhvr>
                                      <p:rCtr x="55139" y="0"/>
                                    </p:animMotion>
                                  </p:childTnLst>
                                </p:cTn>
                              </p:par>
                              <p:par>
                                <p:cTn id="63" presetID="0" presetClass="path" presetSubtype="0" fill="hold" grpId="0" nodeType="withEffect">
                                  <p:stCondLst>
                                    <p:cond delay="0"/>
                                  </p:stCondLst>
                                  <p:childTnLst>
                                    <p:animMotion origin="layout" path="M -0.26615 -4.44444E-6 L 0.96007 -4.44444E-6 " pathEditMode="relative" rAng="0" ptsTypes="AA">
                                      <p:cBhvr>
                                        <p:cTn id="64" dur="20000" fill="hold"/>
                                        <p:tgtEl>
                                          <p:spTgt spid="199"/>
                                        </p:tgtEl>
                                        <p:attrNameLst>
                                          <p:attrName>ppt_x</p:attrName>
                                          <p:attrName>ppt_y</p:attrName>
                                        </p:attrNameLst>
                                      </p:cBhvr>
                                      <p:rCtr x="61302" y="0"/>
                                    </p:animMotion>
                                  </p:childTnLst>
                                </p:cTn>
                              </p:par>
                              <p:par>
                                <p:cTn id="65" presetID="0" presetClass="path" presetSubtype="0" fill="hold" grpId="0" nodeType="withEffect">
                                  <p:stCondLst>
                                    <p:cond delay="0"/>
                                  </p:stCondLst>
                                  <p:childTnLst>
                                    <p:animMotion origin="layout" path="M 0.1559 -3.7037E-7 L 0.96007 -3.7037E-7 " pathEditMode="relative" rAng="0" ptsTypes="AA">
                                      <p:cBhvr>
                                        <p:cTn id="66" dur="20000" fill="hold"/>
                                        <p:tgtEl>
                                          <p:spTgt spid="200"/>
                                        </p:tgtEl>
                                        <p:attrNameLst>
                                          <p:attrName>ppt_x</p:attrName>
                                          <p:attrName>ppt_y</p:attrName>
                                        </p:attrNameLst>
                                      </p:cBhvr>
                                      <p:rCtr x="40208" y="0"/>
                                    </p:animMotion>
                                  </p:childTnLst>
                                </p:cTn>
                              </p:par>
                              <p:par>
                                <p:cTn id="67" presetID="0" presetClass="path" presetSubtype="0" fill="hold" grpId="0" nodeType="withEffect">
                                  <p:stCondLst>
                                    <p:cond delay="0"/>
                                  </p:stCondLst>
                                  <p:childTnLst>
                                    <p:animMotion origin="layout" path="M -0.04566 1.85185E-6 L 0.96007 1.85185E-6 " pathEditMode="relative" rAng="0" ptsTypes="AA">
                                      <p:cBhvr>
                                        <p:cTn id="68" dur="20000" fill="hold"/>
                                        <p:tgtEl>
                                          <p:spTgt spid="202"/>
                                        </p:tgtEl>
                                        <p:attrNameLst>
                                          <p:attrName>ppt_x</p:attrName>
                                          <p:attrName>ppt_y</p:attrName>
                                        </p:attrNameLst>
                                      </p:cBhvr>
                                      <p:rCtr x="50278" y="0"/>
                                    </p:animMotion>
                                  </p:childTnLst>
                                </p:cTn>
                              </p:par>
                              <p:par>
                                <p:cTn id="69" presetID="0" presetClass="path" presetSubtype="0" fill="hold" grpId="0" nodeType="withEffect">
                                  <p:stCondLst>
                                    <p:cond delay="0"/>
                                  </p:stCondLst>
                                  <p:childTnLst>
                                    <p:animMotion origin="layout" path="M -0.37396 3.33333E-6 L 0.96007 3.33333E-6 " pathEditMode="relative" rAng="0" ptsTypes="AA">
                                      <p:cBhvr>
                                        <p:cTn id="70" dur="20000" fill="hold"/>
                                        <p:tgtEl>
                                          <p:spTgt spid="203"/>
                                        </p:tgtEl>
                                        <p:attrNameLst>
                                          <p:attrName>ppt_x</p:attrName>
                                          <p:attrName>ppt_y</p:attrName>
                                        </p:attrNameLst>
                                      </p:cBhvr>
                                      <p:rCtr x="66701" y="0"/>
                                    </p:animMotion>
                                  </p:childTnLst>
                                </p:cTn>
                              </p:par>
                              <p:par>
                                <p:cTn id="71" presetID="0" presetClass="path" presetSubtype="0" fill="hold" grpId="0" nodeType="withEffect">
                                  <p:stCondLst>
                                    <p:cond delay="0"/>
                                  </p:stCondLst>
                                  <p:childTnLst>
                                    <p:animMotion origin="layout" path="M 0.08437 1.85185E-6 L 0.96007 1.85185E-6 " pathEditMode="relative" rAng="0" ptsTypes="AA">
                                      <p:cBhvr>
                                        <p:cTn id="72" dur="20000" fill="hold"/>
                                        <p:tgtEl>
                                          <p:spTgt spid="204"/>
                                        </p:tgtEl>
                                        <p:attrNameLst>
                                          <p:attrName>ppt_x</p:attrName>
                                          <p:attrName>ppt_y</p:attrName>
                                        </p:attrNameLst>
                                      </p:cBhvr>
                                      <p:rCtr x="43785" y="0"/>
                                    </p:animMotion>
                                  </p:childTnLst>
                                </p:cTn>
                              </p:par>
                              <p:par>
                                <p:cTn id="73" presetID="0" presetClass="path" presetSubtype="0" fill="hold" grpId="0" nodeType="withEffect">
                                  <p:stCondLst>
                                    <p:cond delay="0"/>
                                  </p:stCondLst>
                                  <p:childTnLst>
                                    <p:animMotion origin="layout" path="M -0.14288 -2.96296E-6 L 0.96007 -2.96296E-6 " pathEditMode="relative" rAng="0" ptsTypes="AA">
                                      <p:cBhvr>
                                        <p:cTn id="74" dur="20000" fill="hold"/>
                                        <p:tgtEl>
                                          <p:spTgt spid="206"/>
                                        </p:tgtEl>
                                        <p:attrNameLst>
                                          <p:attrName>ppt_x</p:attrName>
                                          <p:attrName>ppt_y</p:attrName>
                                        </p:attrNameLst>
                                      </p:cBhvr>
                                      <p:rCtr x="55139" y="0"/>
                                    </p:animMotion>
                                  </p:childTnLst>
                                </p:cTn>
                              </p:par>
                              <p:par>
                                <p:cTn id="75" presetID="0" presetClass="path" presetSubtype="0" fill="hold" grpId="0" nodeType="withEffect">
                                  <p:stCondLst>
                                    <p:cond delay="0"/>
                                  </p:stCondLst>
                                  <p:childTnLst>
                                    <p:animMotion origin="layout" path="M 0.1559 -3.7037E-7 L 0.96007 -3.7037E-7 " pathEditMode="relative" rAng="0" ptsTypes="AA">
                                      <p:cBhvr>
                                        <p:cTn id="76" dur="20000" fill="hold"/>
                                        <p:tgtEl>
                                          <p:spTgt spid="208"/>
                                        </p:tgtEl>
                                        <p:attrNameLst>
                                          <p:attrName>ppt_x</p:attrName>
                                          <p:attrName>ppt_y</p:attrName>
                                        </p:attrNameLst>
                                      </p:cBhvr>
                                      <p:rCtr x="40208"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210"/>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14288 -2.96296E-6 L 0.96007 -2.96296E-6 " pathEditMode="relative" rAng="0" ptsTypes="AA">
                                      <p:cBhvr>
                                        <p:cTn id="80" dur="20000" fill="hold"/>
                                        <p:tgtEl>
                                          <p:spTgt spid="214"/>
                                        </p:tgtEl>
                                        <p:attrNameLst>
                                          <p:attrName>ppt_x</p:attrName>
                                          <p:attrName>ppt_y</p:attrName>
                                        </p:attrNameLst>
                                      </p:cBhvr>
                                      <p:rCtr x="55139" y="0"/>
                                    </p:animMotion>
                                  </p:childTnLst>
                                </p:cTn>
                              </p:par>
                              <p:par>
                                <p:cTn id="81" presetID="0" presetClass="path" presetSubtype="0" fill="hold" grpId="0" nodeType="withEffect">
                                  <p:stCondLst>
                                    <p:cond delay="0"/>
                                  </p:stCondLst>
                                  <p:childTnLst>
                                    <p:animMotion origin="layout" path="M -0.26615 -4.44444E-6 L 0.96007 -4.44444E-6 " pathEditMode="relative" rAng="0" ptsTypes="AA">
                                      <p:cBhvr>
                                        <p:cTn id="82" dur="20000" fill="hold"/>
                                        <p:tgtEl>
                                          <p:spTgt spid="215"/>
                                        </p:tgtEl>
                                        <p:attrNameLst>
                                          <p:attrName>ppt_x</p:attrName>
                                          <p:attrName>ppt_y</p:attrName>
                                        </p:attrNameLst>
                                      </p:cBhvr>
                                      <p:rCtr x="61302" y="0"/>
                                    </p:animMotion>
                                  </p:childTnLst>
                                </p:cTn>
                              </p:par>
                              <p:par>
                                <p:cTn id="83" presetID="0" presetClass="path" presetSubtype="0" fill="hold" grpId="0" nodeType="withEffect">
                                  <p:stCondLst>
                                    <p:cond delay="0"/>
                                  </p:stCondLst>
                                  <p:childTnLst>
                                    <p:animMotion origin="layout" path="M -0.04566 1.85185E-6 L 0.96007 1.85185E-6 " pathEditMode="relative" rAng="0" ptsTypes="AA">
                                      <p:cBhvr>
                                        <p:cTn id="84" dur="20000" fill="hold"/>
                                        <p:tgtEl>
                                          <p:spTgt spid="218"/>
                                        </p:tgtEl>
                                        <p:attrNameLst>
                                          <p:attrName>ppt_x</p:attrName>
                                          <p:attrName>ppt_y</p:attrName>
                                        </p:attrNameLst>
                                      </p:cBhvr>
                                      <p:rCtr x="50278" y="0"/>
                                    </p:animMotion>
                                  </p:childTnLst>
                                </p:cTn>
                              </p:par>
                              <p:par>
                                <p:cTn id="85" presetID="0" presetClass="path" presetSubtype="0" fill="hold" grpId="0" nodeType="withEffect">
                                  <p:stCondLst>
                                    <p:cond delay="0"/>
                                  </p:stCondLst>
                                  <p:childTnLst>
                                    <p:animMotion origin="layout" path="M 0.08437 1.85185E-6 L 0.96007 1.85185E-6 " pathEditMode="relative" rAng="0" ptsTypes="AA">
                                      <p:cBhvr>
                                        <p:cTn id="86" dur="20000" fill="hold"/>
                                        <p:tgtEl>
                                          <p:spTgt spid="220"/>
                                        </p:tgtEl>
                                        <p:attrNameLst>
                                          <p:attrName>ppt_x</p:attrName>
                                          <p:attrName>ppt_y</p:attrName>
                                        </p:attrNameLst>
                                      </p:cBhvr>
                                      <p:rCtr x="43785" y="0"/>
                                    </p:animMotion>
                                  </p:childTnLst>
                                </p:cTn>
                              </p:par>
                              <p:par>
                                <p:cTn id="87" presetID="0" presetClass="path" presetSubtype="0" fill="hold" grpId="0" nodeType="withEffect">
                                  <p:stCondLst>
                                    <p:cond delay="0"/>
                                  </p:stCondLst>
                                  <p:childTnLst>
                                    <p:animMotion origin="layout" path="M -0.28073 -0.04352 L 0.82222 -0.04352 " pathEditMode="relative" rAng="0" ptsTypes="AA">
                                      <p:cBhvr>
                                        <p:cTn id="88" dur="20000" fill="hold"/>
                                        <p:tgtEl>
                                          <p:spTgt spid="230"/>
                                        </p:tgtEl>
                                        <p:attrNameLst>
                                          <p:attrName>ppt_x</p:attrName>
                                          <p:attrName>ppt_y</p:attrName>
                                        </p:attrNameLst>
                                      </p:cBhvr>
                                      <p:rCtr x="55156" y="0"/>
                                    </p:animMotion>
                                  </p:childTnLst>
                                </p:cTn>
                              </p:par>
                              <p:par>
                                <p:cTn id="89" presetID="0" presetClass="path" presetSubtype="0" fill="hold" grpId="0" nodeType="withEffect">
                                  <p:stCondLst>
                                    <p:cond delay="0"/>
                                  </p:stCondLst>
                                  <p:childTnLst>
                                    <p:animMotion origin="layout" path="M -0.14288 -2.96296E-6 L 0.96007 -2.96296E-6 " pathEditMode="relative" rAng="0" ptsTypes="AA">
                                      <p:cBhvr>
                                        <p:cTn id="90" dur="20000" fill="hold"/>
                                        <p:tgtEl>
                                          <p:spTgt spid="238"/>
                                        </p:tgtEl>
                                        <p:attrNameLst>
                                          <p:attrName>ppt_x</p:attrName>
                                          <p:attrName>ppt_y</p:attrName>
                                        </p:attrNameLst>
                                      </p:cBhvr>
                                      <p:rCtr x="55139" y="0"/>
                                    </p:animMotion>
                                  </p:childTnLst>
                                </p:cTn>
                              </p:par>
                              <p:par>
                                <p:cTn id="91" presetID="0" presetClass="path" presetSubtype="0" fill="hold" grpId="0" nodeType="withEffect">
                                  <p:stCondLst>
                                    <p:cond delay="0"/>
                                  </p:stCondLst>
                                  <p:childTnLst>
                                    <p:animMotion origin="layout" path="M -0.37396 3.33333E-6 L 0.96007 3.33333E-6 " pathEditMode="relative" rAng="0" ptsTypes="AA">
                                      <p:cBhvr>
                                        <p:cTn id="92" dur="20000" fill="hold"/>
                                        <p:tgtEl>
                                          <p:spTgt spid="243"/>
                                        </p:tgtEl>
                                        <p:attrNameLst>
                                          <p:attrName>ppt_x</p:attrName>
                                          <p:attrName>ppt_y</p:attrName>
                                        </p:attrNameLst>
                                      </p:cBhvr>
                                      <p:rCtr x="66701" y="0"/>
                                    </p:animMotion>
                                  </p:childTnLst>
                                </p:cTn>
                              </p:par>
                              <p:par>
                                <p:cTn id="93" presetID="0" presetClass="path" presetSubtype="0" fill="hold" grpId="0" nodeType="withEffect">
                                  <p:stCondLst>
                                    <p:cond delay="0"/>
                                  </p:stCondLst>
                                  <p:childTnLst>
                                    <p:animMotion origin="layout" path="M 0.1559 -3.7037E-7 L 0.96007 -3.7037E-7 " pathEditMode="relative" rAng="0" ptsTypes="AA">
                                      <p:cBhvr>
                                        <p:cTn id="94" dur="20000" fill="hold"/>
                                        <p:tgtEl>
                                          <p:spTgt spid="248"/>
                                        </p:tgtEl>
                                        <p:attrNameLst>
                                          <p:attrName>ppt_x</p:attrName>
                                          <p:attrName>ppt_y</p:attrName>
                                        </p:attrNameLst>
                                      </p:cBhvr>
                                      <p:rCtr x="40208"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254"/>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255"/>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27031 3.7037E-6 L 0.96007 3.7037E-6 " pathEditMode="relative" rAng="0" ptsTypes="AA">
                                      <p:cBhvr>
                                        <p:cTn id="100" dur="20000" fill="hold"/>
                                        <p:tgtEl>
                                          <p:spTgt spid="257"/>
                                        </p:tgtEl>
                                        <p:attrNameLst>
                                          <p:attrName>ppt_x</p:attrName>
                                          <p:attrName>ppt_y</p:attrName>
                                        </p:attrNameLst>
                                      </p:cBhvr>
                                      <p:rCtr x="61510" y="0"/>
                                    </p:animMotion>
                                  </p:childTnLst>
                                </p:cTn>
                              </p:par>
                              <p:par>
                                <p:cTn id="101" presetID="0" presetClass="path" presetSubtype="0" fill="hold" grpId="0" nodeType="withEffect">
                                  <p:stCondLst>
                                    <p:cond delay="0"/>
                                  </p:stCondLst>
                                  <p:childTnLst>
                                    <p:animMotion origin="layout" path="M -0.37396 3.33333E-6 L 0.96007 3.33333E-6 " pathEditMode="relative" rAng="0" ptsTypes="AA">
                                      <p:cBhvr>
                                        <p:cTn id="102" dur="20000" fill="hold"/>
                                        <p:tgtEl>
                                          <p:spTgt spid="259"/>
                                        </p:tgtEl>
                                        <p:attrNameLst>
                                          <p:attrName>ppt_x</p:attrName>
                                          <p:attrName>ppt_y</p:attrName>
                                        </p:attrNameLst>
                                      </p:cBhvr>
                                      <p:rCtr x="66701" y="0"/>
                                    </p:animMotion>
                                  </p:childTnLst>
                                </p:cTn>
                              </p:par>
                              <p:par>
                                <p:cTn id="103" presetID="0" presetClass="path" presetSubtype="0" fill="hold" grpId="0" nodeType="withEffect">
                                  <p:stCondLst>
                                    <p:cond delay="0"/>
                                  </p:stCondLst>
                                  <p:childTnLst>
                                    <p:animMotion origin="layout" path="M 0.08437 1.85185E-6 L 0.96007 1.85185E-6 " pathEditMode="relative" rAng="0" ptsTypes="AA">
                                      <p:cBhvr>
                                        <p:cTn id="104" dur="20000" fill="hold"/>
                                        <p:tgtEl>
                                          <p:spTgt spid="260"/>
                                        </p:tgtEl>
                                        <p:attrNameLst>
                                          <p:attrName>ppt_x</p:attrName>
                                          <p:attrName>ppt_y</p:attrName>
                                        </p:attrNameLst>
                                      </p:cBhvr>
                                      <p:rCtr x="43785" y="0"/>
                                    </p:animMotion>
                                  </p:childTnLst>
                                </p:cTn>
                              </p:par>
                              <p:par>
                                <p:cTn id="105" presetID="0" presetClass="path" presetSubtype="0" fill="hold" grpId="0" nodeType="withEffect">
                                  <p:stCondLst>
                                    <p:cond delay="0"/>
                                  </p:stCondLst>
                                  <p:childTnLst>
                                    <p:animMotion origin="layout" path="M -0.14288 -2.96296E-6 L 0.96007 -2.96296E-6 " pathEditMode="relative" rAng="0" ptsTypes="AA">
                                      <p:cBhvr>
                                        <p:cTn id="106" dur="20000" fill="hold"/>
                                        <p:tgtEl>
                                          <p:spTgt spid="262"/>
                                        </p:tgtEl>
                                        <p:attrNameLst>
                                          <p:attrName>ppt_x</p:attrName>
                                          <p:attrName>ppt_y</p:attrName>
                                        </p:attrNameLst>
                                      </p:cBhvr>
                                      <p:rCtr x="55139" y="0"/>
                                    </p:animMotion>
                                  </p:childTnLst>
                                </p:cTn>
                              </p:par>
                              <p:par>
                                <p:cTn id="107" presetID="0" presetClass="path" presetSubtype="0" fill="hold" grpId="0" nodeType="withEffect">
                                  <p:stCondLst>
                                    <p:cond delay="0"/>
                                  </p:stCondLst>
                                  <p:childTnLst>
                                    <p:animMotion origin="layout" path="M -0.14288 -2.96296E-6 L 0.96007 -2.96296E-6 " pathEditMode="relative" rAng="0" ptsTypes="AA">
                                      <p:cBhvr>
                                        <p:cTn id="108" dur="20000" fill="hold"/>
                                        <p:tgtEl>
                                          <p:spTgt spid="270"/>
                                        </p:tgtEl>
                                        <p:attrNameLst>
                                          <p:attrName>ppt_x</p:attrName>
                                          <p:attrName>ppt_y</p:attrName>
                                        </p:attrNameLst>
                                      </p:cBhvr>
                                      <p:rCtr x="55139" y="0"/>
                                    </p:animMotion>
                                  </p:childTnLst>
                                </p:cTn>
                              </p:par>
                              <p:par>
                                <p:cTn id="109" presetID="0" presetClass="path" presetSubtype="0" fill="hold" grpId="0" nodeType="withEffect">
                                  <p:stCondLst>
                                    <p:cond delay="0"/>
                                  </p:stCondLst>
                                  <p:childTnLst>
                                    <p:animMotion origin="layout" path="M -0.14288 -2.96296E-6 L 0.96007 -2.96296E-6 " pathEditMode="relative" rAng="0" ptsTypes="AA">
                                      <p:cBhvr>
                                        <p:cTn id="110" dur="20000" fill="hold"/>
                                        <p:tgtEl>
                                          <p:spTgt spid="286"/>
                                        </p:tgtEl>
                                        <p:attrNameLst>
                                          <p:attrName>ppt_x</p:attrName>
                                          <p:attrName>ppt_y</p:attrName>
                                        </p:attrNameLst>
                                      </p:cBhvr>
                                      <p:rCtr x="55139" y="0"/>
                                    </p:animMotion>
                                  </p:childTnLst>
                                </p:cTn>
                              </p:par>
                              <p:par>
                                <p:cTn id="111" presetID="0" presetClass="path" presetSubtype="0" fill="hold" grpId="0" nodeType="withEffect">
                                  <p:stCondLst>
                                    <p:cond delay="0"/>
                                  </p:stCondLst>
                                  <p:childTnLst>
                                    <p:animMotion origin="layout" path="M 0.08437 1.85185E-6 L 0.96007 1.85185E-6 " pathEditMode="relative" rAng="0" ptsTypes="AA">
                                      <p:cBhvr>
                                        <p:cTn id="112" dur="20000" fill="hold"/>
                                        <p:tgtEl>
                                          <p:spTgt spid="292"/>
                                        </p:tgtEl>
                                        <p:attrNameLst>
                                          <p:attrName>ppt_x</p:attrName>
                                          <p:attrName>ppt_y</p:attrName>
                                        </p:attrNameLst>
                                      </p:cBhvr>
                                      <p:rCtr x="43785"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300"/>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08437 1.85185E-6 L 0.96007 1.85185E-6 " pathEditMode="relative" rAng="0" ptsTypes="AA">
                                      <p:cBhvr>
                                        <p:cTn id="116" dur="20000" fill="hold"/>
                                        <p:tgtEl>
                                          <p:spTgt spid="308"/>
                                        </p:tgtEl>
                                        <p:attrNameLst>
                                          <p:attrName>ppt_x</p:attrName>
                                          <p:attrName>ppt_y</p:attrName>
                                        </p:attrNameLst>
                                      </p:cBhvr>
                                      <p:rCtr x="43785" y="0"/>
                                    </p:animMotion>
                                  </p:childTnLst>
                                </p:cTn>
                              </p:par>
                              <p:par>
                                <p:cTn id="117" presetID="0" presetClass="path" presetSubtype="0" fill="hold" grpId="0" nodeType="withEffect">
                                  <p:stCondLst>
                                    <p:cond delay="0"/>
                                  </p:stCondLst>
                                  <p:childTnLst>
                                    <p:animMotion origin="layout" path="M -0.27031 3.7037E-6 L 0.96007 3.7037E-6 " pathEditMode="relative" rAng="0" ptsTypes="AA">
                                      <p:cBhvr>
                                        <p:cTn id="118" dur="20000" fill="hold"/>
                                        <p:tgtEl>
                                          <p:spTgt spid="321"/>
                                        </p:tgtEl>
                                        <p:attrNameLst>
                                          <p:attrName>ppt_x</p:attrName>
                                          <p:attrName>ppt_y</p:attrName>
                                        </p:attrNameLst>
                                      </p:cBhvr>
                                      <p:rCtr x="61510" y="0"/>
                                    </p:animMotion>
                                  </p:childTnLst>
                                </p:cTn>
                              </p:par>
                              <p:par>
                                <p:cTn id="119" presetID="0" presetClass="path" presetSubtype="0" fill="hold" grpId="0" nodeType="withEffect">
                                  <p:stCondLst>
                                    <p:cond delay="0"/>
                                  </p:stCondLst>
                                  <p:childTnLst>
                                    <p:animMotion origin="layout" path="M 0.08437 1.85185E-6 L 0.96007 1.85185E-6 " pathEditMode="relative" rAng="0" ptsTypes="AA">
                                      <p:cBhvr>
                                        <p:cTn id="120" dur="20000" fill="hold"/>
                                        <p:tgtEl>
                                          <p:spTgt spid="324"/>
                                        </p:tgtEl>
                                        <p:attrNameLst>
                                          <p:attrName>ppt_x</p:attrName>
                                          <p:attrName>ppt_y</p:attrName>
                                        </p:attrNameLst>
                                      </p:cBhvr>
                                      <p:rCtr x="43785" y="0"/>
                                    </p:animMotion>
                                  </p:childTnLst>
                                </p:cTn>
                              </p:par>
                              <p:par>
                                <p:cTn id="121" presetID="0" presetClass="path" presetSubtype="0" fill="hold" grpId="0" nodeType="withEffect">
                                  <p:stCondLst>
                                    <p:cond delay="0"/>
                                  </p:stCondLst>
                                  <p:childTnLst>
                                    <p:animMotion origin="layout" path="M -0.26615 -4.44444E-6 L 0.96007 -4.44444E-6 " pathEditMode="relative" rAng="0" ptsTypes="AA">
                                      <p:cBhvr>
                                        <p:cTn id="122" dur="20000" fill="hold"/>
                                        <p:tgtEl>
                                          <p:spTgt spid="327"/>
                                        </p:tgtEl>
                                        <p:attrNameLst>
                                          <p:attrName>ppt_x</p:attrName>
                                          <p:attrName>ppt_y</p:attrName>
                                        </p:attrNameLst>
                                      </p:cBhvr>
                                      <p:rCtr x="61302" y="0"/>
                                    </p:animMotion>
                                  </p:childTnLst>
                                </p:cTn>
                              </p:par>
                              <p:par>
                                <p:cTn id="123" presetID="0" presetClass="path" presetSubtype="0" fill="hold" grpId="0" nodeType="withEffect">
                                  <p:stCondLst>
                                    <p:cond delay="0"/>
                                  </p:stCondLst>
                                  <p:childTnLst>
                                    <p:animMotion origin="layout" path="M -0.37396 3.33333E-6 L 0.96007 3.33333E-6 " pathEditMode="relative" rAng="0" ptsTypes="AA">
                                      <p:cBhvr>
                                        <p:cTn id="124" dur="20000" fill="hold"/>
                                        <p:tgtEl>
                                          <p:spTgt spid="331"/>
                                        </p:tgtEl>
                                        <p:attrNameLst>
                                          <p:attrName>ppt_x</p:attrName>
                                          <p:attrName>ppt_y</p:attrName>
                                        </p:attrNameLst>
                                      </p:cBhvr>
                                      <p:rCtr x="66701" y="0"/>
                                    </p:animMotion>
                                  </p:childTnLst>
                                </p:cTn>
                              </p:par>
                              <p:par>
                                <p:cTn id="125" presetID="0" presetClass="path" presetSubtype="0" fill="hold" grpId="0" nodeType="withEffect">
                                  <p:stCondLst>
                                    <p:cond delay="0"/>
                                  </p:stCondLst>
                                  <p:childTnLst>
                                    <p:animMotion origin="layout" path="M 0.08437 1.85185E-6 L 0.96007 1.85185E-6 " pathEditMode="relative" rAng="0" ptsTypes="AA">
                                      <p:cBhvr>
                                        <p:cTn id="126" dur="20000" fill="hold"/>
                                        <p:tgtEl>
                                          <p:spTgt spid="332"/>
                                        </p:tgtEl>
                                        <p:attrNameLst>
                                          <p:attrName>ppt_x</p:attrName>
                                          <p:attrName>ppt_y</p:attrName>
                                        </p:attrNameLst>
                                      </p:cBhvr>
                                      <p:rCtr x="43785" y="0"/>
                                    </p:animMotion>
                                  </p:childTnLst>
                                </p:cTn>
                              </p:par>
                              <p:par>
                                <p:cTn id="127" presetID="0" presetClass="path" presetSubtype="0" fill="hold" grpId="0" nodeType="withEffect">
                                  <p:stCondLst>
                                    <p:cond delay="0"/>
                                  </p:stCondLst>
                                  <p:childTnLst>
                                    <p:animMotion origin="layout" path="M -0.14288 -2.96296E-6 L 0.96007 -2.96296E-6 " pathEditMode="relative" rAng="0" ptsTypes="AA">
                                      <p:cBhvr>
                                        <p:cTn id="128" dur="20000" fill="hold"/>
                                        <p:tgtEl>
                                          <p:spTgt spid="334"/>
                                        </p:tgtEl>
                                        <p:attrNameLst>
                                          <p:attrName>ppt_x</p:attrName>
                                          <p:attrName>ppt_y</p:attrName>
                                        </p:attrNameLst>
                                      </p:cBhvr>
                                      <p:rCtr x="55139" y="0"/>
                                    </p:animMotion>
                                  </p:childTnLst>
                                </p:cTn>
                              </p:par>
                              <p:par>
                                <p:cTn id="129" presetID="0" presetClass="path" presetSubtype="0" fill="hold" grpId="0" nodeType="withEffect">
                                  <p:stCondLst>
                                    <p:cond delay="0"/>
                                  </p:stCondLst>
                                  <p:childTnLst>
                                    <p:animMotion origin="layout" path="M -0.26615 -4.44444E-6 L 0.96007 -4.44444E-6 " pathEditMode="relative" rAng="0" ptsTypes="AA">
                                      <p:cBhvr>
                                        <p:cTn id="130" dur="20000" fill="hold"/>
                                        <p:tgtEl>
                                          <p:spTgt spid="335"/>
                                        </p:tgtEl>
                                        <p:attrNameLst>
                                          <p:attrName>ppt_x</p:attrName>
                                          <p:attrName>ppt_y</p:attrName>
                                        </p:attrNameLst>
                                      </p:cBhvr>
                                      <p:rCtr x="61302" y="0"/>
                                    </p:animMotion>
                                  </p:childTnLst>
                                </p:cTn>
                              </p:par>
                              <p:par>
                                <p:cTn id="131" presetID="0" presetClass="path" presetSubtype="0" fill="hold" grpId="0" nodeType="withEffect">
                                  <p:stCondLst>
                                    <p:cond delay="0"/>
                                  </p:stCondLst>
                                  <p:childTnLst>
                                    <p:animMotion origin="layout" path="M -0.04566 1.85185E-6 L 0.96007 1.85185E-6 " pathEditMode="relative" rAng="0" ptsTypes="AA">
                                      <p:cBhvr>
                                        <p:cTn id="132" dur="20000" fill="hold"/>
                                        <p:tgtEl>
                                          <p:spTgt spid="338"/>
                                        </p:tgtEl>
                                        <p:attrNameLst>
                                          <p:attrName>ppt_x</p:attrName>
                                          <p:attrName>ppt_y</p:attrName>
                                        </p:attrNameLst>
                                      </p:cBhvr>
                                      <p:rCtr x="50278" y="0"/>
                                    </p:animMotion>
                                  </p:childTnLst>
                                </p:cTn>
                              </p:par>
                              <p:par>
                                <p:cTn id="133" presetID="0" presetClass="path" presetSubtype="0" fill="hold" grpId="0" nodeType="withEffect">
                                  <p:stCondLst>
                                    <p:cond delay="0"/>
                                  </p:stCondLst>
                                  <p:childTnLst>
                                    <p:animMotion origin="layout" path="M -0.37396 3.33333E-6 L 0.96007 3.33333E-6 " pathEditMode="relative" rAng="0" ptsTypes="AA">
                                      <p:cBhvr>
                                        <p:cTn id="134" dur="20000" fill="hold"/>
                                        <p:tgtEl>
                                          <p:spTgt spid="339"/>
                                        </p:tgtEl>
                                        <p:attrNameLst>
                                          <p:attrName>ppt_x</p:attrName>
                                          <p:attrName>ppt_y</p:attrName>
                                        </p:attrNameLst>
                                      </p:cBhvr>
                                      <p:rCtr x="66701" y="0"/>
                                    </p:animMotion>
                                  </p:childTnLst>
                                </p:cTn>
                              </p:par>
                              <p:par>
                                <p:cTn id="135" presetID="0" presetClass="path" presetSubtype="0" fill="hold" grpId="0" nodeType="withEffect">
                                  <p:stCondLst>
                                    <p:cond delay="0"/>
                                  </p:stCondLst>
                                  <p:childTnLst>
                                    <p:animMotion origin="layout" path="M 0.08437 1.85185E-6 L 0.96007 1.85185E-6 " pathEditMode="relative" rAng="0" ptsTypes="AA">
                                      <p:cBhvr>
                                        <p:cTn id="136" dur="20000" fill="hold"/>
                                        <p:tgtEl>
                                          <p:spTgt spid="340"/>
                                        </p:tgtEl>
                                        <p:attrNameLst>
                                          <p:attrName>ppt_x</p:attrName>
                                          <p:attrName>ppt_y</p:attrName>
                                        </p:attrNameLst>
                                      </p:cBhvr>
                                      <p:rCtr x="43785" y="0"/>
                                    </p:animMotion>
                                  </p:childTnLst>
                                </p:cTn>
                              </p:par>
                              <p:par>
                                <p:cTn id="137" presetID="0" presetClass="path" presetSubtype="0" fill="hold" grpId="0" nodeType="withEffect">
                                  <p:stCondLst>
                                    <p:cond delay="0"/>
                                  </p:stCondLst>
                                  <p:childTnLst>
                                    <p:animMotion origin="layout" path="M -0.26615 -4.44444E-6 L 0.96007 -4.44444E-6 " pathEditMode="relative" rAng="0" ptsTypes="AA">
                                      <p:cBhvr>
                                        <p:cTn id="138" dur="20000" fill="hold"/>
                                        <p:tgtEl>
                                          <p:spTgt spid="343"/>
                                        </p:tgtEl>
                                        <p:attrNameLst>
                                          <p:attrName>ppt_x</p:attrName>
                                          <p:attrName>ppt_y</p:attrName>
                                        </p:attrNameLst>
                                      </p:cBhvr>
                                      <p:rCtr x="61302" y="0"/>
                                    </p:animMotion>
                                  </p:childTnLst>
                                </p:cTn>
                              </p:par>
                              <p:par>
                                <p:cTn id="139" presetID="0" presetClass="path" presetSubtype="0" fill="hold" grpId="0" nodeType="withEffect">
                                  <p:stCondLst>
                                    <p:cond delay="0"/>
                                  </p:stCondLst>
                                  <p:childTnLst>
                                    <p:animMotion origin="layout" path="M 0.08437 1.85185E-6 L 0.96007 1.85185E-6 " pathEditMode="relative" rAng="0" ptsTypes="AA">
                                      <p:cBhvr>
                                        <p:cTn id="140" dur="20000" fill="hold"/>
                                        <p:tgtEl>
                                          <p:spTgt spid="348"/>
                                        </p:tgtEl>
                                        <p:attrNameLst>
                                          <p:attrName>ppt_x</p:attrName>
                                          <p:attrName>ppt_y</p:attrName>
                                        </p:attrNameLst>
                                      </p:cBhvr>
                                      <p:rCtr x="43785" y="0"/>
                                    </p:animMotion>
                                  </p:childTnLst>
                                </p:cTn>
                              </p:par>
                              <p:par>
                                <p:cTn id="141" presetID="0" presetClass="path" presetSubtype="0" fill="hold" grpId="0" nodeType="withEffect">
                                  <p:stCondLst>
                                    <p:cond delay="0"/>
                                  </p:stCondLst>
                                  <p:childTnLst>
                                    <p:animMotion origin="layout" path="M -0.14288 -2.96296E-6 L 0.96007 -2.96296E-6 " pathEditMode="relative" rAng="0" ptsTypes="AA">
                                      <p:cBhvr>
                                        <p:cTn id="142" dur="20000" fill="hold"/>
                                        <p:tgtEl>
                                          <p:spTgt spid="350"/>
                                        </p:tgtEl>
                                        <p:attrNameLst>
                                          <p:attrName>ppt_x</p:attrName>
                                          <p:attrName>ppt_y</p:attrName>
                                        </p:attrNameLst>
                                      </p:cBhvr>
                                      <p:rCtr x="55139" y="0"/>
                                    </p:animMotion>
                                  </p:childTnLst>
                                </p:cTn>
                              </p:par>
                              <p:par>
                                <p:cTn id="143" presetID="0" presetClass="path" presetSubtype="0" fill="hold" grpId="0" nodeType="withEffect">
                                  <p:stCondLst>
                                    <p:cond delay="0"/>
                                  </p:stCondLst>
                                  <p:childTnLst>
                                    <p:animMotion origin="layout" path="M 0.1559 -3.7037E-7 L 0.96007 -3.7037E-7 " pathEditMode="relative" rAng="0" ptsTypes="AA">
                                      <p:cBhvr>
                                        <p:cTn id="144" dur="20000" fill="hold"/>
                                        <p:tgtEl>
                                          <p:spTgt spid="352"/>
                                        </p:tgtEl>
                                        <p:attrNameLst>
                                          <p:attrName>ppt_x</p:attrName>
                                          <p:attrName>ppt_y</p:attrName>
                                        </p:attrNameLst>
                                      </p:cBhvr>
                                      <p:rCtr x="40208"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354"/>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08437 1.85185E-6 L 0.96007 1.85185E-6 " pathEditMode="relative" rAng="0" ptsTypes="AA">
                                      <p:cBhvr>
                                        <p:cTn id="148" dur="20000" fill="hold"/>
                                        <p:tgtEl>
                                          <p:spTgt spid="356"/>
                                        </p:tgtEl>
                                        <p:attrNameLst>
                                          <p:attrName>ppt_x</p:attrName>
                                          <p:attrName>ppt_y</p:attrName>
                                        </p:attrNameLst>
                                      </p:cBhvr>
                                      <p:rCtr x="43785"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357"/>
                                        </p:tgtEl>
                                        <p:attrNameLst>
                                          <p:attrName>ppt_x</p:attrName>
                                          <p:attrName>ppt_y</p:attrName>
                                        </p:attrNameLst>
                                      </p:cBhvr>
                                      <p:rCtr x="45590" y="0"/>
                                    </p:animMotion>
                                  </p:childTnLst>
                                </p:cTn>
                              </p:par>
                              <p:par>
                                <p:cTn id="151" presetID="63" presetClass="path" presetSubtype="0" fill="hold" nodeType="withEffect">
                                  <p:stCondLst>
                                    <p:cond delay="0"/>
                                  </p:stCondLst>
                                  <p:childTnLst>
                                    <p:animMotion origin="layout" path="M 0 0  L 0.25 0  E" pathEditMode="relative" ptsTypes="">
                                      <p:cBhvr>
                                        <p:cTn id="152" dur="20000" spd="-100000" fill="hold"/>
                                        <p:tgtEl>
                                          <p:spTgt spid="39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33" grpId="0" animBg="1"/>
      <p:bldP spid="134" grpId="0" animBg="1"/>
      <p:bldP spid="136" grpId="0" animBg="1"/>
      <p:bldP spid="137" grpId="0" animBg="1"/>
      <p:bldP spid="138" grpId="0" animBg="1"/>
      <p:bldP spid="141" grpId="0" animBg="1"/>
      <p:bldP spid="144" grpId="0" animBg="1"/>
      <p:bldP spid="145" grpId="0" animBg="1"/>
      <p:bldP spid="150" grpId="0" animBg="1"/>
      <p:bldP spid="151" grpId="0" animBg="1"/>
      <p:bldP spid="152" grpId="0" animBg="1"/>
      <p:bldP spid="153" grpId="0" animBg="1"/>
      <p:bldP spid="154" grpId="0" animBg="1"/>
      <p:bldP spid="157" grpId="0" animBg="1"/>
      <p:bldP spid="166" grpId="0" animBg="1"/>
      <p:bldP spid="170" grpId="0" animBg="1"/>
      <p:bldP spid="172" grpId="0" animBg="1"/>
      <p:bldP spid="174" grpId="0" animBg="1"/>
      <p:bldP spid="175" grpId="0" animBg="1"/>
      <p:bldP spid="178" grpId="0" animBg="1"/>
      <p:bldP spid="179" grpId="0" animBg="1"/>
      <p:bldP spid="180" grpId="0" animBg="1"/>
      <p:bldP spid="182" grpId="0" animBg="1"/>
      <p:bldP spid="188" grpId="0" animBg="1"/>
      <p:bldP spid="190" grpId="0" animBg="1"/>
      <p:bldP spid="192" grpId="0" animBg="1"/>
      <p:bldP spid="194" grpId="0" animBg="1"/>
      <p:bldP spid="198" grpId="0" animBg="1"/>
      <p:bldP spid="199" grpId="0" animBg="1"/>
      <p:bldP spid="200" grpId="0" animBg="1"/>
      <p:bldP spid="202" grpId="0" animBg="1"/>
      <p:bldP spid="203" grpId="0" animBg="1"/>
      <p:bldP spid="204" grpId="0" animBg="1"/>
      <p:bldP spid="206" grpId="0" animBg="1"/>
      <p:bldP spid="208" grpId="0" animBg="1"/>
      <p:bldP spid="210" grpId="0" animBg="1"/>
      <p:bldP spid="214" grpId="0" animBg="1"/>
      <p:bldP spid="215" grpId="0" animBg="1"/>
      <p:bldP spid="218" grpId="0" animBg="1"/>
      <p:bldP spid="220" grpId="0" animBg="1"/>
      <p:bldP spid="230" grpId="0" animBg="1"/>
      <p:bldP spid="238" grpId="0" animBg="1"/>
      <p:bldP spid="243" grpId="0" animBg="1"/>
      <p:bldP spid="248" grpId="0" animBg="1"/>
      <p:bldP spid="254" grpId="0" animBg="1"/>
      <p:bldP spid="255" grpId="0" animBg="1"/>
      <p:bldP spid="257" grpId="0" animBg="1"/>
      <p:bldP spid="259" grpId="0" animBg="1"/>
      <p:bldP spid="260" grpId="0" animBg="1"/>
      <p:bldP spid="262" grpId="0" animBg="1"/>
      <p:bldP spid="270" grpId="0" animBg="1"/>
      <p:bldP spid="286" grpId="0" animBg="1"/>
      <p:bldP spid="292" grpId="0" animBg="1"/>
      <p:bldP spid="300" grpId="0" animBg="1"/>
      <p:bldP spid="308" grpId="0" animBg="1"/>
      <p:bldP spid="321" grpId="0" animBg="1"/>
      <p:bldP spid="324" grpId="0" animBg="1"/>
      <p:bldP spid="327" grpId="0" animBg="1"/>
      <p:bldP spid="331" grpId="0" animBg="1"/>
      <p:bldP spid="332" grpId="0" animBg="1"/>
      <p:bldP spid="334" grpId="0" animBg="1"/>
      <p:bldP spid="335" grpId="0" animBg="1"/>
      <p:bldP spid="338" grpId="0" animBg="1"/>
      <p:bldP spid="339" grpId="0" animBg="1"/>
      <p:bldP spid="340" grpId="0" animBg="1"/>
      <p:bldP spid="343" grpId="0" animBg="1"/>
      <p:bldP spid="348" grpId="0" animBg="1"/>
      <p:bldP spid="350" grpId="0" animBg="1"/>
      <p:bldP spid="352" grpId="0" animBg="1"/>
      <p:bldP spid="354" grpId="0" animBg="1"/>
      <p:bldP spid="356" grpId="0" animBg="1"/>
      <p:bldP spid="357" grpId="0" animBg="1"/>
    </p:bld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pic>
        <p:nvPicPr>
          <p:cNvPr id="2" name="Picture 1" descr="techno-green.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1827877">
            <a:off x="-4049235" y="-692955"/>
            <a:ext cx="17965328" cy="16662813"/>
          </a:xfrm>
          <a:prstGeom prst="rect">
            <a:avLst/>
          </a:prstGeom>
        </p:spPr>
      </p:pic>
      <p:sp>
        <p:nvSpPr>
          <p:cNvPr id="114" name="Chevron 113"/>
          <p:cNvSpPr/>
          <p:nvPr userDrawn="1"/>
        </p:nvSpPr>
        <p:spPr>
          <a:xfrm>
            <a:off x="2742600"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2" name="Chevron 121"/>
          <p:cNvSpPr/>
          <p:nvPr userDrawn="1"/>
        </p:nvSpPr>
        <p:spPr>
          <a:xfrm>
            <a:off x="5017789"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1" name="Chevron 130"/>
          <p:cNvSpPr/>
          <p:nvPr userDrawn="1"/>
        </p:nvSpPr>
        <p:spPr>
          <a:xfrm>
            <a:off x="5397860" y="7087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8" name="Chevron 137"/>
          <p:cNvSpPr/>
          <p:nvPr userDrawn="1"/>
        </p:nvSpPr>
        <p:spPr>
          <a:xfrm>
            <a:off x="7313049" y="1596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48" name="Chevron 347"/>
          <p:cNvSpPr/>
          <p:nvPr userDrawn="1"/>
        </p:nvSpPr>
        <p:spPr>
          <a:xfrm>
            <a:off x="-7762700" y="-112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2" name="Chevron 351"/>
          <p:cNvSpPr/>
          <p:nvPr userDrawn="1"/>
        </p:nvSpPr>
        <p:spPr>
          <a:xfrm>
            <a:off x="-7989155"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4" name="Chevron 353"/>
          <p:cNvSpPr/>
          <p:nvPr userDrawn="1"/>
        </p:nvSpPr>
        <p:spPr>
          <a:xfrm>
            <a:off x="1978998" y="572571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6" name="Chevron 355"/>
          <p:cNvSpPr/>
          <p:nvPr userDrawn="1"/>
        </p:nvSpPr>
        <p:spPr>
          <a:xfrm>
            <a:off x="725539"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60" name="Chevron 359"/>
          <p:cNvSpPr/>
          <p:nvPr userDrawn="1"/>
        </p:nvSpPr>
        <p:spPr>
          <a:xfrm>
            <a:off x="-5713966"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62" name="Chevron 361"/>
          <p:cNvSpPr/>
          <p:nvPr userDrawn="1"/>
        </p:nvSpPr>
        <p:spPr>
          <a:xfrm>
            <a:off x="-3311994" y="-148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0" name="Chevron 369"/>
          <p:cNvSpPr/>
          <p:nvPr userDrawn="1"/>
        </p:nvSpPr>
        <p:spPr>
          <a:xfrm>
            <a:off x="17877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2" name="Chevron 371"/>
          <p:cNvSpPr/>
          <p:nvPr userDrawn="1"/>
        </p:nvSpPr>
        <p:spPr>
          <a:xfrm>
            <a:off x="-3192251" y="-106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6" name="Chevron 375"/>
          <p:cNvSpPr/>
          <p:nvPr userDrawn="1"/>
        </p:nvSpPr>
        <p:spPr>
          <a:xfrm>
            <a:off x="-3418706" y="-1131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8" name="Chevron 377"/>
          <p:cNvSpPr/>
          <p:nvPr userDrawn="1"/>
        </p:nvSpPr>
        <p:spPr>
          <a:xfrm>
            <a:off x="-1016734" y="-142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0" name="Chevron 509"/>
          <p:cNvSpPr/>
          <p:nvPr userDrawn="1"/>
        </p:nvSpPr>
        <p:spPr>
          <a:xfrm>
            <a:off x="3290812"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1" name="Chevron 510"/>
          <p:cNvSpPr/>
          <p:nvPr userDrawn="1"/>
        </p:nvSpPr>
        <p:spPr>
          <a:xfrm>
            <a:off x="5583717"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5" name="Chevron 514"/>
          <p:cNvSpPr/>
          <p:nvPr userDrawn="1"/>
        </p:nvSpPr>
        <p:spPr>
          <a:xfrm>
            <a:off x="8086577"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8" name="Chevron 517"/>
          <p:cNvSpPr/>
          <p:nvPr userDrawn="1"/>
        </p:nvSpPr>
        <p:spPr>
          <a:xfrm>
            <a:off x="5566001"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9" name="Chevron 518"/>
          <p:cNvSpPr/>
          <p:nvPr userDrawn="1"/>
        </p:nvSpPr>
        <p:spPr>
          <a:xfrm>
            <a:off x="7858906"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3" name="Chevron 522"/>
          <p:cNvSpPr/>
          <p:nvPr userDrawn="1"/>
        </p:nvSpPr>
        <p:spPr>
          <a:xfrm>
            <a:off x="10361766"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6" name="Chevron 525"/>
          <p:cNvSpPr/>
          <p:nvPr userDrawn="1"/>
        </p:nvSpPr>
        <p:spPr>
          <a:xfrm>
            <a:off x="3290812" y="262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7" name="Chevron 526"/>
          <p:cNvSpPr/>
          <p:nvPr userDrawn="1"/>
        </p:nvSpPr>
        <p:spPr>
          <a:xfrm>
            <a:off x="5583717" y="374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29" name="Chevron 528"/>
          <p:cNvSpPr/>
          <p:nvPr userDrawn="1"/>
        </p:nvSpPr>
        <p:spPr>
          <a:xfrm>
            <a:off x="6531388" y="1914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31" name="Chevron 530"/>
          <p:cNvSpPr/>
          <p:nvPr userDrawn="1"/>
        </p:nvSpPr>
        <p:spPr>
          <a:xfrm>
            <a:off x="8086577" y="446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34" name="Chevron 533"/>
          <p:cNvSpPr/>
          <p:nvPr userDrawn="1"/>
        </p:nvSpPr>
        <p:spPr>
          <a:xfrm>
            <a:off x="7861261" y="120670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35" name="Chevron 534"/>
          <p:cNvSpPr/>
          <p:nvPr userDrawn="1"/>
        </p:nvSpPr>
        <p:spPr>
          <a:xfrm>
            <a:off x="10154166" y="232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39" name="Chevron 538"/>
          <p:cNvSpPr/>
          <p:nvPr userDrawn="1"/>
        </p:nvSpPr>
        <p:spPr>
          <a:xfrm>
            <a:off x="12657026" y="304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34" name="Chevron 733"/>
          <p:cNvSpPr/>
          <p:nvPr userDrawn="1"/>
        </p:nvSpPr>
        <p:spPr>
          <a:xfrm>
            <a:off x="16623160" y="263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36" name="Chevron 735"/>
          <p:cNvSpPr/>
          <p:nvPr userDrawn="1"/>
        </p:nvSpPr>
        <p:spPr>
          <a:xfrm>
            <a:off x="16415560"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38" name="Chevron 737"/>
          <p:cNvSpPr/>
          <p:nvPr userDrawn="1"/>
        </p:nvSpPr>
        <p:spPr>
          <a:xfrm>
            <a:off x="17363231" y="381909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39" name="Chevron 738"/>
          <p:cNvSpPr/>
          <p:nvPr userDrawn="1"/>
        </p:nvSpPr>
        <p:spPr>
          <a:xfrm>
            <a:off x="16263160"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0" name="Chevron 739"/>
          <p:cNvSpPr/>
          <p:nvPr userDrawn="1"/>
        </p:nvSpPr>
        <p:spPr>
          <a:xfrm>
            <a:off x="2698136" y="59684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1" name="Chevron 740"/>
          <p:cNvSpPr/>
          <p:nvPr userDrawn="1"/>
        </p:nvSpPr>
        <p:spPr>
          <a:xfrm>
            <a:off x="16362832" y="122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2" name="Chevron 741"/>
          <p:cNvSpPr/>
          <p:nvPr userDrawn="1"/>
        </p:nvSpPr>
        <p:spPr>
          <a:xfrm>
            <a:off x="6506334" y="558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3" name="Chevron 742"/>
          <p:cNvSpPr/>
          <p:nvPr userDrawn="1"/>
        </p:nvSpPr>
        <p:spPr>
          <a:xfrm>
            <a:off x="16397844" y="453057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4" name="Chevron 743"/>
          <p:cNvSpPr/>
          <p:nvPr userDrawn="1"/>
        </p:nvSpPr>
        <p:spPr>
          <a:xfrm>
            <a:off x="18690749"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5" name="Chevron 744"/>
          <p:cNvSpPr/>
          <p:nvPr userDrawn="1"/>
        </p:nvSpPr>
        <p:spPr>
          <a:xfrm>
            <a:off x="16136377" y="227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6" name="Chevron 745"/>
          <p:cNvSpPr/>
          <p:nvPr userDrawn="1"/>
        </p:nvSpPr>
        <p:spPr>
          <a:xfrm>
            <a:off x="4753429" y="61136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7" name="Chevron 746"/>
          <p:cNvSpPr/>
          <p:nvPr userDrawn="1"/>
        </p:nvSpPr>
        <p:spPr>
          <a:xfrm>
            <a:off x="18538349"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8" name="Chevron 747"/>
          <p:cNvSpPr/>
          <p:nvPr userDrawn="1"/>
        </p:nvSpPr>
        <p:spPr>
          <a:xfrm>
            <a:off x="21193609" y="637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0" name="Chevron 749"/>
          <p:cNvSpPr/>
          <p:nvPr userDrawn="1"/>
        </p:nvSpPr>
        <p:spPr>
          <a:xfrm>
            <a:off x="16623160" y="411811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2" name="Chevron 751"/>
          <p:cNvSpPr/>
          <p:nvPr userDrawn="1"/>
        </p:nvSpPr>
        <p:spPr>
          <a:xfrm>
            <a:off x="16415560" y="713174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4" name="Chevron 753"/>
          <p:cNvSpPr/>
          <p:nvPr userDrawn="1"/>
        </p:nvSpPr>
        <p:spPr>
          <a:xfrm>
            <a:off x="17363231" y="529968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5" name="Chevron 754"/>
          <p:cNvSpPr/>
          <p:nvPr userDrawn="1"/>
        </p:nvSpPr>
        <p:spPr>
          <a:xfrm>
            <a:off x="16263160" y="234318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6" name="Chevron 755"/>
          <p:cNvSpPr/>
          <p:nvPr userDrawn="1"/>
        </p:nvSpPr>
        <p:spPr>
          <a:xfrm>
            <a:off x="4933429" y="589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7" name="Chevron 756"/>
          <p:cNvSpPr/>
          <p:nvPr userDrawn="1"/>
        </p:nvSpPr>
        <p:spPr>
          <a:xfrm>
            <a:off x="18658092" y="128382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8" name="Chevron 757"/>
          <p:cNvSpPr/>
          <p:nvPr userDrawn="1"/>
        </p:nvSpPr>
        <p:spPr>
          <a:xfrm>
            <a:off x="6815058" y="569460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9" name="Chevron 758"/>
          <p:cNvSpPr/>
          <p:nvPr userDrawn="1"/>
        </p:nvSpPr>
        <p:spPr>
          <a:xfrm>
            <a:off x="18693104" y="459179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60" name="Chevron 759"/>
          <p:cNvSpPr/>
          <p:nvPr userDrawn="1"/>
        </p:nvSpPr>
        <p:spPr>
          <a:xfrm>
            <a:off x="20986009" y="571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61" name="Chevron 760"/>
          <p:cNvSpPr/>
          <p:nvPr userDrawn="1"/>
        </p:nvSpPr>
        <p:spPr>
          <a:xfrm>
            <a:off x="18431637" y="23387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62" name="Chevron 761"/>
          <p:cNvSpPr/>
          <p:nvPr userDrawn="1"/>
        </p:nvSpPr>
        <p:spPr>
          <a:xfrm>
            <a:off x="3023379" y="535362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63" name="Chevron 762"/>
          <p:cNvSpPr/>
          <p:nvPr userDrawn="1"/>
        </p:nvSpPr>
        <p:spPr>
          <a:xfrm>
            <a:off x="1077910" y="569998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64" name="Chevron 763"/>
          <p:cNvSpPr/>
          <p:nvPr userDrawn="1"/>
        </p:nvSpPr>
        <p:spPr>
          <a:xfrm>
            <a:off x="3372587"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65" name="Chevron 764"/>
          <p:cNvSpPr/>
          <p:nvPr userDrawn="1"/>
        </p:nvSpPr>
        <p:spPr>
          <a:xfrm>
            <a:off x="5757860"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71" name="Chevron 770"/>
          <p:cNvSpPr/>
          <p:nvPr userDrawn="1"/>
        </p:nvSpPr>
        <p:spPr>
          <a:xfrm>
            <a:off x="7933377" y="-72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73" name="Chevron 772"/>
          <p:cNvSpPr/>
          <p:nvPr userDrawn="1"/>
        </p:nvSpPr>
        <p:spPr>
          <a:xfrm>
            <a:off x="8033049"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79" name="Chevron 778"/>
          <p:cNvSpPr/>
          <p:nvPr userDrawn="1"/>
        </p:nvSpPr>
        <p:spPr>
          <a:xfrm>
            <a:off x="5807226" y="573091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89" name="Chevron 788"/>
          <p:cNvSpPr/>
          <p:nvPr userDrawn="1"/>
        </p:nvSpPr>
        <p:spPr>
          <a:xfrm>
            <a:off x="10328309" y="-30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95" name="Chevron 794"/>
          <p:cNvSpPr/>
          <p:nvPr userDrawn="1"/>
        </p:nvSpPr>
        <p:spPr>
          <a:xfrm>
            <a:off x="12503826" y="-66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99" name="Chevron 798"/>
          <p:cNvSpPr/>
          <p:nvPr userDrawn="1"/>
        </p:nvSpPr>
        <p:spPr>
          <a:xfrm>
            <a:off x="6064316"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00" name="Chevron 799"/>
          <p:cNvSpPr/>
          <p:nvPr userDrawn="1"/>
        </p:nvSpPr>
        <p:spPr>
          <a:xfrm>
            <a:off x="8357221"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02" name="Chevron 801"/>
          <p:cNvSpPr/>
          <p:nvPr userDrawn="1"/>
        </p:nvSpPr>
        <p:spPr>
          <a:xfrm>
            <a:off x="9304892"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04" name="Chevron 803"/>
          <p:cNvSpPr/>
          <p:nvPr userDrawn="1"/>
        </p:nvSpPr>
        <p:spPr>
          <a:xfrm>
            <a:off x="10860081"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07" name="Chevron 806"/>
          <p:cNvSpPr/>
          <p:nvPr userDrawn="1"/>
        </p:nvSpPr>
        <p:spPr>
          <a:xfrm>
            <a:off x="8339505"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08" name="Chevron 807"/>
          <p:cNvSpPr/>
          <p:nvPr userDrawn="1"/>
        </p:nvSpPr>
        <p:spPr>
          <a:xfrm>
            <a:off x="10632410"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0" name="Chevron 809"/>
          <p:cNvSpPr/>
          <p:nvPr userDrawn="1"/>
        </p:nvSpPr>
        <p:spPr>
          <a:xfrm>
            <a:off x="11580081"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2" name="Chevron 811"/>
          <p:cNvSpPr/>
          <p:nvPr userDrawn="1"/>
        </p:nvSpPr>
        <p:spPr>
          <a:xfrm>
            <a:off x="13135270"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4" name="Chevron 813"/>
          <p:cNvSpPr/>
          <p:nvPr userDrawn="1"/>
        </p:nvSpPr>
        <p:spPr>
          <a:xfrm>
            <a:off x="8564821" y="706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5" name="Chevron 814"/>
          <p:cNvSpPr/>
          <p:nvPr userDrawn="1"/>
        </p:nvSpPr>
        <p:spPr>
          <a:xfrm>
            <a:off x="2210855" y="576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6" name="Chevron 815"/>
          <p:cNvSpPr/>
          <p:nvPr userDrawn="1"/>
        </p:nvSpPr>
        <p:spPr>
          <a:xfrm>
            <a:off x="8357221" y="1008136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7" name="Chevron 816"/>
          <p:cNvSpPr/>
          <p:nvPr userDrawn="1"/>
        </p:nvSpPr>
        <p:spPr>
          <a:xfrm>
            <a:off x="4482049" y="670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8" name="Chevron 817"/>
          <p:cNvSpPr/>
          <p:nvPr userDrawn="1"/>
        </p:nvSpPr>
        <p:spPr>
          <a:xfrm>
            <a:off x="9304892" y="824929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20" name="Chevron 819"/>
          <p:cNvSpPr/>
          <p:nvPr userDrawn="1"/>
        </p:nvSpPr>
        <p:spPr>
          <a:xfrm>
            <a:off x="10860081" y="10801366"/>
            <a:ext cx="720000" cy="72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23" name="Chevron 822"/>
          <p:cNvSpPr/>
          <p:nvPr userDrawn="1"/>
        </p:nvSpPr>
        <p:spPr>
          <a:xfrm>
            <a:off x="10634765" y="754141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24" name="Chevron 823"/>
          <p:cNvSpPr/>
          <p:nvPr userDrawn="1"/>
        </p:nvSpPr>
        <p:spPr>
          <a:xfrm>
            <a:off x="12927670" y="866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26" name="Chevron 825"/>
          <p:cNvSpPr/>
          <p:nvPr userDrawn="1"/>
        </p:nvSpPr>
        <p:spPr>
          <a:xfrm>
            <a:off x="13875341" y="682993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28" name="Chevron 827"/>
          <p:cNvSpPr/>
          <p:nvPr userDrawn="1"/>
        </p:nvSpPr>
        <p:spPr>
          <a:xfrm>
            <a:off x="15430530" y="938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28" name="Chevron 1027"/>
          <p:cNvSpPr/>
          <p:nvPr userDrawn="1"/>
        </p:nvSpPr>
        <p:spPr>
          <a:xfrm>
            <a:off x="9369194"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36" name="Chevron 1035"/>
          <p:cNvSpPr/>
          <p:nvPr userDrawn="1"/>
        </p:nvSpPr>
        <p:spPr>
          <a:xfrm>
            <a:off x="11644383"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39" name="Chevron 1038"/>
          <p:cNvSpPr/>
          <p:nvPr userDrawn="1"/>
        </p:nvSpPr>
        <p:spPr>
          <a:xfrm>
            <a:off x="4573429" y="115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40" name="Chevron 1039"/>
          <p:cNvSpPr/>
          <p:nvPr userDrawn="1"/>
        </p:nvSpPr>
        <p:spPr>
          <a:xfrm>
            <a:off x="6866334" y="227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44" name="Chevron 1043"/>
          <p:cNvSpPr/>
          <p:nvPr userDrawn="1"/>
        </p:nvSpPr>
        <p:spPr>
          <a:xfrm>
            <a:off x="9369194" y="299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52" name="Chevron 1051"/>
          <p:cNvSpPr/>
          <p:nvPr userDrawn="1"/>
        </p:nvSpPr>
        <p:spPr>
          <a:xfrm>
            <a:off x="3192587" y="714775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59" name="Chevron 1058"/>
          <p:cNvSpPr/>
          <p:nvPr userDrawn="1"/>
        </p:nvSpPr>
        <p:spPr>
          <a:xfrm>
            <a:off x="-478515" y="558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67" name="Chevron 1066"/>
          <p:cNvSpPr/>
          <p:nvPr userDrawn="1"/>
        </p:nvSpPr>
        <p:spPr>
          <a:xfrm>
            <a:off x="-10087716" y="-791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76" name="Chevron 1075"/>
          <p:cNvSpPr/>
          <p:nvPr userDrawn="1"/>
        </p:nvSpPr>
        <p:spPr>
          <a:xfrm>
            <a:off x="1039411" y="14107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83" name="Chevron 1082"/>
          <p:cNvSpPr/>
          <p:nvPr userDrawn="1"/>
        </p:nvSpPr>
        <p:spPr>
          <a:xfrm>
            <a:off x="406209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87" name="Chevron 1086"/>
          <p:cNvSpPr/>
          <p:nvPr userDrawn="1"/>
        </p:nvSpPr>
        <p:spPr>
          <a:xfrm>
            <a:off x="-3484910"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88" name="Chevron 1087"/>
          <p:cNvSpPr/>
          <p:nvPr userDrawn="1"/>
        </p:nvSpPr>
        <p:spPr>
          <a:xfrm>
            <a:off x="-1192005"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0" name="Chevron 1089"/>
          <p:cNvSpPr/>
          <p:nvPr userDrawn="1"/>
        </p:nvSpPr>
        <p:spPr>
          <a:xfrm>
            <a:off x="-244334"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2" name="Chevron 1091"/>
          <p:cNvSpPr/>
          <p:nvPr userDrawn="1"/>
        </p:nvSpPr>
        <p:spPr>
          <a:xfrm>
            <a:off x="1310855"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5" name="Chevron 1094"/>
          <p:cNvSpPr/>
          <p:nvPr userDrawn="1"/>
        </p:nvSpPr>
        <p:spPr>
          <a:xfrm>
            <a:off x="-1209721"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6" name="Chevron 1095"/>
          <p:cNvSpPr/>
          <p:nvPr userDrawn="1"/>
        </p:nvSpPr>
        <p:spPr>
          <a:xfrm>
            <a:off x="1083184"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8" name="Chevron 1097"/>
          <p:cNvSpPr/>
          <p:nvPr userDrawn="1"/>
        </p:nvSpPr>
        <p:spPr>
          <a:xfrm>
            <a:off x="2030855"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0" name="Chevron 1099"/>
          <p:cNvSpPr/>
          <p:nvPr userDrawn="1"/>
        </p:nvSpPr>
        <p:spPr>
          <a:xfrm>
            <a:off x="3586044"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2" name="Chevron 1101"/>
          <p:cNvSpPr/>
          <p:nvPr userDrawn="1"/>
        </p:nvSpPr>
        <p:spPr>
          <a:xfrm>
            <a:off x="-984405" y="2212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3" name="Chevron 1102"/>
          <p:cNvSpPr/>
          <p:nvPr userDrawn="1"/>
        </p:nvSpPr>
        <p:spPr>
          <a:xfrm>
            <a:off x="-3484910" y="410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4" name="Chevron 1103"/>
          <p:cNvSpPr/>
          <p:nvPr userDrawn="1"/>
        </p:nvSpPr>
        <p:spPr>
          <a:xfrm>
            <a:off x="-1192005" y="522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5" name="Chevron 1104"/>
          <p:cNvSpPr/>
          <p:nvPr userDrawn="1"/>
        </p:nvSpPr>
        <p:spPr>
          <a:xfrm>
            <a:off x="-15814233" y="74231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6" name="Chevron 1105"/>
          <p:cNvSpPr/>
          <p:nvPr userDrawn="1"/>
        </p:nvSpPr>
        <p:spPr>
          <a:xfrm>
            <a:off x="-244334" y="339413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8" name="Chevron 1107"/>
          <p:cNvSpPr/>
          <p:nvPr userDrawn="1"/>
        </p:nvSpPr>
        <p:spPr>
          <a:xfrm>
            <a:off x="1310855" y="594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11" name="Chevron 1110"/>
          <p:cNvSpPr/>
          <p:nvPr userDrawn="1"/>
        </p:nvSpPr>
        <p:spPr>
          <a:xfrm>
            <a:off x="1085539" y="268625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12" name="Chevron 1111"/>
          <p:cNvSpPr/>
          <p:nvPr userDrawn="1"/>
        </p:nvSpPr>
        <p:spPr>
          <a:xfrm>
            <a:off x="3378444" y="380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14" name="Chevron 1113"/>
          <p:cNvSpPr/>
          <p:nvPr userDrawn="1"/>
        </p:nvSpPr>
        <p:spPr>
          <a:xfrm>
            <a:off x="4326115" y="197477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16" name="Chevron 1115"/>
          <p:cNvSpPr/>
          <p:nvPr userDrawn="1"/>
        </p:nvSpPr>
        <p:spPr>
          <a:xfrm>
            <a:off x="5881304" y="452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68" name="Group 167"/>
          <p:cNvGrpSpPr/>
          <p:nvPr userDrawn="1"/>
        </p:nvGrpSpPr>
        <p:grpSpPr>
          <a:xfrm>
            <a:off x="-56790" y="-30574"/>
            <a:ext cx="9329317" cy="6888574"/>
            <a:chOff x="-56790" y="-30574"/>
            <a:chExt cx="9329317" cy="6888574"/>
          </a:xfrm>
        </p:grpSpPr>
        <p:grpSp>
          <p:nvGrpSpPr>
            <p:cNvPr id="169" name="Group 168"/>
            <p:cNvGrpSpPr/>
            <p:nvPr userDrawn="1"/>
          </p:nvGrpSpPr>
          <p:grpSpPr>
            <a:xfrm>
              <a:off x="-3084" y="-30574"/>
              <a:ext cx="9164084" cy="6888574"/>
              <a:chOff x="-3084" y="-30574"/>
              <a:chExt cx="9164084" cy="6888574"/>
            </a:xfrm>
          </p:grpSpPr>
          <p:sp>
            <p:nvSpPr>
              <p:cNvPr id="172" name="Rectangle 171"/>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sp>
            <p:nvSpPr>
              <p:cNvPr id="173" name="Rectangle 172"/>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grpSp>
        <p:cxnSp>
          <p:nvCxnSpPr>
            <p:cNvPr id="171" name="Straight Connector 170"/>
            <p:cNvCxnSpPr/>
            <p:nvPr userDrawn="1"/>
          </p:nvCxnSpPr>
          <p:spPr bwMode="auto">
            <a:xfrm>
              <a:off x="-56790" y="6120000"/>
              <a:ext cx="9329317" cy="0"/>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75" name="Picture 17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7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77"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78" name="Straight Connector 17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7406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8437 1.85185E-6 L 0.96007 1.85185E-6 " pathEditMode="relative" rAng="0" ptsTypes="AA">
                                      <p:cBhvr>
                                        <p:cTn id="6" dur="20000" fill="hold"/>
                                        <p:tgtEl>
                                          <p:spTgt spid="114"/>
                                        </p:tgtEl>
                                        <p:attrNameLst>
                                          <p:attrName>ppt_x</p:attrName>
                                          <p:attrName>ppt_y</p:attrName>
                                        </p:attrNameLst>
                                      </p:cBhvr>
                                      <p:rCtr x="43785" y="0"/>
                                    </p:animMotion>
                                  </p:childTnLst>
                                </p:cTn>
                              </p:par>
                              <p:par>
                                <p:cTn id="7" presetID="0" presetClass="path" presetSubtype="0" fill="hold" grpId="0" nodeType="withEffect">
                                  <p:stCondLst>
                                    <p:cond delay="0"/>
                                  </p:stCondLst>
                                  <p:childTnLst>
                                    <p:animMotion origin="layout" path="M 0.08437 1.85185E-6 L 0.96007 1.85185E-6 " pathEditMode="relative" rAng="0" ptsTypes="AA">
                                      <p:cBhvr>
                                        <p:cTn id="8" dur="20000" fill="hold"/>
                                        <p:tgtEl>
                                          <p:spTgt spid="122"/>
                                        </p:tgtEl>
                                        <p:attrNameLst>
                                          <p:attrName>ppt_x</p:attrName>
                                          <p:attrName>ppt_y</p:attrName>
                                        </p:attrNameLst>
                                      </p:cBhvr>
                                      <p:rCtr x="43785" y="0"/>
                                    </p:animMotion>
                                  </p:childTnLst>
                                </p:cTn>
                              </p:par>
                              <p:par>
                                <p:cTn id="9" presetID="0" presetClass="path" presetSubtype="0" fill="hold" grpId="0" nodeType="withEffect">
                                  <p:stCondLst>
                                    <p:cond delay="0"/>
                                  </p:stCondLst>
                                  <p:childTnLst>
                                    <p:animMotion origin="layout" path="M 0.04826 2.59259E-6 L 0.96007 2.59259E-6 " pathEditMode="relative" rAng="0" ptsTypes="AA">
                                      <p:cBhvr>
                                        <p:cTn id="10" dur="20000" fill="hold"/>
                                        <p:tgtEl>
                                          <p:spTgt spid="131"/>
                                        </p:tgtEl>
                                        <p:attrNameLst>
                                          <p:attrName>ppt_x</p:attrName>
                                          <p:attrName>ppt_y</p:attrName>
                                        </p:attrNameLst>
                                      </p:cBhvr>
                                      <p:rCtr x="45590" y="0"/>
                                    </p:animMotion>
                                  </p:childTnLst>
                                </p:cTn>
                              </p:par>
                              <p:par>
                                <p:cTn id="11" presetID="0" presetClass="path" presetSubtype="0" fill="hold" grpId="0" nodeType="withEffect">
                                  <p:stCondLst>
                                    <p:cond delay="0"/>
                                  </p:stCondLst>
                                  <p:childTnLst>
                                    <p:animMotion origin="layout" path="M 0.08437 1.85185E-6 L 0.96007 1.85185E-6 " pathEditMode="relative" rAng="0" ptsTypes="AA">
                                      <p:cBhvr>
                                        <p:cTn id="12" dur="20000" fill="hold"/>
                                        <p:tgtEl>
                                          <p:spTgt spid="138"/>
                                        </p:tgtEl>
                                        <p:attrNameLst>
                                          <p:attrName>ppt_x</p:attrName>
                                          <p:attrName>ppt_y</p:attrName>
                                        </p:attrNameLst>
                                      </p:cBhvr>
                                      <p:rCtr x="43785" y="0"/>
                                    </p:animMotion>
                                  </p:childTnLst>
                                </p:cTn>
                              </p:par>
                              <p:par>
                                <p:cTn id="13" presetID="0" presetClass="path" presetSubtype="0" fill="hold" grpId="0" nodeType="withEffect">
                                  <p:stCondLst>
                                    <p:cond delay="0"/>
                                  </p:stCondLst>
                                  <p:childTnLst>
                                    <p:animMotion origin="layout" path="M -0.28073 -0.04352 L 0.82222 -0.04352 " pathEditMode="relative" rAng="0" ptsTypes="AA">
                                      <p:cBhvr>
                                        <p:cTn id="14" dur="20000" fill="hold"/>
                                        <p:tgtEl>
                                          <p:spTgt spid="348"/>
                                        </p:tgtEl>
                                        <p:attrNameLst>
                                          <p:attrName>ppt_x</p:attrName>
                                          <p:attrName>ppt_y</p:attrName>
                                        </p:attrNameLst>
                                      </p:cBhvr>
                                      <p:rCtr x="55156"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352"/>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8437 1.85185E-6 L 0.96007 1.85185E-6 " pathEditMode="relative" rAng="0" ptsTypes="AA">
                                      <p:cBhvr>
                                        <p:cTn id="18" dur="20000" fill="hold"/>
                                        <p:tgtEl>
                                          <p:spTgt spid="354"/>
                                        </p:tgtEl>
                                        <p:attrNameLst>
                                          <p:attrName>ppt_x</p:attrName>
                                          <p:attrName>ppt_y</p:attrName>
                                        </p:attrNameLst>
                                      </p:cBhvr>
                                      <p:rCtr x="43785" y="0"/>
                                    </p:animMotion>
                                  </p:childTnLst>
                                </p:cTn>
                              </p:par>
                              <p:par>
                                <p:cTn id="19" presetID="0" presetClass="path" presetSubtype="0" fill="hold" grpId="0" nodeType="withEffect">
                                  <p:stCondLst>
                                    <p:cond delay="0"/>
                                  </p:stCondLst>
                                  <p:childTnLst>
                                    <p:animMotion origin="layout" path="M -0.14288 -2.96296E-6 L 0.96007 -2.96296E-6 " pathEditMode="relative" rAng="0" ptsTypes="AA">
                                      <p:cBhvr>
                                        <p:cTn id="20" dur="20000" fill="hold"/>
                                        <p:tgtEl>
                                          <p:spTgt spid="356"/>
                                        </p:tgtEl>
                                        <p:attrNameLst>
                                          <p:attrName>ppt_x</p:attrName>
                                          <p:attrName>ppt_y</p:attrName>
                                        </p:attrNameLst>
                                      </p:cBhvr>
                                      <p:rCtr x="55139" y="0"/>
                                    </p:animMotion>
                                  </p:childTnLst>
                                </p:cTn>
                              </p:par>
                              <p:par>
                                <p:cTn id="21" presetID="0" presetClass="path" presetSubtype="0" fill="hold" grpId="0" nodeType="withEffect">
                                  <p:stCondLst>
                                    <p:cond delay="0"/>
                                  </p:stCondLst>
                                  <p:childTnLst>
                                    <p:animMotion origin="layout" path="M -0.04566 1.85185E-6 L 0.96007 1.85185E-6 " pathEditMode="relative" rAng="0" ptsTypes="AA">
                                      <p:cBhvr>
                                        <p:cTn id="22" dur="20000" fill="hold"/>
                                        <p:tgtEl>
                                          <p:spTgt spid="360"/>
                                        </p:tgtEl>
                                        <p:attrNameLst>
                                          <p:attrName>ppt_x</p:attrName>
                                          <p:attrName>ppt_y</p:attrName>
                                        </p:attrNameLst>
                                      </p:cBhvr>
                                      <p:rCtr x="50278" y="0"/>
                                    </p:animMotion>
                                  </p:childTnLst>
                                </p:cTn>
                              </p:par>
                              <p:par>
                                <p:cTn id="23" presetID="0" presetClass="path" presetSubtype="0" fill="hold" grpId="0" nodeType="withEffect">
                                  <p:stCondLst>
                                    <p:cond delay="0"/>
                                  </p:stCondLst>
                                  <p:childTnLst>
                                    <p:animMotion origin="layout" path="M 0.08437 1.85185E-6 L 0.96007 1.85185E-6 " pathEditMode="relative" rAng="0" ptsTypes="AA">
                                      <p:cBhvr>
                                        <p:cTn id="24" dur="20000" fill="hold"/>
                                        <p:tgtEl>
                                          <p:spTgt spid="362"/>
                                        </p:tgtEl>
                                        <p:attrNameLst>
                                          <p:attrName>ppt_x</p:attrName>
                                          <p:attrName>ppt_y</p:attrName>
                                        </p:attrNameLst>
                                      </p:cBhvr>
                                      <p:rCtr x="43785" y="0"/>
                                    </p:animMotion>
                                  </p:childTnLst>
                                </p:cTn>
                              </p:par>
                              <p:par>
                                <p:cTn id="25" presetID="0" presetClass="path" presetSubtype="0" fill="hold" grpId="0" nodeType="withEffect">
                                  <p:stCondLst>
                                    <p:cond delay="0"/>
                                  </p:stCondLst>
                                  <p:childTnLst>
                                    <p:animMotion origin="layout" path="M 0.08437 1.85185E-6 L 0.96007 1.85185E-6 " pathEditMode="relative" rAng="0" ptsTypes="AA">
                                      <p:cBhvr>
                                        <p:cTn id="26" dur="20000" fill="hold"/>
                                        <p:tgtEl>
                                          <p:spTgt spid="370"/>
                                        </p:tgtEl>
                                        <p:attrNameLst>
                                          <p:attrName>ppt_x</p:attrName>
                                          <p:attrName>ppt_y</p:attrName>
                                        </p:attrNameLst>
                                      </p:cBhvr>
                                      <p:rCtr x="43785" y="0"/>
                                    </p:animMotion>
                                  </p:childTnLst>
                                </p:cTn>
                              </p:par>
                              <p:par>
                                <p:cTn id="27" presetID="0" presetClass="path" presetSubtype="0" fill="hold" grpId="0" nodeType="withEffect">
                                  <p:stCondLst>
                                    <p:cond delay="0"/>
                                  </p:stCondLst>
                                  <p:childTnLst>
                                    <p:animMotion origin="layout" path="M -0.14288 -2.96296E-6 L 0.96007 -2.96296E-6 " pathEditMode="relative" rAng="0" ptsTypes="AA">
                                      <p:cBhvr>
                                        <p:cTn id="28" dur="20000" fill="hold"/>
                                        <p:tgtEl>
                                          <p:spTgt spid="372"/>
                                        </p:tgtEl>
                                        <p:attrNameLst>
                                          <p:attrName>ppt_x</p:attrName>
                                          <p:attrName>ppt_y</p:attrName>
                                        </p:attrNameLst>
                                      </p:cBhvr>
                                      <p:rCtr x="55139" y="0"/>
                                    </p:animMotion>
                                  </p:childTnLst>
                                </p:cTn>
                              </p:par>
                              <p:par>
                                <p:cTn id="29" presetID="0" presetClass="path" presetSubtype="0" fill="hold" grpId="0" nodeType="withEffect">
                                  <p:stCondLst>
                                    <p:cond delay="0"/>
                                  </p:stCondLst>
                                  <p:childTnLst>
                                    <p:animMotion origin="layout" path="M -0.04566 1.85185E-6 L 0.96007 1.85185E-6 " pathEditMode="relative" rAng="0" ptsTypes="AA">
                                      <p:cBhvr>
                                        <p:cTn id="30" dur="20000" fill="hold"/>
                                        <p:tgtEl>
                                          <p:spTgt spid="376"/>
                                        </p:tgtEl>
                                        <p:attrNameLst>
                                          <p:attrName>ppt_x</p:attrName>
                                          <p:attrName>ppt_y</p:attrName>
                                        </p:attrNameLst>
                                      </p:cBhvr>
                                      <p:rCtr x="50278" y="0"/>
                                    </p:animMotion>
                                  </p:childTnLst>
                                </p:cTn>
                              </p:par>
                              <p:par>
                                <p:cTn id="31" presetID="0" presetClass="path" presetSubtype="0" fill="hold" grpId="0" nodeType="withEffect">
                                  <p:stCondLst>
                                    <p:cond delay="0"/>
                                  </p:stCondLst>
                                  <p:childTnLst>
                                    <p:animMotion origin="layout" path="M 0.08437 1.85185E-6 L 0.96007 1.85185E-6 " pathEditMode="relative" rAng="0" ptsTypes="AA">
                                      <p:cBhvr>
                                        <p:cTn id="32" dur="20000" fill="hold"/>
                                        <p:tgtEl>
                                          <p:spTgt spid="378"/>
                                        </p:tgtEl>
                                        <p:attrNameLst>
                                          <p:attrName>ppt_x</p:attrName>
                                          <p:attrName>ppt_y</p:attrName>
                                        </p:attrNameLst>
                                      </p:cBhvr>
                                      <p:rCtr x="43785" y="0"/>
                                    </p:animMotion>
                                  </p:childTnLst>
                                </p:cTn>
                              </p:par>
                              <p:par>
                                <p:cTn id="33" presetID="0" presetClass="path" presetSubtype="0" fill="hold" grpId="0" nodeType="withEffect">
                                  <p:stCondLst>
                                    <p:cond delay="0"/>
                                  </p:stCondLst>
                                  <p:childTnLst>
                                    <p:animMotion origin="layout" path="M 0.1559 -3.7037E-7 L 0.96007 -3.7037E-7 " pathEditMode="relative" rAng="0" ptsTypes="AA">
                                      <p:cBhvr>
                                        <p:cTn id="34" dur="20000" fill="hold"/>
                                        <p:tgtEl>
                                          <p:spTgt spid="510"/>
                                        </p:tgtEl>
                                        <p:attrNameLst>
                                          <p:attrName>ppt_x</p:attrName>
                                          <p:attrName>ppt_y</p:attrName>
                                        </p:attrNameLst>
                                      </p:cBhvr>
                                      <p:rCtr x="40208" y="0"/>
                                    </p:animMotion>
                                  </p:childTnLst>
                                </p:cTn>
                              </p:par>
                              <p:par>
                                <p:cTn id="35" presetID="0" presetClass="path" presetSubtype="0" fill="hold" grpId="0" nodeType="withEffect">
                                  <p:stCondLst>
                                    <p:cond delay="0"/>
                                  </p:stCondLst>
                                  <p:childTnLst>
                                    <p:animMotion origin="layout" path="M -0.27031 3.7037E-6 L 0.96007 3.7037E-6 " pathEditMode="relative" rAng="0" ptsTypes="AA">
                                      <p:cBhvr>
                                        <p:cTn id="36" dur="20000" fill="hold"/>
                                        <p:tgtEl>
                                          <p:spTgt spid="511"/>
                                        </p:tgtEl>
                                        <p:attrNameLst>
                                          <p:attrName>ppt_x</p:attrName>
                                          <p:attrName>ppt_y</p:attrName>
                                        </p:attrNameLst>
                                      </p:cBhvr>
                                      <p:rCtr x="61510" y="0"/>
                                    </p:animMotion>
                                  </p:childTnLst>
                                </p:cTn>
                              </p:par>
                              <p:par>
                                <p:cTn id="37" presetID="0" presetClass="path" presetSubtype="0" fill="hold" grpId="0" nodeType="withEffect">
                                  <p:stCondLst>
                                    <p:cond delay="0"/>
                                  </p:stCondLst>
                                  <p:childTnLst>
                                    <p:animMotion origin="layout" path="M 0.04826 2.59259E-6 L 0.96007 2.59259E-6 " pathEditMode="relative" rAng="0" ptsTypes="AA">
                                      <p:cBhvr>
                                        <p:cTn id="38" dur="20000" fill="hold"/>
                                        <p:tgtEl>
                                          <p:spTgt spid="515"/>
                                        </p:tgtEl>
                                        <p:attrNameLst>
                                          <p:attrName>ppt_x</p:attrName>
                                          <p:attrName>ppt_y</p:attrName>
                                        </p:attrNameLst>
                                      </p:cBhvr>
                                      <p:rCtr x="45590" y="0"/>
                                    </p:animMotion>
                                  </p:childTnLst>
                                </p:cTn>
                              </p:par>
                              <p:par>
                                <p:cTn id="39" presetID="0" presetClass="path" presetSubtype="0" fill="hold" grpId="0" nodeType="withEffect">
                                  <p:stCondLst>
                                    <p:cond delay="0"/>
                                  </p:stCondLst>
                                  <p:childTnLst>
                                    <p:animMotion origin="layout" path="M 0.1559 -3.7037E-7 L 0.96007 -3.7037E-7 " pathEditMode="relative" rAng="0" ptsTypes="AA">
                                      <p:cBhvr>
                                        <p:cTn id="40" dur="20000" fill="hold"/>
                                        <p:tgtEl>
                                          <p:spTgt spid="518"/>
                                        </p:tgtEl>
                                        <p:attrNameLst>
                                          <p:attrName>ppt_x</p:attrName>
                                          <p:attrName>ppt_y</p:attrName>
                                        </p:attrNameLst>
                                      </p:cBhvr>
                                      <p:rCtr x="40208" y="0"/>
                                    </p:animMotion>
                                  </p:childTnLst>
                                </p:cTn>
                              </p:par>
                              <p:par>
                                <p:cTn id="41" presetID="0" presetClass="path" presetSubtype="0" fill="hold" grpId="0" nodeType="withEffect">
                                  <p:stCondLst>
                                    <p:cond delay="0"/>
                                  </p:stCondLst>
                                  <p:childTnLst>
                                    <p:animMotion origin="layout" path="M -0.27031 3.7037E-6 L 0.96007 3.7037E-6 " pathEditMode="relative" rAng="0" ptsTypes="AA">
                                      <p:cBhvr>
                                        <p:cTn id="42" dur="20000" fill="hold"/>
                                        <p:tgtEl>
                                          <p:spTgt spid="519"/>
                                        </p:tgtEl>
                                        <p:attrNameLst>
                                          <p:attrName>ppt_x</p:attrName>
                                          <p:attrName>ppt_y</p:attrName>
                                        </p:attrNameLst>
                                      </p:cBhvr>
                                      <p:rCtr x="61510" y="0"/>
                                    </p:animMotion>
                                  </p:childTnLst>
                                </p:cTn>
                              </p:par>
                              <p:par>
                                <p:cTn id="43" presetID="0" presetClass="path" presetSubtype="0" fill="hold" grpId="0" nodeType="withEffect">
                                  <p:stCondLst>
                                    <p:cond delay="0"/>
                                  </p:stCondLst>
                                  <p:childTnLst>
                                    <p:animMotion origin="layout" path="M 0.04826 2.59259E-6 L 0.96007 2.59259E-6 " pathEditMode="relative" rAng="0" ptsTypes="AA">
                                      <p:cBhvr>
                                        <p:cTn id="44" dur="20000" fill="hold"/>
                                        <p:tgtEl>
                                          <p:spTgt spid="523"/>
                                        </p:tgtEl>
                                        <p:attrNameLst>
                                          <p:attrName>ppt_x</p:attrName>
                                          <p:attrName>ppt_y</p:attrName>
                                        </p:attrNameLst>
                                      </p:cBhvr>
                                      <p:rCtr x="45590" y="0"/>
                                    </p:animMotion>
                                  </p:childTnLst>
                                </p:cTn>
                              </p:par>
                              <p:par>
                                <p:cTn id="45" presetID="0" presetClass="path" presetSubtype="0" fill="hold" grpId="0" nodeType="withEffect">
                                  <p:stCondLst>
                                    <p:cond delay="0"/>
                                  </p:stCondLst>
                                  <p:childTnLst>
                                    <p:animMotion origin="layout" path="M 0.1559 -3.7037E-7 L 0.96007 -3.7037E-7 " pathEditMode="relative" rAng="0" ptsTypes="AA">
                                      <p:cBhvr>
                                        <p:cTn id="46" dur="20000" fill="hold"/>
                                        <p:tgtEl>
                                          <p:spTgt spid="526"/>
                                        </p:tgtEl>
                                        <p:attrNameLst>
                                          <p:attrName>ppt_x</p:attrName>
                                          <p:attrName>ppt_y</p:attrName>
                                        </p:attrNameLst>
                                      </p:cBhvr>
                                      <p:rCtr x="40208" y="0"/>
                                    </p:animMotion>
                                  </p:childTnLst>
                                </p:cTn>
                              </p:par>
                              <p:par>
                                <p:cTn id="47" presetID="0" presetClass="path" presetSubtype="0" fill="hold" grpId="0" nodeType="withEffect">
                                  <p:stCondLst>
                                    <p:cond delay="0"/>
                                  </p:stCondLst>
                                  <p:childTnLst>
                                    <p:animMotion origin="layout" path="M -0.27031 3.7037E-6 L 0.96007 3.7037E-6 " pathEditMode="relative" rAng="0" ptsTypes="AA">
                                      <p:cBhvr>
                                        <p:cTn id="48" dur="20000" fill="hold"/>
                                        <p:tgtEl>
                                          <p:spTgt spid="527"/>
                                        </p:tgtEl>
                                        <p:attrNameLst>
                                          <p:attrName>ppt_x</p:attrName>
                                          <p:attrName>ppt_y</p:attrName>
                                        </p:attrNameLst>
                                      </p:cBhvr>
                                      <p:rCtr x="61510" y="0"/>
                                    </p:animMotion>
                                  </p:childTnLst>
                                </p:cTn>
                              </p:par>
                              <p:par>
                                <p:cTn id="49" presetID="0" presetClass="path" presetSubtype="0" fill="hold" grpId="0" nodeType="withEffect">
                                  <p:stCondLst>
                                    <p:cond delay="0"/>
                                  </p:stCondLst>
                                  <p:childTnLst>
                                    <p:animMotion origin="layout" path="M -0.37396 3.33333E-6 L 0.96007 3.33333E-6 " pathEditMode="relative" rAng="0" ptsTypes="AA">
                                      <p:cBhvr>
                                        <p:cTn id="50" dur="20000" fill="hold"/>
                                        <p:tgtEl>
                                          <p:spTgt spid="529"/>
                                        </p:tgtEl>
                                        <p:attrNameLst>
                                          <p:attrName>ppt_x</p:attrName>
                                          <p:attrName>ppt_y</p:attrName>
                                        </p:attrNameLst>
                                      </p:cBhvr>
                                      <p:rCtr x="66701" y="0"/>
                                    </p:animMotion>
                                  </p:childTnLst>
                                </p:cTn>
                              </p:par>
                              <p:par>
                                <p:cTn id="51" presetID="0" presetClass="path" presetSubtype="0" fill="hold" grpId="0" nodeType="withEffect">
                                  <p:stCondLst>
                                    <p:cond delay="0"/>
                                  </p:stCondLst>
                                  <p:childTnLst>
                                    <p:animMotion origin="layout" path="M 0.04826 2.59259E-6 L 0.96007 2.59259E-6 " pathEditMode="relative" rAng="0" ptsTypes="AA">
                                      <p:cBhvr>
                                        <p:cTn id="52" dur="20000" fill="hold"/>
                                        <p:tgtEl>
                                          <p:spTgt spid="531"/>
                                        </p:tgtEl>
                                        <p:attrNameLst>
                                          <p:attrName>ppt_x</p:attrName>
                                          <p:attrName>ppt_y</p:attrName>
                                        </p:attrNameLst>
                                      </p:cBhvr>
                                      <p:rCtr x="45590" y="0"/>
                                    </p:animMotion>
                                  </p:childTnLst>
                                </p:cTn>
                              </p:par>
                              <p:par>
                                <p:cTn id="53" presetID="0" presetClass="path" presetSubtype="0" fill="hold" grpId="0" nodeType="withEffect">
                                  <p:stCondLst>
                                    <p:cond delay="0"/>
                                  </p:stCondLst>
                                  <p:childTnLst>
                                    <p:animMotion origin="layout" path="M 0.1559 -3.7037E-7 L 0.96007 -3.7037E-7 " pathEditMode="relative" rAng="0" ptsTypes="AA">
                                      <p:cBhvr>
                                        <p:cTn id="54" dur="20000" fill="hold"/>
                                        <p:tgtEl>
                                          <p:spTgt spid="534"/>
                                        </p:tgtEl>
                                        <p:attrNameLst>
                                          <p:attrName>ppt_x</p:attrName>
                                          <p:attrName>ppt_y</p:attrName>
                                        </p:attrNameLst>
                                      </p:cBhvr>
                                      <p:rCtr x="40208" y="0"/>
                                    </p:animMotion>
                                  </p:childTnLst>
                                </p:cTn>
                              </p:par>
                              <p:par>
                                <p:cTn id="55" presetID="0" presetClass="path" presetSubtype="0" fill="hold" grpId="0" nodeType="withEffect">
                                  <p:stCondLst>
                                    <p:cond delay="0"/>
                                  </p:stCondLst>
                                  <p:childTnLst>
                                    <p:animMotion origin="layout" path="M -0.27031 3.7037E-6 L 0.96007 3.7037E-6 " pathEditMode="relative" rAng="0" ptsTypes="AA">
                                      <p:cBhvr>
                                        <p:cTn id="56" dur="20000" fill="hold"/>
                                        <p:tgtEl>
                                          <p:spTgt spid="535"/>
                                        </p:tgtEl>
                                        <p:attrNameLst>
                                          <p:attrName>ppt_x</p:attrName>
                                          <p:attrName>ppt_y</p:attrName>
                                        </p:attrNameLst>
                                      </p:cBhvr>
                                      <p:rCtr x="61510" y="0"/>
                                    </p:animMotion>
                                  </p:childTnLst>
                                </p:cTn>
                              </p:par>
                              <p:par>
                                <p:cTn id="57" presetID="0" presetClass="path" presetSubtype="0" fill="hold" grpId="0" nodeType="withEffect">
                                  <p:stCondLst>
                                    <p:cond delay="0"/>
                                  </p:stCondLst>
                                  <p:childTnLst>
                                    <p:animMotion origin="layout" path="M 0.04826 2.59259E-6 L 0.96007 2.59259E-6 " pathEditMode="relative" rAng="0" ptsTypes="AA">
                                      <p:cBhvr>
                                        <p:cTn id="58" dur="20000" fill="hold"/>
                                        <p:tgtEl>
                                          <p:spTgt spid="539"/>
                                        </p:tgtEl>
                                        <p:attrNameLst>
                                          <p:attrName>ppt_x</p:attrName>
                                          <p:attrName>ppt_y</p:attrName>
                                        </p:attrNameLst>
                                      </p:cBhvr>
                                      <p:rCtr x="45590" y="0"/>
                                    </p:animMotion>
                                  </p:childTnLst>
                                </p:cTn>
                              </p:par>
                              <p:par>
                                <p:cTn id="59" presetID="0" presetClass="path" presetSubtype="0" fill="hold" grpId="0" nodeType="withEffect">
                                  <p:stCondLst>
                                    <p:cond delay="0"/>
                                  </p:stCondLst>
                                  <p:childTnLst>
                                    <p:animMotion origin="layout" path="M -0.26615 -4.44444E-6 L 0.96007 -4.44444E-6 " pathEditMode="relative" rAng="0" ptsTypes="AA">
                                      <p:cBhvr>
                                        <p:cTn id="60" dur="20000" fill="hold"/>
                                        <p:tgtEl>
                                          <p:spTgt spid="734"/>
                                        </p:tgtEl>
                                        <p:attrNameLst>
                                          <p:attrName>ppt_x</p:attrName>
                                          <p:attrName>ppt_y</p:attrName>
                                        </p:attrNameLst>
                                      </p:cBhvr>
                                      <p:rCtr x="61302" y="0"/>
                                    </p:animMotion>
                                  </p:childTnLst>
                                </p:cTn>
                              </p:par>
                              <p:par>
                                <p:cTn id="61" presetID="0" presetClass="path" presetSubtype="0" fill="hold" grpId="0" nodeType="withEffect">
                                  <p:stCondLst>
                                    <p:cond delay="0"/>
                                  </p:stCondLst>
                                  <p:childTnLst>
                                    <p:animMotion origin="layout" path="M -0.27031 3.7037E-6 L 0.96007 3.7037E-6 " pathEditMode="relative" rAng="0" ptsTypes="AA">
                                      <p:cBhvr>
                                        <p:cTn id="62" dur="20000" fill="hold"/>
                                        <p:tgtEl>
                                          <p:spTgt spid="736"/>
                                        </p:tgtEl>
                                        <p:attrNameLst>
                                          <p:attrName>ppt_x</p:attrName>
                                          <p:attrName>ppt_y</p:attrName>
                                        </p:attrNameLst>
                                      </p:cBhvr>
                                      <p:rCtr x="61510" y="0"/>
                                    </p:animMotion>
                                  </p:childTnLst>
                                </p:cTn>
                              </p:par>
                              <p:par>
                                <p:cTn id="63" presetID="0" presetClass="path" presetSubtype="0" fill="hold" grpId="0" nodeType="withEffect">
                                  <p:stCondLst>
                                    <p:cond delay="0"/>
                                  </p:stCondLst>
                                  <p:childTnLst>
                                    <p:animMotion origin="layout" path="M -0.37396 3.33333E-6 L 0.96007 3.33333E-6 " pathEditMode="relative" rAng="0" ptsTypes="AA">
                                      <p:cBhvr>
                                        <p:cTn id="64" dur="20000" fill="hold"/>
                                        <p:tgtEl>
                                          <p:spTgt spid="738"/>
                                        </p:tgtEl>
                                        <p:attrNameLst>
                                          <p:attrName>ppt_x</p:attrName>
                                          <p:attrName>ppt_y</p:attrName>
                                        </p:attrNameLst>
                                      </p:cBhvr>
                                      <p:rCtr x="66701" y="0"/>
                                    </p:animMotion>
                                  </p:childTnLst>
                                </p:cTn>
                              </p:par>
                              <p:par>
                                <p:cTn id="65" presetID="0" presetClass="path" presetSubtype="0" fill="hold" grpId="0" nodeType="withEffect">
                                  <p:stCondLst>
                                    <p:cond delay="0"/>
                                  </p:stCondLst>
                                  <p:childTnLst>
                                    <p:animMotion origin="layout" path="M 0.08437 1.85185E-6 L 0.96007 1.85185E-6 " pathEditMode="relative" rAng="0" ptsTypes="AA">
                                      <p:cBhvr>
                                        <p:cTn id="66" dur="20000" fill="hold"/>
                                        <p:tgtEl>
                                          <p:spTgt spid="739"/>
                                        </p:tgtEl>
                                        <p:attrNameLst>
                                          <p:attrName>ppt_x</p:attrName>
                                          <p:attrName>ppt_y</p:attrName>
                                        </p:attrNameLst>
                                      </p:cBhvr>
                                      <p:rCtr x="43785" y="0"/>
                                    </p:animMotion>
                                  </p:childTnLst>
                                </p:cTn>
                              </p:par>
                              <p:par>
                                <p:cTn id="67" presetID="0" presetClass="path" presetSubtype="0" fill="hold" grpId="0" nodeType="withEffect">
                                  <p:stCondLst>
                                    <p:cond delay="0"/>
                                  </p:stCondLst>
                                  <p:childTnLst>
                                    <p:animMotion origin="layout" path="M 0.04826 2.59259E-6 L 0.96007 2.59259E-6 " pathEditMode="relative" rAng="0" ptsTypes="AA">
                                      <p:cBhvr>
                                        <p:cTn id="68" dur="20000" fill="hold"/>
                                        <p:tgtEl>
                                          <p:spTgt spid="740"/>
                                        </p:tgtEl>
                                        <p:attrNameLst>
                                          <p:attrName>ppt_x</p:attrName>
                                          <p:attrName>ppt_y</p:attrName>
                                        </p:attrNameLst>
                                      </p:cBhvr>
                                      <p:rCtr x="45590" y="0"/>
                                    </p:animMotion>
                                  </p:childTnLst>
                                </p:cTn>
                              </p:par>
                              <p:par>
                                <p:cTn id="69" presetID="0" presetClass="path" presetSubtype="0" fill="hold" grpId="0" nodeType="withEffect">
                                  <p:stCondLst>
                                    <p:cond delay="0"/>
                                  </p:stCondLst>
                                  <p:childTnLst>
                                    <p:animMotion origin="layout" path="M -0.14288 -2.96296E-6 L 0.96007 -2.96296E-6 " pathEditMode="relative" rAng="0" ptsTypes="AA">
                                      <p:cBhvr>
                                        <p:cTn id="70" dur="20000" fill="hold"/>
                                        <p:tgtEl>
                                          <p:spTgt spid="741"/>
                                        </p:tgtEl>
                                        <p:attrNameLst>
                                          <p:attrName>ppt_x</p:attrName>
                                          <p:attrName>ppt_y</p:attrName>
                                        </p:attrNameLst>
                                      </p:cBhvr>
                                      <p:rCtr x="55139" y="0"/>
                                    </p:animMotion>
                                  </p:childTnLst>
                                </p:cTn>
                              </p:par>
                              <p:par>
                                <p:cTn id="71" presetID="0" presetClass="path" presetSubtype="0" fill="hold" grpId="0" nodeType="withEffect">
                                  <p:stCondLst>
                                    <p:cond delay="0"/>
                                  </p:stCondLst>
                                  <p:childTnLst>
                                    <p:animMotion origin="layout" path="M -0.26615 -4.44444E-6 L 0.96007 -4.44444E-6 " pathEditMode="relative" rAng="0" ptsTypes="AA">
                                      <p:cBhvr>
                                        <p:cTn id="72" dur="20000" fill="hold"/>
                                        <p:tgtEl>
                                          <p:spTgt spid="742"/>
                                        </p:tgtEl>
                                        <p:attrNameLst>
                                          <p:attrName>ppt_x</p:attrName>
                                          <p:attrName>ppt_y</p:attrName>
                                        </p:attrNameLst>
                                      </p:cBhvr>
                                      <p:rCtr x="61302" y="0"/>
                                    </p:animMotion>
                                  </p:childTnLst>
                                </p:cTn>
                              </p:par>
                              <p:par>
                                <p:cTn id="73" presetID="0" presetClass="path" presetSubtype="0" fill="hold" grpId="0" nodeType="withEffect">
                                  <p:stCondLst>
                                    <p:cond delay="0"/>
                                  </p:stCondLst>
                                  <p:childTnLst>
                                    <p:animMotion origin="layout" path="M 0.1559 -3.7037E-7 L 0.96007 -3.7037E-7 " pathEditMode="relative" rAng="0" ptsTypes="AA">
                                      <p:cBhvr>
                                        <p:cTn id="74" dur="20000" fill="hold"/>
                                        <p:tgtEl>
                                          <p:spTgt spid="743"/>
                                        </p:tgtEl>
                                        <p:attrNameLst>
                                          <p:attrName>ppt_x</p:attrName>
                                          <p:attrName>ppt_y</p:attrName>
                                        </p:attrNameLst>
                                      </p:cBhvr>
                                      <p:rCtr x="40208" y="0"/>
                                    </p:animMotion>
                                  </p:childTnLst>
                                </p:cTn>
                              </p:par>
                              <p:par>
                                <p:cTn id="75" presetID="0" presetClass="path" presetSubtype="0" fill="hold" grpId="0" nodeType="withEffect">
                                  <p:stCondLst>
                                    <p:cond delay="0"/>
                                  </p:stCondLst>
                                  <p:childTnLst>
                                    <p:animMotion origin="layout" path="M -0.27031 3.7037E-6 L 0.96007 3.7037E-6 " pathEditMode="relative" rAng="0" ptsTypes="AA">
                                      <p:cBhvr>
                                        <p:cTn id="76" dur="20000" fill="hold"/>
                                        <p:tgtEl>
                                          <p:spTgt spid="744"/>
                                        </p:tgtEl>
                                        <p:attrNameLst>
                                          <p:attrName>ppt_x</p:attrName>
                                          <p:attrName>ppt_y</p:attrName>
                                        </p:attrNameLst>
                                      </p:cBhvr>
                                      <p:rCtr x="61510"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745"/>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37396 3.33333E-6 L 0.96007 3.33333E-6 " pathEditMode="relative" rAng="0" ptsTypes="AA">
                                      <p:cBhvr>
                                        <p:cTn id="80" dur="20000" fill="hold"/>
                                        <p:tgtEl>
                                          <p:spTgt spid="746"/>
                                        </p:tgtEl>
                                        <p:attrNameLst>
                                          <p:attrName>ppt_x</p:attrName>
                                          <p:attrName>ppt_y</p:attrName>
                                        </p:attrNameLst>
                                      </p:cBhvr>
                                      <p:rCtr x="66701" y="0"/>
                                    </p:animMotion>
                                  </p:childTnLst>
                                </p:cTn>
                              </p:par>
                              <p:par>
                                <p:cTn id="81" presetID="0" presetClass="path" presetSubtype="0" fill="hold" grpId="0" nodeType="withEffect">
                                  <p:stCondLst>
                                    <p:cond delay="0"/>
                                  </p:stCondLst>
                                  <p:childTnLst>
                                    <p:animMotion origin="layout" path="M 0.08437 1.85185E-6 L 0.96007 1.85185E-6 " pathEditMode="relative" rAng="0" ptsTypes="AA">
                                      <p:cBhvr>
                                        <p:cTn id="82" dur="20000" fill="hold"/>
                                        <p:tgtEl>
                                          <p:spTgt spid="747"/>
                                        </p:tgtEl>
                                        <p:attrNameLst>
                                          <p:attrName>ppt_x</p:attrName>
                                          <p:attrName>ppt_y</p:attrName>
                                        </p:attrNameLst>
                                      </p:cBhvr>
                                      <p:rCtr x="43785" y="0"/>
                                    </p:animMotion>
                                  </p:childTnLst>
                                </p:cTn>
                              </p:par>
                              <p:par>
                                <p:cTn id="83" presetID="0" presetClass="path" presetSubtype="0" fill="hold" grpId="0" nodeType="withEffect">
                                  <p:stCondLst>
                                    <p:cond delay="0"/>
                                  </p:stCondLst>
                                  <p:childTnLst>
                                    <p:animMotion origin="layout" path="M 0.04826 2.59259E-6 L 0.96007 2.59259E-6 " pathEditMode="relative" rAng="0" ptsTypes="AA">
                                      <p:cBhvr>
                                        <p:cTn id="84" dur="20000" fill="hold"/>
                                        <p:tgtEl>
                                          <p:spTgt spid="748"/>
                                        </p:tgtEl>
                                        <p:attrNameLst>
                                          <p:attrName>ppt_x</p:attrName>
                                          <p:attrName>ppt_y</p:attrName>
                                        </p:attrNameLst>
                                      </p:cBhvr>
                                      <p:rCtr x="45590" y="0"/>
                                    </p:animMotion>
                                  </p:childTnLst>
                                </p:cTn>
                              </p:par>
                              <p:par>
                                <p:cTn id="85" presetID="0" presetClass="path" presetSubtype="0" fill="hold" grpId="0" nodeType="withEffect">
                                  <p:stCondLst>
                                    <p:cond delay="0"/>
                                  </p:stCondLst>
                                  <p:childTnLst>
                                    <p:animMotion origin="layout" path="M -0.26615 -4.44444E-6 L 0.96007 -4.44444E-6 " pathEditMode="relative" rAng="0" ptsTypes="AA">
                                      <p:cBhvr>
                                        <p:cTn id="86" dur="20000" fill="hold"/>
                                        <p:tgtEl>
                                          <p:spTgt spid="750"/>
                                        </p:tgtEl>
                                        <p:attrNameLst>
                                          <p:attrName>ppt_x</p:attrName>
                                          <p:attrName>ppt_y</p:attrName>
                                        </p:attrNameLst>
                                      </p:cBhvr>
                                      <p:rCtr x="61302" y="0"/>
                                    </p:animMotion>
                                  </p:childTnLst>
                                </p:cTn>
                              </p:par>
                              <p:par>
                                <p:cTn id="87" presetID="0" presetClass="path" presetSubtype="0" fill="hold" grpId="0" nodeType="withEffect">
                                  <p:stCondLst>
                                    <p:cond delay="0"/>
                                  </p:stCondLst>
                                  <p:childTnLst>
                                    <p:animMotion origin="layout" path="M -0.27031 3.7037E-6 L 0.96007 3.7037E-6 " pathEditMode="relative" rAng="0" ptsTypes="AA">
                                      <p:cBhvr>
                                        <p:cTn id="88" dur="20000" fill="hold"/>
                                        <p:tgtEl>
                                          <p:spTgt spid="752"/>
                                        </p:tgtEl>
                                        <p:attrNameLst>
                                          <p:attrName>ppt_x</p:attrName>
                                          <p:attrName>ppt_y</p:attrName>
                                        </p:attrNameLst>
                                      </p:cBhvr>
                                      <p:rCtr x="61510" y="0"/>
                                    </p:animMotion>
                                  </p:childTnLst>
                                </p:cTn>
                              </p:par>
                              <p:par>
                                <p:cTn id="89" presetID="0" presetClass="path" presetSubtype="0" fill="hold" grpId="0" nodeType="withEffect">
                                  <p:stCondLst>
                                    <p:cond delay="0"/>
                                  </p:stCondLst>
                                  <p:childTnLst>
                                    <p:animMotion origin="layout" path="M -0.37396 3.33333E-6 L 0.96007 3.33333E-6 " pathEditMode="relative" rAng="0" ptsTypes="AA">
                                      <p:cBhvr>
                                        <p:cTn id="90" dur="20000" fill="hold"/>
                                        <p:tgtEl>
                                          <p:spTgt spid="754"/>
                                        </p:tgtEl>
                                        <p:attrNameLst>
                                          <p:attrName>ppt_x</p:attrName>
                                          <p:attrName>ppt_y</p:attrName>
                                        </p:attrNameLst>
                                      </p:cBhvr>
                                      <p:rCtr x="66701" y="0"/>
                                    </p:animMotion>
                                  </p:childTnLst>
                                </p:cTn>
                              </p:par>
                              <p:par>
                                <p:cTn id="91" presetID="0" presetClass="path" presetSubtype="0" fill="hold" grpId="0" nodeType="withEffect">
                                  <p:stCondLst>
                                    <p:cond delay="0"/>
                                  </p:stCondLst>
                                  <p:childTnLst>
                                    <p:animMotion origin="layout" path="M 0.08437 1.85185E-6 L 0.96007 1.85185E-6 " pathEditMode="relative" rAng="0" ptsTypes="AA">
                                      <p:cBhvr>
                                        <p:cTn id="92" dur="20000" fill="hold"/>
                                        <p:tgtEl>
                                          <p:spTgt spid="755"/>
                                        </p:tgtEl>
                                        <p:attrNameLst>
                                          <p:attrName>ppt_x</p:attrName>
                                          <p:attrName>ppt_y</p:attrName>
                                        </p:attrNameLst>
                                      </p:cBhvr>
                                      <p:rCtr x="43785" y="0"/>
                                    </p:animMotion>
                                  </p:childTnLst>
                                </p:cTn>
                              </p:par>
                              <p:par>
                                <p:cTn id="93" presetID="0" presetClass="path" presetSubtype="0" fill="hold" grpId="0" nodeType="withEffect">
                                  <p:stCondLst>
                                    <p:cond delay="0"/>
                                  </p:stCondLst>
                                  <p:childTnLst>
                                    <p:animMotion origin="layout" path="M 0.04826 2.59259E-6 L 0.96007 2.59259E-6 " pathEditMode="relative" rAng="0" ptsTypes="AA">
                                      <p:cBhvr>
                                        <p:cTn id="94" dur="20000" fill="hold"/>
                                        <p:tgtEl>
                                          <p:spTgt spid="756"/>
                                        </p:tgtEl>
                                        <p:attrNameLst>
                                          <p:attrName>ppt_x</p:attrName>
                                          <p:attrName>ppt_y</p:attrName>
                                        </p:attrNameLst>
                                      </p:cBhvr>
                                      <p:rCtr x="45590"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757"/>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758"/>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1559 -3.7037E-7 L 0.96007 -3.7037E-7 " pathEditMode="relative" rAng="0" ptsTypes="AA">
                                      <p:cBhvr>
                                        <p:cTn id="100" dur="20000" fill="hold"/>
                                        <p:tgtEl>
                                          <p:spTgt spid="759"/>
                                        </p:tgtEl>
                                        <p:attrNameLst>
                                          <p:attrName>ppt_x</p:attrName>
                                          <p:attrName>ppt_y</p:attrName>
                                        </p:attrNameLst>
                                      </p:cBhvr>
                                      <p:rCtr x="40208" y="0"/>
                                    </p:animMotion>
                                  </p:childTnLst>
                                </p:cTn>
                              </p:par>
                              <p:par>
                                <p:cTn id="101" presetID="0" presetClass="path" presetSubtype="0" fill="hold" grpId="0" nodeType="withEffect">
                                  <p:stCondLst>
                                    <p:cond delay="0"/>
                                  </p:stCondLst>
                                  <p:childTnLst>
                                    <p:animMotion origin="layout" path="M -0.27031 3.7037E-6 L 0.96007 3.7037E-6 " pathEditMode="relative" rAng="0" ptsTypes="AA">
                                      <p:cBhvr>
                                        <p:cTn id="102" dur="20000" fill="hold"/>
                                        <p:tgtEl>
                                          <p:spTgt spid="760"/>
                                        </p:tgtEl>
                                        <p:attrNameLst>
                                          <p:attrName>ppt_x</p:attrName>
                                          <p:attrName>ppt_y</p:attrName>
                                        </p:attrNameLst>
                                      </p:cBhvr>
                                      <p:rCtr x="61510" y="0"/>
                                    </p:animMotion>
                                  </p:childTnLst>
                                </p:cTn>
                              </p:par>
                              <p:par>
                                <p:cTn id="103" presetID="0" presetClass="path" presetSubtype="0" fill="hold" grpId="0" nodeType="withEffect">
                                  <p:stCondLst>
                                    <p:cond delay="0"/>
                                  </p:stCondLst>
                                  <p:childTnLst>
                                    <p:animMotion origin="layout" path="M -0.04566 1.85185E-6 L 0.96007 1.85185E-6 " pathEditMode="relative" rAng="0" ptsTypes="AA">
                                      <p:cBhvr>
                                        <p:cTn id="104" dur="20000" fill="hold"/>
                                        <p:tgtEl>
                                          <p:spTgt spid="761"/>
                                        </p:tgtEl>
                                        <p:attrNameLst>
                                          <p:attrName>ppt_x</p:attrName>
                                          <p:attrName>ppt_y</p:attrName>
                                        </p:attrNameLst>
                                      </p:cBhvr>
                                      <p:rCtr x="50278" y="0"/>
                                    </p:animMotion>
                                  </p:childTnLst>
                                </p:cTn>
                              </p:par>
                              <p:par>
                                <p:cTn id="105" presetID="0" presetClass="path" presetSubtype="0" fill="hold" grpId="0" nodeType="withEffect">
                                  <p:stCondLst>
                                    <p:cond delay="0"/>
                                  </p:stCondLst>
                                  <p:childTnLst>
                                    <p:animMotion origin="layout" path="M -0.37396 3.33333E-6 L 0.96007 3.33333E-6 " pathEditMode="relative" rAng="0" ptsTypes="AA">
                                      <p:cBhvr>
                                        <p:cTn id="106" dur="20000" fill="hold"/>
                                        <p:tgtEl>
                                          <p:spTgt spid="762"/>
                                        </p:tgtEl>
                                        <p:attrNameLst>
                                          <p:attrName>ppt_x</p:attrName>
                                          <p:attrName>ppt_y</p:attrName>
                                        </p:attrNameLst>
                                      </p:cBhvr>
                                      <p:rCtr x="66701" y="0"/>
                                    </p:animMotion>
                                  </p:childTnLst>
                                </p:cTn>
                              </p:par>
                              <p:par>
                                <p:cTn id="107" presetID="0" presetClass="path" presetSubtype="0" fill="hold" grpId="0" nodeType="withEffect">
                                  <p:stCondLst>
                                    <p:cond delay="0"/>
                                  </p:stCondLst>
                                  <p:childTnLst>
                                    <p:animMotion origin="layout" path="M 0.08437 1.85185E-6 L 0.96007 1.85185E-6 " pathEditMode="relative" rAng="0" ptsTypes="AA">
                                      <p:cBhvr>
                                        <p:cTn id="108" dur="20000" fill="hold"/>
                                        <p:tgtEl>
                                          <p:spTgt spid="763"/>
                                        </p:tgtEl>
                                        <p:attrNameLst>
                                          <p:attrName>ppt_x</p:attrName>
                                          <p:attrName>ppt_y</p:attrName>
                                        </p:attrNameLst>
                                      </p:cBhvr>
                                      <p:rCtr x="43785" y="0"/>
                                    </p:animMotion>
                                  </p:childTnLst>
                                </p:cTn>
                              </p:par>
                              <p:par>
                                <p:cTn id="109" presetID="0" presetClass="path" presetSubtype="0" fill="hold" grpId="0" nodeType="withEffect">
                                  <p:stCondLst>
                                    <p:cond delay="0"/>
                                  </p:stCondLst>
                                  <p:childTnLst>
                                    <p:animMotion origin="layout" path="M 0.04826 2.59259E-6 L 0.96007 2.59259E-6 " pathEditMode="relative" rAng="0" ptsTypes="AA">
                                      <p:cBhvr>
                                        <p:cTn id="110" dur="20000" fill="hold"/>
                                        <p:tgtEl>
                                          <p:spTgt spid="764"/>
                                        </p:tgtEl>
                                        <p:attrNameLst>
                                          <p:attrName>ppt_x</p:attrName>
                                          <p:attrName>ppt_y</p:attrName>
                                        </p:attrNameLst>
                                      </p:cBhvr>
                                      <p:rCtr x="45590" y="0"/>
                                    </p:animMotion>
                                  </p:childTnLst>
                                </p:cTn>
                              </p:par>
                              <p:par>
                                <p:cTn id="111" presetID="0" presetClass="path" presetSubtype="0" fill="hold" grpId="0" nodeType="withEffect">
                                  <p:stCondLst>
                                    <p:cond delay="0"/>
                                  </p:stCondLst>
                                  <p:childTnLst>
                                    <p:animMotion origin="layout" path="M -0.28073 -0.04352 L 0.82222 -0.04352 " pathEditMode="relative" rAng="0" ptsTypes="AA">
                                      <p:cBhvr>
                                        <p:cTn id="112" dur="20000" fill="hold"/>
                                        <p:tgtEl>
                                          <p:spTgt spid="765"/>
                                        </p:tgtEl>
                                        <p:attrNameLst>
                                          <p:attrName>ppt_x</p:attrName>
                                          <p:attrName>ppt_y</p:attrName>
                                        </p:attrNameLst>
                                      </p:cBhvr>
                                      <p:rCtr x="55156"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771"/>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14288 -2.96296E-6 L 0.96007 -2.96296E-6 " pathEditMode="relative" rAng="0" ptsTypes="AA">
                                      <p:cBhvr>
                                        <p:cTn id="116" dur="20000" fill="hold"/>
                                        <p:tgtEl>
                                          <p:spTgt spid="773"/>
                                        </p:tgtEl>
                                        <p:attrNameLst>
                                          <p:attrName>ppt_x</p:attrName>
                                          <p:attrName>ppt_y</p:attrName>
                                        </p:attrNameLst>
                                      </p:cBhvr>
                                      <p:rCtr x="55139" y="0"/>
                                    </p:animMotion>
                                  </p:childTnLst>
                                </p:cTn>
                              </p:par>
                              <p:par>
                                <p:cTn id="117" presetID="0" presetClass="path" presetSubtype="0" fill="hold" grpId="0" nodeType="withEffect">
                                  <p:stCondLst>
                                    <p:cond delay="0"/>
                                  </p:stCondLst>
                                  <p:childTnLst>
                                    <p:animMotion origin="layout" path="M 0.08437 1.85185E-6 L 0.96007 1.85185E-6 " pathEditMode="relative" rAng="0" ptsTypes="AA">
                                      <p:cBhvr>
                                        <p:cTn id="118" dur="20000" fill="hold"/>
                                        <p:tgtEl>
                                          <p:spTgt spid="779"/>
                                        </p:tgtEl>
                                        <p:attrNameLst>
                                          <p:attrName>ppt_x</p:attrName>
                                          <p:attrName>ppt_y</p:attrName>
                                        </p:attrNameLst>
                                      </p:cBhvr>
                                      <p:rCtr x="43785" y="0"/>
                                    </p:animMotion>
                                  </p:childTnLst>
                                </p:cTn>
                              </p:par>
                              <p:par>
                                <p:cTn id="119" presetID="0" presetClass="path" presetSubtype="0" fill="hold" grpId="0" nodeType="withEffect">
                                  <p:stCondLst>
                                    <p:cond delay="0"/>
                                  </p:stCondLst>
                                  <p:childTnLst>
                                    <p:animMotion origin="layout" path="M -0.14288 -2.96296E-6 L 0.96007 -2.96296E-6 " pathEditMode="relative" rAng="0" ptsTypes="AA">
                                      <p:cBhvr>
                                        <p:cTn id="120" dur="20000" fill="hold"/>
                                        <p:tgtEl>
                                          <p:spTgt spid="789"/>
                                        </p:tgtEl>
                                        <p:attrNameLst>
                                          <p:attrName>ppt_x</p:attrName>
                                          <p:attrName>ppt_y</p:attrName>
                                        </p:attrNameLst>
                                      </p:cBhvr>
                                      <p:rCtr x="55139" y="0"/>
                                    </p:animMotion>
                                  </p:childTnLst>
                                </p:cTn>
                              </p:par>
                              <p:par>
                                <p:cTn id="121" presetID="0" presetClass="path" presetSubtype="0" fill="hold" grpId="0" nodeType="withEffect">
                                  <p:stCondLst>
                                    <p:cond delay="0"/>
                                  </p:stCondLst>
                                  <p:childTnLst>
                                    <p:animMotion origin="layout" path="M 0.08437 1.85185E-6 L 0.96007 1.85185E-6 " pathEditMode="relative" rAng="0" ptsTypes="AA">
                                      <p:cBhvr>
                                        <p:cTn id="122" dur="20000" fill="hold"/>
                                        <p:tgtEl>
                                          <p:spTgt spid="795"/>
                                        </p:tgtEl>
                                        <p:attrNameLst>
                                          <p:attrName>ppt_x</p:attrName>
                                          <p:attrName>ppt_y</p:attrName>
                                        </p:attrNameLst>
                                      </p:cBhvr>
                                      <p:rCtr x="43785" y="0"/>
                                    </p:animMotion>
                                  </p:childTnLst>
                                </p:cTn>
                              </p:par>
                              <p:par>
                                <p:cTn id="123" presetID="0" presetClass="path" presetSubtype="0" fill="hold" grpId="0" nodeType="withEffect">
                                  <p:stCondLst>
                                    <p:cond delay="0"/>
                                  </p:stCondLst>
                                  <p:childTnLst>
                                    <p:animMotion origin="layout" path="M 0.1559 -3.7037E-7 L 0.96007 -3.7037E-7 " pathEditMode="relative" rAng="0" ptsTypes="AA">
                                      <p:cBhvr>
                                        <p:cTn id="124" dur="20000" fill="hold"/>
                                        <p:tgtEl>
                                          <p:spTgt spid="799"/>
                                        </p:tgtEl>
                                        <p:attrNameLst>
                                          <p:attrName>ppt_x</p:attrName>
                                          <p:attrName>ppt_y</p:attrName>
                                        </p:attrNameLst>
                                      </p:cBhvr>
                                      <p:rCtr x="40208" y="0"/>
                                    </p:animMotion>
                                  </p:childTnLst>
                                </p:cTn>
                              </p:par>
                              <p:par>
                                <p:cTn id="125" presetID="0" presetClass="path" presetSubtype="0" fill="hold" grpId="0" nodeType="withEffect">
                                  <p:stCondLst>
                                    <p:cond delay="0"/>
                                  </p:stCondLst>
                                  <p:childTnLst>
                                    <p:animMotion origin="layout" path="M -0.27031 3.7037E-6 L 0.96007 3.7037E-6 " pathEditMode="relative" rAng="0" ptsTypes="AA">
                                      <p:cBhvr>
                                        <p:cTn id="126" dur="20000" fill="hold"/>
                                        <p:tgtEl>
                                          <p:spTgt spid="800"/>
                                        </p:tgtEl>
                                        <p:attrNameLst>
                                          <p:attrName>ppt_x</p:attrName>
                                          <p:attrName>ppt_y</p:attrName>
                                        </p:attrNameLst>
                                      </p:cBhvr>
                                      <p:rCtr x="61510" y="0"/>
                                    </p:animMotion>
                                  </p:childTnLst>
                                </p:cTn>
                              </p:par>
                              <p:par>
                                <p:cTn id="127" presetID="0" presetClass="path" presetSubtype="0" fill="hold" grpId="0" nodeType="withEffect">
                                  <p:stCondLst>
                                    <p:cond delay="0"/>
                                  </p:stCondLst>
                                  <p:childTnLst>
                                    <p:animMotion origin="layout" path="M -0.37396 3.33333E-6 L 0.96007 3.33333E-6 " pathEditMode="relative" rAng="0" ptsTypes="AA">
                                      <p:cBhvr>
                                        <p:cTn id="128" dur="20000" fill="hold"/>
                                        <p:tgtEl>
                                          <p:spTgt spid="802"/>
                                        </p:tgtEl>
                                        <p:attrNameLst>
                                          <p:attrName>ppt_x</p:attrName>
                                          <p:attrName>ppt_y</p:attrName>
                                        </p:attrNameLst>
                                      </p:cBhvr>
                                      <p:rCtr x="66701" y="0"/>
                                    </p:animMotion>
                                  </p:childTnLst>
                                </p:cTn>
                              </p:par>
                              <p:par>
                                <p:cTn id="129" presetID="0" presetClass="path" presetSubtype="0" fill="hold" grpId="0" nodeType="withEffect">
                                  <p:stCondLst>
                                    <p:cond delay="0"/>
                                  </p:stCondLst>
                                  <p:childTnLst>
                                    <p:animMotion origin="layout" path="M 0.04826 2.59259E-6 L 0.96007 2.59259E-6 " pathEditMode="relative" rAng="0" ptsTypes="AA">
                                      <p:cBhvr>
                                        <p:cTn id="130" dur="20000" fill="hold"/>
                                        <p:tgtEl>
                                          <p:spTgt spid="804"/>
                                        </p:tgtEl>
                                        <p:attrNameLst>
                                          <p:attrName>ppt_x</p:attrName>
                                          <p:attrName>ppt_y</p:attrName>
                                        </p:attrNameLst>
                                      </p:cBhvr>
                                      <p:rCtr x="45590" y="0"/>
                                    </p:animMotion>
                                  </p:childTnLst>
                                </p:cTn>
                              </p:par>
                              <p:par>
                                <p:cTn id="131" presetID="0" presetClass="path" presetSubtype="0" fill="hold" grpId="0" nodeType="withEffect">
                                  <p:stCondLst>
                                    <p:cond delay="0"/>
                                  </p:stCondLst>
                                  <p:childTnLst>
                                    <p:animMotion origin="layout" path="M 0.1559 -3.7037E-7 L 0.96007 -3.7037E-7 " pathEditMode="relative" rAng="0" ptsTypes="AA">
                                      <p:cBhvr>
                                        <p:cTn id="132" dur="20000" fill="hold"/>
                                        <p:tgtEl>
                                          <p:spTgt spid="807"/>
                                        </p:tgtEl>
                                        <p:attrNameLst>
                                          <p:attrName>ppt_x</p:attrName>
                                          <p:attrName>ppt_y</p:attrName>
                                        </p:attrNameLst>
                                      </p:cBhvr>
                                      <p:rCtr x="40208" y="0"/>
                                    </p:animMotion>
                                  </p:childTnLst>
                                </p:cTn>
                              </p:par>
                              <p:par>
                                <p:cTn id="133" presetID="0" presetClass="path" presetSubtype="0" fill="hold" grpId="0" nodeType="withEffect">
                                  <p:stCondLst>
                                    <p:cond delay="0"/>
                                  </p:stCondLst>
                                  <p:childTnLst>
                                    <p:animMotion origin="layout" path="M -0.27031 3.7037E-6 L 0.96007 3.7037E-6 " pathEditMode="relative" rAng="0" ptsTypes="AA">
                                      <p:cBhvr>
                                        <p:cTn id="134" dur="20000" fill="hold"/>
                                        <p:tgtEl>
                                          <p:spTgt spid="808"/>
                                        </p:tgtEl>
                                        <p:attrNameLst>
                                          <p:attrName>ppt_x</p:attrName>
                                          <p:attrName>ppt_y</p:attrName>
                                        </p:attrNameLst>
                                      </p:cBhvr>
                                      <p:rCtr x="61510" y="0"/>
                                    </p:animMotion>
                                  </p:childTnLst>
                                </p:cTn>
                              </p:par>
                              <p:par>
                                <p:cTn id="135" presetID="0" presetClass="path" presetSubtype="0" fill="hold" grpId="0" nodeType="withEffect">
                                  <p:stCondLst>
                                    <p:cond delay="0"/>
                                  </p:stCondLst>
                                  <p:childTnLst>
                                    <p:animMotion origin="layout" path="M -0.37396 3.33333E-6 L 0.96007 3.33333E-6 " pathEditMode="relative" rAng="0" ptsTypes="AA">
                                      <p:cBhvr>
                                        <p:cTn id="136" dur="20000" fill="hold"/>
                                        <p:tgtEl>
                                          <p:spTgt spid="810"/>
                                        </p:tgtEl>
                                        <p:attrNameLst>
                                          <p:attrName>ppt_x</p:attrName>
                                          <p:attrName>ppt_y</p:attrName>
                                        </p:attrNameLst>
                                      </p:cBhvr>
                                      <p:rCtr x="66701" y="0"/>
                                    </p:animMotion>
                                  </p:childTnLst>
                                </p:cTn>
                              </p:par>
                              <p:par>
                                <p:cTn id="137" presetID="0" presetClass="path" presetSubtype="0" fill="hold" grpId="0" nodeType="withEffect">
                                  <p:stCondLst>
                                    <p:cond delay="0"/>
                                  </p:stCondLst>
                                  <p:childTnLst>
                                    <p:animMotion origin="layout" path="M 0.04826 2.59259E-6 L 0.96007 2.59259E-6 " pathEditMode="relative" rAng="0" ptsTypes="AA">
                                      <p:cBhvr>
                                        <p:cTn id="138" dur="20000" fill="hold"/>
                                        <p:tgtEl>
                                          <p:spTgt spid="812"/>
                                        </p:tgtEl>
                                        <p:attrNameLst>
                                          <p:attrName>ppt_x</p:attrName>
                                          <p:attrName>ppt_y</p:attrName>
                                        </p:attrNameLst>
                                      </p:cBhvr>
                                      <p:rCtr x="45590" y="0"/>
                                    </p:animMotion>
                                  </p:childTnLst>
                                </p:cTn>
                              </p:par>
                              <p:par>
                                <p:cTn id="139" presetID="0" presetClass="path" presetSubtype="0" fill="hold" grpId="0" nodeType="withEffect">
                                  <p:stCondLst>
                                    <p:cond delay="0"/>
                                  </p:stCondLst>
                                  <p:childTnLst>
                                    <p:animMotion origin="layout" path="M -0.26615 -4.44444E-6 L 0.96007 -4.44444E-6 " pathEditMode="relative" rAng="0" ptsTypes="AA">
                                      <p:cBhvr>
                                        <p:cTn id="140" dur="20000" fill="hold"/>
                                        <p:tgtEl>
                                          <p:spTgt spid="814"/>
                                        </p:tgtEl>
                                        <p:attrNameLst>
                                          <p:attrName>ppt_x</p:attrName>
                                          <p:attrName>ppt_y</p:attrName>
                                        </p:attrNameLst>
                                      </p:cBhvr>
                                      <p:rCtr x="61302" y="0"/>
                                    </p:animMotion>
                                  </p:childTnLst>
                                </p:cTn>
                              </p:par>
                              <p:par>
                                <p:cTn id="141" presetID="0" presetClass="path" presetSubtype="0" fill="hold" grpId="0" nodeType="withEffect">
                                  <p:stCondLst>
                                    <p:cond delay="0"/>
                                  </p:stCondLst>
                                  <p:childTnLst>
                                    <p:animMotion origin="layout" path="M 0.1559 -3.7037E-7 L 0.96007 -3.7037E-7 " pathEditMode="relative" rAng="0" ptsTypes="AA">
                                      <p:cBhvr>
                                        <p:cTn id="142" dur="20000" fill="hold"/>
                                        <p:tgtEl>
                                          <p:spTgt spid="815"/>
                                        </p:tgtEl>
                                        <p:attrNameLst>
                                          <p:attrName>ppt_x</p:attrName>
                                          <p:attrName>ppt_y</p:attrName>
                                        </p:attrNameLst>
                                      </p:cBhvr>
                                      <p:rCtr x="40208" y="0"/>
                                    </p:animMotion>
                                  </p:childTnLst>
                                </p:cTn>
                              </p:par>
                              <p:par>
                                <p:cTn id="143" presetID="0" presetClass="path" presetSubtype="0" fill="hold" grpId="0" nodeType="withEffect">
                                  <p:stCondLst>
                                    <p:cond delay="0"/>
                                  </p:stCondLst>
                                  <p:childTnLst>
                                    <p:animMotion origin="layout" path="M -0.27031 3.7037E-6 L 0.96007 3.7037E-6 " pathEditMode="relative" rAng="0" ptsTypes="AA">
                                      <p:cBhvr>
                                        <p:cTn id="144" dur="20000" fill="hold"/>
                                        <p:tgtEl>
                                          <p:spTgt spid="816"/>
                                        </p:tgtEl>
                                        <p:attrNameLst>
                                          <p:attrName>ppt_x</p:attrName>
                                          <p:attrName>ppt_y</p:attrName>
                                        </p:attrNameLst>
                                      </p:cBhvr>
                                      <p:rCtr x="61510"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817"/>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37396 3.33333E-6 L 0.96007 3.33333E-6 " pathEditMode="relative" rAng="0" ptsTypes="AA">
                                      <p:cBhvr>
                                        <p:cTn id="148" dur="20000" fill="hold"/>
                                        <p:tgtEl>
                                          <p:spTgt spid="818"/>
                                        </p:tgtEl>
                                        <p:attrNameLst>
                                          <p:attrName>ppt_x</p:attrName>
                                          <p:attrName>ppt_y</p:attrName>
                                        </p:attrNameLst>
                                      </p:cBhvr>
                                      <p:rCtr x="66701"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820"/>
                                        </p:tgtEl>
                                        <p:attrNameLst>
                                          <p:attrName>ppt_x</p:attrName>
                                          <p:attrName>ppt_y</p:attrName>
                                        </p:attrNameLst>
                                      </p:cBhvr>
                                      <p:rCtr x="45590" y="0"/>
                                    </p:animMotion>
                                  </p:childTnLst>
                                </p:cTn>
                              </p:par>
                              <p:par>
                                <p:cTn id="151" presetID="0" presetClass="path" presetSubtype="0" fill="hold" grpId="0" nodeType="withEffect">
                                  <p:stCondLst>
                                    <p:cond delay="0"/>
                                  </p:stCondLst>
                                  <p:childTnLst>
                                    <p:animMotion origin="layout" path="M 0.1559 -3.7037E-7 L 0.96007 -3.7037E-7 " pathEditMode="relative" rAng="0" ptsTypes="AA">
                                      <p:cBhvr>
                                        <p:cTn id="152" dur="20000" fill="hold"/>
                                        <p:tgtEl>
                                          <p:spTgt spid="823"/>
                                        </p:tgtEl>
                                        <p:attrNameLst>
                                          <p:attrName>ppt_x</p:attrName>
                                          <p:attrName>ppt_y</p:attrName>
                                        </p:attrNameLst>
                                      </p:cBhvr>
                                      <p:rCtr x="40208" y="0"/>
                                    </p:animMotion>
                                  </p:childTnLst>
                                </p:cTn>
                              </p:par>
                              <p:par>
                                <p:cTn id="153" presetID="0" presetClass="path" presetSubtype="0" fill="hold" grpId="0" nodeType="withEffect">
                                  <p:stCondLst>
                                    <p:cond delay="0"/>
                                  </p:stCondLst>
                                  <p:childTnLst>
                                    <p:animMotion origin="layout" path="M -0.27031 3.7037E-6 L 0.96007 3.7037E-6 " pathEditMode="relative" rAng="0" ptsTypes="AA">
                                      <p:cBhvr>
                                        <p:cTn id="154" dur="20000" fill="hold"/>
                                        <p:tgtEl>
                                          <p:spTgt spid="824"/>
                                        </p:tgtEl>
                                        <p:attrNameLst>
                                          <p:attrName>ppt_x</p:attrName>
                                          <p:attrName>ppt_y</p:attrName>
                                        </p:attrNameLst>
                                      </p:cBhvr>
                                      <p:rCtr x="61510" y="0"/>
                                    </p:animMotion>
                                  </p:childTnLst>
                                </p:cTn>
                              </p:par>
                              <p:par>
                                <p:cTn id="155" presetID="0" presetClass="path" presetSubtype="0" fill="hold" grpId="0" nodeType="withEffect">
                                  <p:stCondLst>
                                    <p:cond delay="0"/>
                                  </p:stCondLst>
                                  <p:childTnLst>
                                    <p:animMotion origin="layout" path="M -0.37396 3.33333E-6 L 0.96007 3.33333E-6 " pathEditMode="relative" rAng="0" ptsTypes="AA">
                                      <p:cBhvr>
                                        <p:cTn id="156" dur="20000" fill="hold"/>
                                        <p:tgtEl>
                                          <p:spTgt spid="826"/>
                                        </p:tgtEl>
                                        <p:attrNameLst>
                                          <p:attrName>ppt_x</p:attrName>
                                          <p:attrName>ppt_y</p:attrName>
                                        </p:attrNameLst>
                                      </p:cBhvr>
                                      <p:rCtr x="66701" y="0"/>
                                    </p:animMotion>
                                  </p:childTnLst>
                                </p:cTn>
                              </p:par>
                              <p:par>
                                <p:cTn id="157" presetID="0" presetClass="path" presetSubtype="0" fill="hold" grpId="0" nodeType="withEffect">
                                  <p:stCondLst>
                                    <p:cond delay="0"/>
                                  </p:stCondLst>
                                  <p:childTnLst>
                                    <p:animMotion origin="layout" path="M 0.04826 2.59259E-6 L 0.96007 2.59259E-6 " pathEditMode="relative" rAng="0" ptsTypes="AA">
                                      <p:cBhvr>
                                        <p:cTn id="158" dur="20000" fill="hold"/>
                                        <p:tgtEl>
                                          <p:spTgt spid="828"/>
                                        </p:tgtEl>
                                        <p:attrNameLst>
                                          <p:attrName>ppt_x</p:attrName>
                                          <p:attrName>ppt_y</p:attrName>
                                        </p:attrNameLst>
                                      </p:cBhvr>
                                      <p:rCtr x="45590" y="0"/>
                                    </p:animMotion>
                                  </p:childTnLst>
                                </p:cTn>
                              </p:par>
                              <p:par>
                                <p:cTn id="159" presetID="0" presetClass="path" presetSubtype="0" fill="hold" grpId="0" nodeType="withEffect">
                                  <p:stCondLst>
                                    <p:cond delay="0"/>
                                  </p:stCondLst>
                                  <p:childTnLst>
                                    <p:animMotion origin="layout" path="M 0.04826 2.59259E-6 L 0.96007 2.59259E-6 " pathEditMode="relative" rAng="0" ptsTypes="AA">
                                      <p:cBhvr>
                                        <p:cTn id="160" dur="20000" fill="hold"/>
                                        <p:tgtEl>
                                          <p:spTgt spid="1028"/>
                                        </p:tgtEl>
                                        <p:attrNameLst>
                                          <p:attrName>ppt_x</p:attrName>
                                          <p:attrName>ppt_y</p:attrName>
                                        </p:attrNameLst>
                                      </p:cBhvr>
                                      <p:rCtr x="45590" y="0"/>
                                    </p:animMotion>
                                  </p:childTnLst>
                                </p:cTn>
                              </p:par>
                              <p:par>
                                <p:cTn id="161" presetID="0" presetClass="path" presetSubtype="0" fill="hold" grpId="0" nodeType="withEffect">
                                  <p:stCondLst>
                                    <p:cond delay="0"/>
                                  </p:stCondLst>
                                  <p:childTnLst>
                                    <p:animMotion origin="layout" path="M 0.04826 2.59259E-6 L 0.96007 2.59259E-6 " pathEditMode="relative" rAng="0" ptsTypes="AA">
                                      <p:cBhvr>
                                        <p:cTn id="162" dur="20000" fill="hold"/>
                                        <p:tgtEl>
                                          <p:spTgt spid="1036"/>
                                        </p:tgtEl>
                                        <p:attrNameLst>
                                          <p:attrName>ppt_x</p:attrName>
                                          <p:attrName>ppt_y</p:attrName>
                                        </p:attrNameLst>
                                      </p:cBhvr>
                                      <p:rCtr x="45590" y="0"/>
                                    </p:animMotion>
                                  </p:childTnLst>
                                </p:cTn>
                              </p:par>
                              <p:par>
                                <p:cTn id="163" presetID="0" presetClass="path" presetSubtype="0" fill="hold" grpId="0" nodeType="withEffect">
                                  <p:stCondLst>
                                    <p:cond delay="0"/>
                                  </p:stCondLst>
                                  <p:childTnLst>
                                    <p:animMotion origin="layout" path="M 0.1559 -3.7037E-7 L 0.96007 -3.7037E-7 " pathEditMode="relative" rAng="0" ptsTypes="AA">
                                      <p:cBhvr>
                                        <p:cTn id="164" dur="20000" fill="hold"/>
                                        <p:tgtEl>
                                          <p:spTgt spid="1039"/>
                                        </p:tgtEl>
                                        <p:attrNameLst>
                                          <p:attrName>ppt_x</p:attrName>
                                          <p:attrName>ppt_y</p:attrName>
                                        </p:attrNameLst>
                                      </p:cBhvr>
                                      <p:rCtr x="40208" y="0"/>
                                    </p:animMotion>
                                  </p:childTnLst>
                                </p:cTn>
                              </p:par>
                              <p:par>
                                <p:cTn id="165" presetID="0" presetClass="path" presetSubtype="0" fill="hold" grpId="0" nodeType="withEffect">
                                  <p:stCondLst>
                                    <p:cond delay="0"/>
                                  </p:stCondLst>
                                  <p:childTnLst>
                                    <p:animMotion origin="layout" path="M -0.27031 3.7037E-6 L 0.96007 3.7037E-6 " pathEditMode="relative" rAng="0" ptsTypes="AA">
                                      <p:cBhvr>
                                        <p:cTn id="166" dur="20000" fill="hold"/>
                                        <p:tgtEl>
                                          <p:spTgt spid="1040"/>
                                        </p:tgtEl>
                                        <p:attrNameLst>
                                          <p:attrName>ppt_x</p:attrName>
                                          <p:attrName>ppt_y</p:attrName>
                                        </p:attrNameLst>
                                      </p:cBhvr>
                                      <p:rCtr x="61510" y="0"/>
                                    </p:animMotion>
                                  </p:childTnLst>
                                </p:cTn>
                              </p:par>
                              <p:par>
                                <p:cTn id="167" presetID="0" presetClass="path" presetSubtype="0" fill="hold" grpId="0" nodeType="withEffect">
                                  <p:stCondLst>
                                    <p:cond delay="0"/>
                                  </p:stCondLst>
                                  <p:childTnLst>
                                    <p:animMotion origin="layout" path="M 0.04826 2.59259E-6 L 0.96007 2.59259E-6 " pathEditMode="relative" rAng="0" ptsTypes="AA">
                                      <p:cBhvr>
                                        <p:cTn id="168" dur="20000" fill="hold"/>
                                        <p:tgtEl>
                                          <p:spTgt spid="1044"/>
                                        </p:tgtEl>
                                        <p:attrNameLst>
                                          <p:attrName>ppt_x</p:attrName>
                                          <p:attrName>ppt_y</p:attrName>
                                        </p:attrNameLst>
                                      </p:cBhvr>
                                      <p:rCtr x="45590" y="0"/>
                                    </p:animMotion>
                                  </p:childTnLst>
                                </p:cTn>
                              </p:par>
                              <p:par>
                                <p:cTn id="169" presetID="0" presetClass="path" presetSubtype="0" fill="hold" grpId="0" nodeType="withEffect">
                                  <p:stCondLst>
                                    <p:cond delay="0"/>
                                  </p:stCondLst>
                                  <p:childTnLst>
                                    <p:animMotion origin="layout" path="M 0.04826 2.59259E-6 L 0.96007 2.59259E-6 " pathEditMode="relative" rAng="0" ptsTypes="AA">
                                      <p:cBhvr>
                                        <p:cTn id="170" dur="20000" fill="hold"/>
                                        <p:tgtEl>
                                          <p:spTgt spid="1052"/>
                                        </p:tgtEl>
                                        <p:attrNameLst>
                                          <p:attrName>ppt_x</p:attrName>
                                          <p:attrName>ppt_y</p:attrName>
                                        </p:attrNameLst>
                                      </p:cBhvr>
                                      <p:rCtr x="45590" y="0"/>
                                    </p:animMotion>
                                  </p:childTnLst>
                                </p:cTn>
                              </p:par>
                              <p:par>
                                <p:cTn id="171" presetID="0" presetClass="path" presetSubtype="0" fill="hold" grpId="0" nodeType="withEffect">
                                  <p:stCondLst>
                                    <p:cond delay="0"/>
                                  </p:stCondLst>
                                  <p:childTnLst>
                                    <p:animMotion origin="layout" path="M 0.08437 1.85185E-6 L 0.96007 1.85185E-6 " pathEditMode="relative" rAng="0" ptsTypes="AA">
                                      <p:cBhvr>
                                        <p:cTn id="172" dur="20000" fill="hold"/>
                                        <p:tgtEl>
                                          <p:spTgt spid="1059"/>
                                        </p:tgtEl>
                                        <p:attrNameLst>
                                          <p:attrName>ppt_x</p:attrName>
                                          <p:attrName>ppt_y</p:attrName>
                                        </p:attrNameLst>
                                      </p:cBhvr>
                                      <p:rCtr x="43785" y="0"/>
                                    </p:animMotion>
                                  </p:childTnLst>
                                </p:cTn>
                              </p:par>
                              <p:par>
                                <p:cTn id="173" presetID="0" presetClass="path" presetSubtype="0" fill="hold" grpId="0" nodeType="withEffect">
                                  <p:stCondLst>
                                    <p:cond delay="0"/>
                                  </p:stCondLst>
                                  <p:childTnLst>
                                    <p:animMotion origin="layout" path="M 0.08437 1.85185E-6 L 0.96007 1.85185E-6 " pathEditMode="relative" rAng="0" ptsTypes="AA">
                                      <p:cBhvr>
                                        <p:cTn id="174" dur="20000" fill="hold"/>
                                        <p:tgtEl>
                                          <p:spTgt spid="1067"/>
                                        </p:tgtEl>
                                        <p:attrNameLst>
                                          <p:attrName>ppt_x</p:attrName>
                                          <p:attrName>ppt_y</p:attrName>
                                        </p:attrNameLst>
                                      </p:cBhvr>
                                      <p:rCtr x="43785" y="0"/>
                                    </p:animMotion>
                                  </p:childTnLst>
                                </p:cTn>
                              </p:par>
                              <p:par>
                                <p:cTn id="175" presetID="0" presetClass="path" presetSubtype="0" fill="hold" grpId="0" nodeType="withEffect">
                                  <p:stCondLst>
                                    <p:cond delay="0"/>
                                  </p:stCondLst>
                                  <p:childTnLst>
                                    <p:animMotion origin="layout" path="M 0.04826 2.59259E-6 L 0.96007 2.59259E-6 " pathEditMode="relative" rAng="0" ptsTypes="AA">
                                      <p:cBhvr>
                                        <p:cTn id="176" dur="20000" fill="hold"/>
                                        <p:tgtEl>
                                          <p:spTgt spid="1076"/>
                                        </p:tgtEl>
                                        <p:attrNameLst>
                                          <p:attrName>ppt_x</p:attrName>
                                          <p:attrName>ppt_y</p:attrName>
                                        </p:attrNameLst>
                                      </p:cBhvr>
                                      <p:rCtr x="45590" y="0"/>
                                    </p:animMotion>
                                  </p:childTnLst>
                                </p:cTn>
                              </p:par>
                              <p:par>
                                <p:cTn id="177" presetID="0" presetClass="path" presetSubtype="0" fill="hold" grpId="0" nodeType="withEffect">
                                  <p:stCondLst>
                                    <p:cond delay="0"/>
                                  </p:stCondLst>
                                  <p:childTnLst>
                                    <p:animMotion origin="layout" path="M 0.08437 1.85185E-6 L 0.96007 1.85185E-6 " pathEditMode="relative" rAng="0" ptsTypes="AA">
                                      <p:cBhvr>
                                        <p:cTn id="178" dur="20000" fill="hold"/>
                                        <p:tgtEl>
                                          <p:spTgt spid="1083"/>
                                        </p:tgtEl>
                                        <p:attrNameLst>
                                          <p:attrName>ppt_x</p:attrName>
                                          <p:attrName>ppt_y</p:attrName>
                                        </p:attrNameLst>
                                      </p:cBhvr>
                                      <p:rCtr x="43785" y="0"/>
                                    </p:animMotion>
                                  </p:childTnLst>
                                </p:cTn>
                              </p:par>
                              <p:par>
                                <p:cTn id="179" presetID="0" presetClass="path" presetSubtype="0" fill="hold" grpId="0" nodeType="withEffect">
                                  <p:stCondLst>
                                    <p:cond delay="0"/>
                                  </p:stCondLst>
                                  <p:childTnLst>
                                    <p:animMotion origin="layout" path="M 0.1559 -3.7037E-7 L 0.96007 -3.7037E-7 " pathEditMode="relative" rAng="0" ptsTypes="AA">
                                      <p:cBhvr>
                                        <p:cTn id="180" dur="20000" fill="hold"/>
                                        <p:tgtEl>
                                          <p:spTgt spid="1087"/>
                                        </p:tgtEl>
                                        <p:attrNameLst>
                                          <p:attrName>ppt_x</p:attrName>
                                          <p:attrName>ppt_y</p:attrName>
                                        </p:attrNameLst>
                                      </p:cBhvr>
                                      <p:rCtr x="40208" y="0"/>
                                    </p:animMotion>
                                  </p:childTnLst>
                                </p:cTn>
                              </p:par>
                              <p:par>
                                <p:cTn id="181" presetID="0" presetClass="path" presetSubtype="0" fill="hold" grpId="0" nodeType="withEffect">
                                  <p:stCondLst>
                                    <p:cond delay="0"/>
                                  </p:stCondLst>
                                  <p:childTnLst>
                                    <p:animMotion origin="layout" path="M -0.27031 3.7037E-6 L 0.96007 3.7037E-6 " pathEditMode="relative" rAng="0" ptsTypes="AA">
                                      <p:cBhvr>
                                        <p:cTn id="182" dur="20000" fill="hold"/>
                                        <p:tgtEl>
                                          <p:spTgt spid="1088"/>
                                        </p:tgtEl>
                                        <p:attrNameLst>
                                          <p:attrName>ppt_x</p:attrName>
                                          <p:attrName>ppt_y</p:attrName>
                                        </p:attrNameLst>
                                      </p:cBhvr>
                                      <p:rCtr x="61510" y="0"/>
                                    </p:animMotion>
                                  </p:childTnLst>
                                </p:cTn>
                              </p:par>
                              <p:par>
                                <p:cTn id="183" presetID="0" presetClass="path" presetSubtype="0" fill="hold" grpId="0" nodeType="withEffect">
                                  <p:stCondLst>
                                    <p:cond delay="0"/>
                                  </p:stCondLst>
                                  <p:childTnLst>
                                    <p:animMotion origin="layout" path="M -0.37396 3.33333E-6 L 0.96007 3.33333E-6 " pathEditMode="relative" rAng="0" ptsTypes="AA">
                                      <p:cBhvr>
                                        <p:cTn id="184" dur="20000" fill="hold"/>
                                        <p:tgtEl>
                                          <p:spTgt spid="1090"/>
                                        </p:tgtEl>
                                        <p:attrNameLst>
                                          <p:attrName>ppt_x</p:attrName>
                                          <p:attrName>ppt_y</p:attrName>
                                        </p:attrNameLst>
                                      </p:cBhvr>
                                      <p:rCtr x="66701" y="0"/>
                                    </p:animMotion>
                                  </p:childTnLst>
                                </p:cTn>
                              </p:par>
                              <p:par>
                                <p:cTn id="185" presetID="0" presetClass="path" presetSubtype="0" fill="hold" grpId="0" nodeType="withEffect">
                                  <p:stCondLst>
                                    <p:cond delay="0"/>
                                  </p:stCondLst>
                                  <p:childTnLst>
                                    <p:animMotion origin="layout" path="M 0.04826 2.59259E-6 L 0.96007 2.59259E-6 " pathEditMode="relative" rAng="0" ptsTypes="AA">
                                      <p:cBhvr>
                                        <p:cTn id="186" dur="20000" fill="hold"/>
                                        <p:tgtEl>
                                          <p:spTgt spid="1092"/>
                                        </p:tgtEl>
                                        <p:attrNameLst>
                                          <p:attrName>ppt_x</p:attrName>
                                          <p:attrName>ppt_y</p:attrName>
                                        </p:attrNameLst>
                                      </p:cBhvr>
                                      <p:rCtr x="45590" y="0"/>
                                    </p:animMotion>
                                  </p:childTnLst>
                                </p:cTn>
                              </p:par>
                              <p:par>
                                <p:cTn id="187" presetID="0" presetClass="path" presetSubtype="0" fill="hold" grpId="0" nodeType="withEffect">
                                  <p:stCondLst>
                                    <p:cond delay="0"/>
                                  </p:stCondLst>
                                  <p:childTnLst>
                                    <p:animMotion origin="layout" path="M 0.1559 -3.7037E-7 L 0.96007 -3.7037E-7 " pathEditMode="relative" rAng="0" ptsTypes="AA">
                                      <p:cBhvr>
                                        <p:cTn id="188" dur="20000" fill="hold"/>
                                        <p:tgtEl>
                                          <p:spTgt spid="1095"/>
                                        </p:tgtEl>
                                        <p:attrNameLst>
                                          <p:attrName>ppt_x</p:attrName>
                                          <p:attrName>ppt_y</p:attrName>
                                        </p:attrNameLst>
                                      </p:cBhvr>
                                      <p:rCtr x="40208" y="0"/>
                                    </p:animMotion>
                                  </p:childTnLst>
                                </p:cTn>
                              </p:par>
                              <p:par>
                                <p:cTn id="189" presetID="0" presetClass="path" presetSubtype="0" fill="hold" grpId="0" nodeType="withEffect">
                                  <p:stCondLst>
                                    <p:cond delay="0"/>
                                  </p:stCondLst>
                                  <p:childTnLst>
                                    <p:animMotion origin="layout" path="M -0.27031 3.7037E-6 L 0.96007 3.7037E-6 " pathEditMode="relative" rAng="0" ptsTypes="AA">
                                      <p:cBhvr>
                                        <p:cTn id="190" dur="20000" fill="hold"/>
                                        <p:tgtEl>
                                          <p:spTgt spid="1096"/>
                                        </p:tgtEl>
                                        <p:attrNameLst>
                                          <p:attrName>ppt_x</p:attrName>
                                          <p:attrName>ppt_y</p:attrName>
                                        </p:attrNameLst>
                                      </p:cBhvr>
                                      <p:rCtr x="61510" y="0"/>
                                    </p:animMotion>
                                  </p:childTnLst>
                                </p:cTn>
                              </p:par>
                              <p:par>
                                <p:cTn id="191" presetID="0" presetClass="path" presetSubtype="0" fill="hold" grpId="0" nodeType="withEffect">
                                  <p:stCondLst>
                                    <p:cond delay="0"/>
                                  </p:stCondLst>
                                  <p:childTnLst>
                                    <p:animMotion origin="layout" path="M -0.37396 3.33333E-6 L 0.96007 3.33333E-6 " pathEditMode="relative" rAng="0" ptsTypes="AA">
                                      <p:cBhvr>
                                        <p:cTn id="192" dur="20000" fill="hold"/>
                                        <p:tgtEl>
                                          <p:spTgt spid="1098"/>
                                        </p:tgtEl>
                                        <p:attrNameLst>
                                          <p:attrName>ppt_x</p:attrName>
                                          <p:attrName>ppt_y</p:attrName>
                                        </p:attrNameLst>
                                      </p:cBhvr>
                                      <p:rCtr x="66701" y="0"/>
                                    </p:animMotion>
                                  </p:childTnLst>
                                </p:cTn>
                              </p:par>
                              <p:par>
                                <p:cTn id="193" presetID="0" presetClass="path" presetSubtype="0" fill="hold" grpId="0" nodeType="withEffect">
                                  <p:stCondLst>
                                    <p:cond delay="0"/>
                                  </p:stCondLst>
                                  <p:childTnLst>
                                    <p:animMotion origin="layout" path="M 0.04826 2.59259E-6 L 0.96007 2.59259E-6 " pathEditMode="relative" rAng="0" ptsTypes="AA">
                                      <p:cBhvr>
                                        <p:cTn id="194" dur="20000" fill="hold"/>
                                        <p:tgtEl>
                                          <p:spTgt spid="1100"/>
                                        </p:tgtEl>
                                        <p:attrNameLst>
                                          <p:attrName>ppt_x</p:attrName>
                                          <p:attrName>ppt_y</p:attrName>
                                        </p:attrNameLst>
                                      </p:cBhvr>
                                      <p:rCtr x="45590" y="0"/>
                                    </p:animMotion>
                                  </p:childTnLst>
                                </p:cTn>
                              </p:par>
                              <p:par>
                                <p:cTn id="195" presetID="0" presetClass="path" presetSubtype="0" fill="hold" grpId="0" nodeType="withEffect">
                                  <p:stCondLst>
                                    <p:cond delay="0"/>
                                  </p:stCondLst>
                                  <p:childTnLst>
                                    <p:animMotion origin="layout" path="M -0.26615 -4.44444E-6 L 0.96007 -4.44444E-6 " pathEditMode="relative" rAng="0" ptsTypes="AA">
                                      <p:cBhvr>
                                        <p:cTn id="196" dur="20000" fill="hold"/>
                                        <p:tgtEl>
                                          <p:spTgt spid="1102"/>
                                        </p:tgtEl>
                                        <p:attrNameLst>
                                          <p:attrName>ppt_x</p:attrName>
                                          <p:attrName>ppt_y</p:attrName>
                                        </p:attrNameLst>
                                      </p:cBhvr>
                                      <p:rCtr x="61302" y="0"/>
                                    </p:animMotion>
                                  </p:childTnLst>
                                </p:cTn>
                              </p:par>
                              <p:par>
                                <p:cTn id="197" presetID="0" presetClass="path" presetSubtype="0" fill="hold" grpId="0" nodeType="withEffect">
                                  <p:stCondLst>
                                    <p:cond delay="0"/>
                                  </p:stCondLst>
                                  <p:childTnLst>
                                    <p:animMotion origin="layout" path="M 0.1559 -3.7037E-7 L 0.96007 -3.7037E-7 " pathEditMode="relative" rAng="0" ptsTypes="AA">
                                      <p:cBhvr>
                                        <p:cTn id="198" dur="20000" fill="hold"/>
                                        <p:tgtEl>
                                          <p:spTgt spid="1103"/>
                                        </p:tgtEl>
                                        <p:attrNameLst>
                                          <p:attrName>ppt_x</p:attrName>
                                          <p:attrName>ppt_y</p:attrName>
                                        </p:attrNameLst>
                                      </p:cBhvr>
                                      <p:rCtr x="40208" y="0"/>
                                    </p:animMotion>
                                  </p:childTnLst>
                                </p:cTn>
                              </p:par>
                              <p:par>
                                <p:cTn id="199" presetID="0" presetClass="path" presetSubtype="0" fill="hold" grpId="0" nodeType="withEffect">
                                  <p:stCondLst>
                                    <p:cond delay="0"/>
                                  </p:stCondLst>
                                  <p:childTnLst>
                                    <p:animMotion origin="layout" path="M -0.27031 3.7037E-6 L 0.96007 3.7037E-6 " pathEditMode="relative" rAng="0" ptsTypes="AA">
                                      <p:cBhvr>
                                        <p:cTn id="200" dur="20000" fill="hold"/>
                                        <p:tgtEl>
                                          <p:spTgt spid="1104"/>
                                        </p:tgtEl>
                                        <p:attrNameLst>
                                          <p:attrName>ppt_x</p:attrName>
                                          <p:attrName>ppt_y</p:attrName>
                                        </p:attrNameLst>
                                      </p:cBhvr>
                                      <p:rCtr x="61510" y="0"/>
                                    </p:animMotion>
                                  </p:childTnLst>
                                </p:cTn>
                              </p:par>
                              <p:par>
                                <p:cTn id="201" presetID="0" presetClass="path" presetSubtype="0" fill="hold" grpId="0" nodeType="withEffect">
                                  <p:stCondLst>
                                    <p:cond delay="0"/>
                                  </p:stCondLst>
                                  <p:childTnLst>
                                    <p:animMotion origin="layout" path="M -0.04566 1.85185E-6 L 0.96007 1.85185E-6 " pathEditMode="relative" rAng="0" ptsTypes="AA">
                                      <p:cBhvr>
                                        <p:cTn id="202" dur="20000" fill="hold"/>
                                        <p:tgtEl>
                                          <p:spTgt spid="1105"/>
                                        </p:tgtEl>
                                        <p:attrNameLst>
                                          <p:attrName>ppt_x</p:attrName>
                                          <p:attrName>ppt_y</p:attrName>
                                        </p:attrNameLst>
                                      </p:cBhvr>
                                      <p:rCtr x="50278" y="0"/>
                                    </p:animMotion>
                                  </p:childTnLst>
                                </p:cTn>
                              </p:par>
                              <p:par>
                                <p:cTn id="203" presetID="0" presetClass="path" presetSubtype="0" fill="hold" grpId="0" nodeType="withEffect">
                                  <p:stCondLst>
                                    <p:cond delay="0"/>
                                  </p:stCondLst>
                                  <p:childTnLst>
                                    <p:animMotion origin="layout" path="M -0.37396 3.33333E-6 L 0.96007 3.33333E-6 " pathEditMode="relative" rAng="0" ptsTypes="AA">
                                      <p:cBhvr>
                                        <p:cTn id="204" dur="20000" fill="hold"/>
                                        <p:tgtEl>
                                          <p:spTgt spid="1106"/>
                                        </p:tgtEl>
                                        <p:attrNameLst>
                                          <p:attrName>ppt_x</p:attrName>
                                          <p:attrName>ppt_y</p:attrName>
                                        </p:attrNameLst>
                                      </p:cBhvr>
                                      <p:rCtr x="66701" y="0"/>
                                    </p:animMotion>
                                  </p:childTnLst>
                                </p:cTn>
                              </p:par>
                              <p:par>
                                <p:cTn id="205" presetID="0" presetClass="path" presetSubtype="0" fill="hold" grpId="0" nodeType="withEffect">
                                  <p:stCondLst>
                                    <p:cond delay="0"/>
                                  </p:stCondLst>
                                  <p:childTnLst>
                                    <p:animMotion origin="layout" path="M 0.04826 2.59259E-6 L 0.96007 2.59259E-6 " pathEditMode="relative" rAng="0" ptsTypes="AA">
                                      <p:cBhvr>
                                        <p:cTn id="206" dur="20000" fill="hold"/>
                                        <p:tgtEl>
                                          <p:spTgt spid="1108"/>
                                        </p:tgtEl>
                                        <p:attrNameLst>
                                          <p:attrName>ppt_x</p:attrName>
                                          <p:attrName>ppt_y</p:attrName>
                                        </p:attrNameLst>
                                      </p:cBhvr>
                                      <p:rCtr x="45590" y="0"/>
                                    </p:animMotion>
                                  </p:childTnLst>
                                </p:cTn>
                              </p:par>
                              <p:par>
                                <p:cTn id="207" presetID="0" presetClass="path" presetSubtype="0" fill="hold" grpId="0" nodeType="withEffect">
                                  <p:stCondLst>
                                    <p:cond delay="0"/>
                                  </p:stCondLst>
                                  <p:childTnLst>
                                    <p:animMotion origin="layout" path="M 0.1559 -3.7037E-7 L 0.96007 -3.7037E-7 " pathEditMode="relative" rAng="0" ptsTypes="AA">
                                      <p:cBhvr>
                                        <p:cTn id="208" dur="20000" fill="hold"/>
                                        <p:tgtEl>
                                          <p:spTgt spid="1111"/>
                                        </p:tgtEl>
                                        <p:attrNameLst>
                                          <p:attrName>ppt_x</p:attrName>
                                          <p:attrName>ppt_y</p:attrName>
                                        </p:attrNameLst>
                                      </p:cBhvr>
                                      <p:rCtr x="40208" y="0"/>
                                    </p:animMotion>
                                  </p:childTnLst>
                                </p:cTn>
                              </p:par>
                              <p:par>
                                <p:cTn id="209" presetID="0" presetClass="path" presetSubtype="0" fill="hold" grpId="0" nodeType="withEffect">
                                  <p:stCondLst>
                                    <p:cond delay="0"/>
                                  </p:stCondLst>
                                  <p:childTnLst>
                                    <p:animMotion origin="layout" path="M -0.27031 3.7037E-6 L 0.96007 3.7037E-6 " pathEditMode="relative" rAng="0" ptsTypes="AA">
                                      <p:cBhvr>
                                        <p:cTn id="210" dur="20000" fill="hold"/>
                                        <p:tgtEl>
                                          <p:spTgt spid="1112"/>
                                        </p:tgtEl>
                                        <p:attrNameLst>
                                          <p:attrName>ppt_x</p:attrName>
                                          <p:attrName>ppt_y</p:attrName>
                                        </p:attrNameLst>
                                      </p:cBhvr>
                                      <p:rCtr x="61510" y="0"/>
                                    </p:animMotion>
                                  </p:childTnLst>
                                </p:cTn>
                              </p:par>
                              <p:par>
                                <p:cTn id="211" presetID="0" presetClass="path" presetSubtype="0" fill="hold" grpId="0" nodeType="withEffect">
                                  <p:stCondLst>
                                    <p:cond delay="0"/>
                                  </p:stCondLst>
                                  <p:childTnLst>
                                    <p:animMotion origin="layout" path="M -0.37396 3.33333E-6 L 0.96007 3.33333E-6 " pathEditMode="relative" rAng="0" ptsTypes="AA">
                                      <p:cBhvr>
                                        <p:cTn id="212" dur="20000" fill="hold"/>
                                        <p:tgtEl>
                                          <p:spTgt spid="1114"/>
                                        </p:tgtEl>
                                        <p:attrNameLst>
                                          <p:attrName>ppt_x</p:attrName>
                                          <p:attrName>ppt_y</p:attrName>
                                        </p:attrNameLst>
                                      </p:cBhvr>
                                      <p:rCtr x="66701" y="0"/>
                                    </p:animMotion>
                                  </p:childTnLst>
                                </p:cTn>
                              </p:par>
                              <p:par>
                                <p:cTn id="213" presetID="0" presetClass="path" presetSubtype="0" fill="hold" grpId="0" nodeType="withEffect">
                                  <p:stCondLst>
                                    <p:cond delay="0"/>
                                  </p:stCondLst>
                                  <p:childTnLst>
                                    <p:animMotion origin="layout" path="M 0.04826 2.59259E-6 L 0.96007 2.59259E-6 " pathEditMode="relative" rAng="0" ptsTypes="AA">
                                      <p:cBhvr>
                                        <p:cTn id="214" dur="20000" fill="hold"/>
                                        <p:tgtEl>
                                          <p:spTgt spid="1116"/>
                                        </p:tgtEl>
                                        <p:attrNameLst>
                                          <p:attrName>ppt_x</p:attrName>
                                          <p:attrName>ppt_y</p:attrName>
                                        </p:attrNameLst>
                                      </p:cBhvr>
                                      <p:rCtr x="45590" y="0"/>
                                    </p:animMotion>
                                  </p:childTnLst>
                                </p:cTn>
                              </p:par>
                              <p:par>
                                <p:cTn id="215" presetID="35" presetClass="path" presetSubtype="0" fill="hold" nodeType="withEffect">
                                  <p:stCondLst>
                                    <p:cond delay="0"/>
                                  </p:stCondLst>
                                  <p:childTnLst>
                                    <p:animMotion origin="layout" path="M 0 0  L -0.25 0  E" pathEditMode="relative" ptsTypes="">
                                      <p:cBhvr>
                                        <p:cTn id="216" dur="200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22" grpId="0" animBg="1"/>
      <p:bldP spid="131" grpId="0" animBg="1"/>
      <p:bldP spid="138" grpId="0" animBg="1"/>
      <p:bldP spid="348" grpId="0" animBg="1"/>
      <p:bldP spid="352" grpId="0" animBg="1"/>
      <p:bldP spid="354" grpId="0" animBg="1"/>
      <p:bldP spid="356" grpId="0" animBg="1"/>
      <p:bldP spid="360" grpId="0" animBg="1"/>
      <p:bldP spid="362" grpId="0" animBg="1"/>
      <p:bldP spid="370" grpId="0" animBg="1"/>
      <p:bldP spid="372" grpId="0" animBg="1"/>
      <p:bldP spid="376" grpId="0" animBg="1"/>
      <p:bldP spid="378" grpId="0" animBg="1"/>
      <p:bldP spid="510" grpId="0" animBg="1"/>
      <p:bldP spid="511" grpId="0" animBg="1"/>
      <p:bldP spid="515" grpId="0" animBg="1"/>
      <p:bldP spid="518" grpId="0" animBg="1"/>
      <p:bldP spid="519" grpId="0" animBg="1"/>
      <p:bldP spid="523" grpId="0" animBg="1"/>
      <p:bldP spid="526" grpId="0" animBg="1"/>
      <p:bldP spid="527" grpId="0" animBg="1"/>
      <p:bldP spid="529" grpId="0" animBg="1"/>
      <p:bldP spid="531" grpId="0" animBg="1"/>
      <p:bldP spid="534" grpId="0" animBg="1"/>
      <p:bldP spid="535" grpId="0" animBg="1"/>
      <p:bldP spid="539" grpId="0" animBg="1"/>
      <p:bldP spid="734" grpId="0" animBg="1"/>
      <p:bldP spid="736"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50" grpId="0" animBg="1"/>
      <p:bldP spid="752" grpId="0" animBg="1"/>
      <p:bldP spid="754" grpId="0" animBg="1"/>
      <p:bldP spid="755" grpId="0" animBg="1"/>
      <p:bldP spid="756" grpId="0" animBg="1"/>
      <p:bldP spid="757" grpId="0" animBg="1"/>
      <p:bldP spid="758" grpId="0" animBg="1"/>
      <p:bldP spid="759" grpId="0" animBg="1"/>
      <p:bldP spid="760" grpId="0" animBg="1"/>
      <p:bldP spid="761" grpId="0" animBg="1"/>
      <p:bldP spid="762" grpId="0" animBg="1"/>
      <p:bldP spid="763" grpId="0" animBg="1"/>
      <p:bldP spid="764" grpId="0" animBg="1"/>
      <p:bldP spid="765" grpId="0" animBg="1"/>
      <p:bldP spid="771" grpId="0" animBg="1"/>
      <p:bldP spid="773" grpId="0" animBg="1"/>
      <p:bldP spid="779" grpId="0" animBg="1"/>
      <p:bldP spid="789" grpId="0" animBg="1"/>
      <p:bldP spid="795" grpId="0" animBg="1"/>
      <p:bldP spid="799" grpId="0" animBg="1"/>
      <p:bldP spid="800" grpId="0" animBg="1"/>
      <p:bldP spid="802" grpId="0" animBg="1"/>
      <p:bldP spid="804" grpId="0" animBg="1"/>
      <p:bldP spid="807" grpId="0" animBg="1"/>
      <p:bldP spid="808" grpId="0" animBg="1"/>
      <p:bldP spid="810" grpId="0" animBg="1"/>
      <p:bldP spid="812" grpId="0" animBg="1"/>
      <p:bldP spid="814" grpId="0" animBg="1"/>
      <p:bldP spid="815" grpId="0" animBg="1"/>
      <p:bldP spid="816" grpId="0" animBg="1"/>
      <p:bldP spid="817" grpId="0" animBg="1"/>
      <p:bldP spid="818" grpId="0" animBg="1"/>
      <p:bldP spid="820" grpId="0" animBg="1"/>
      <p:bldP spid="823" grpId="0" animBg="1"/>
      <p:bldP spid="824" grpId="0" animBg="1"/>
      <p:bldP spid="826" grpId="0" animBg="1"/>
      <p:bldP spid="828" grpId="0" animBg="1"/>
      <p:bldP spid="1028" grpId="0" animBg="1"/>
      <p:bldP spid="1036" grpId="0" animBg="1"/>
      <p:bldP spid="1039" grpId="0" animBg="1"/>
      <p:bldP spid="1040" grpId="0" animBg="1"/>
      <p:bldP spid="1044" grpId="0" animBg="1"/>
      <p:bldP spid="1052" grpId="0" animBg="1"/>
      <p:bldP spid="1059" grpId="0" animBg="1"/>
      <p:bldP spid="1067" grpId="0" animBg="1"/>
      <p:bldP spid="1076" grpId="0" animBg="1"/>
      <p:bldP spid="1083" grpId="0" animBg="1"/>
      <p:bldP spid="1087" grpId="0" animBg="1"/>
      <p:bldP spid="1088" grpId="0" animBg="1"/>
      <p:bldP spid="1090" grpId="0" animBg="1"/>
      <p:bldP spid="1092" grpId="0" animBg="1"/>
      <p:bldP spid="1095" grpId="0" animBg="1"/>
      <p:bldP spid="1096" grpId="0" animBg="1"/>
      <p:bldP spid="1098" grpId="0" animBg="1"/>
      <p:bldP spid="1100" grpId="0" animBg="1"/>
      <p:bldP spid="1102" grpId="0" animBg="1"/>
      <p:bldP spid="1103" grpId="0" animBg="1"/>
      <p:bldP spid="1104" grpId="0" animBg="1"/>
      <p:bldP spid="1105" grpId="0" animBg="1"/>
      <p:bldP spid="1106" grpId="0" animBg="1"/>
      <p:bldP spid="1108" grpId="0" animBg="1"/>
      <p:bldP spid="1111" grpId="0" animBg="1"/>
      <p:bldP spid="1112" grpId="0" animBg="1"/>
      <p:bldP spid="1114" grpId="0" animBg="1"/>
      <p:bldP spid="1116" grpId="0" animBg="1"/>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14" name="Rectangle 113"/>
          <p:cNvSpPr/>
          <p:nvPr userDrawn="1"/>
        </p:nvSpPr>
        <p:spPr>
          <a:xfrm>
            <a:off x="0" y="0"/>
            <a:ext cx="9144000" cy="6855938"/>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Cube 10"/>
          <p:cNvSpPr/>
          <p:nvPr userDrawn="1"/>
        </p:nvSpPr>
        <p:spPr>
          <a:xfrm>
            <a:off x="697088" y="306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3" name="Cube 12"/>
          <p:cNvSpPr/>
          <p:nvPr userDrawn="1"/>
        </p:nvSpPr>
        <p:spPr>
          <a:xfrm>
            <a:off x="1064163" y="270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4" name="Cube 13"/>
          <p:cNvSpPr/>
          <p:nvPr userDrawn="1"/>
        </p:nvSpPr>
        <p:spPr>
          <a:xfrm>
            <a:off x="344163" y="270058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 name="Cube 14"/>
          <p:cNvSpPr/>
          <p:nvPr userDrawn="1"/>
        </p:nvSpPr>
        <p:spPr>
          <a:xfrm>
            <a:off x="1417088" y="306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6" name="Cube 15"/>
          <p:cNvSpPr/>
          <p:nvPr userDrawn="1"/>
        </p:nvSpPr>
        <p:spPr>
          <a:xfrm>
            <a:off x="213001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8" name="Cube 17"/>
          <p:cNvSpPr/>
          <p:nvPr userDrawn="1"/>
        </p:nvSpPr>
        <p:spPr>
          <a:xfrm>
            <a:off x="1777088" y="1980588"/>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9" name="Cube 18"/>
          <p:cNvSpPr/>
          <p:nvPr userDrawn="1"/>
        </p:nvSpPr>
        <p:spPr>
          <a:xfrm>
            <a:off x="2850013" y="234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0" name="Cube 19"/>
          <p:cNvSpPr/>
          <p:nvPr userDrawn="1"/>
        </p:nvSpPr>
        <p:spPr>
          <a:xfrm>
            <a:off x="2137088" y="3060588"/>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1" name="Cube 20"/>
          <p:cNvSpPr/>
          <p:nvPr userDrawn="1"/>
        </p:nvSpPr>
        <p:spPr>
          <a:xfrm>
            <a:off x="5761264" y="360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2" name="Cube 21"/>
          <p:cNvSpPr/>
          <p:nvPr userDrawn="1"/>
        </p:nvSpPr>
        <p:spPr>
          <a:xfrm>
            <a:off x="3210013" y="2700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6" name="Cube 25"/>
          <p:cNvSpPr/>
          <p:nvPr userDrawn="1"/>
        </p:nvSpPr>
        <p:spPr>
          <a:xfrm>
            <a:off x="2145850" y="43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31" name="Cube 30"/>
          <p:cNvSpPr/>
          <p:nvPr userDrawn="1"/>
        </p:nvSpPr>
        <p:spPr>
          <a:xfrm>
            <a:off x="4684021" y="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32" name="Cube 31"/>
          <p:cNvSpPr/>
          <p:nvPr userDrawn="1"/>
        </p:nvSpPr>
        <p:spPr>
          <a:xfrm>
            <a:off x="5018775" y="4338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33" name="Cube 32"/>
          <p:cNvSpPr/>
          <p:nvPr userDrawn="1"/>
        </p:nvSpPr>
        <p:spPr>
          <a:xfrm>
            <a:off x="3964021"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35" name="Cube 34"/>
          <p:cNvSpPr/>
          <p:nvPr userDrawn="1"/>
        </p:nvSpPr>
        <p:spPr>
          <a:xfrm>
            <a:off x="2145850" y="36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37" name="Cube 36"/>
          <p:cNvSpPr/>
          <p:nvPr userDrawn="1"/>
        </p:nvSpPr>
        <p:spPr>
          <a:xfrm>
            <a:off x="286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38" name="Cube 37"/>
          <p:cNvSpPr/>
          <p:nvPr userDrawn="1"/>
        </p:nvSpPr>
        <p:spPr>
          <a:xfrm>
            <a:off x="1410013" y="162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41" name="Cube 40"/>
          <p:cNvSpPr/>
          <p:nvPr userDrawn="1"/>
        </p:nvSpPr>
        <p:spPr>
          <a:xfrm>
            <a:off x="4997424" y="233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42" name="Cube 41"/>
          <p:cNvSpPr/>
          <p:nvPr userDrawn="1"/>
        </p:nvSpPr>
        <p:spPr>
          <a:xfrm>
            <a:off x="5736018" y="433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44" name="Cube 43"/>
          <p:cNvSpPr/>
          <p:nvPr userDrawn="1"/>
        </p:nvSpPr>
        <p:spPr>
          <a:xfrm>
            <a:off x="5401264"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45" name="Cube 44"/>
          <p:cNvSpPr/>
          <p:nvPr userDrawn="1"/>
        </p:nvSpPr>
        <p:spPr>
          <a:xfrm>
            <a:off x="178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46" name="Cube 45"/>
          <p:cNvSpPr/>
          <p:nvPr userDrawn="1"/>
        </p:nvSpPr>
        <p:spPr>
          <a:xfrm>
            <a:off x="1440000" y="1080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1" name="Cube 50"/>
          <p:cNvSpPr/>
          <p:nvPr userDrawn="1"/>
        </p:nvSpPr>
        <p:spPr>
          <a:xfrm>
            <a:off x="-15837" y="144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3" name="Cube 52"/>
          <p:cNvSpPr/>
          <p:nvPr userDrawn="1"/>
        </p:nvSpPr>
        <p:spPr>
          <a:xfrm>
            <a:off x="3964021" y="72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5" name="Cube 54"/>
          <p:cNvSpPr/>
          <p:nvPr userDrawn="1"/>
        </p:nvSpPr>
        <p:spPr>
          <a:xfrm>
            <a:off x="6818775" y="4338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9" name="Cube 58"/>
          <p:cNvSpPr/>
          <p:nvPr userDrawn="1"/>
        </p:nvSpPr>
        <p:spPr>
          <a:xfrm>
            <a:off x="2512925" y="1440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5" name="Cube 64"/>
          <p:cNvSpPr/>
          <p:nvPr userDrawn="1"/>
        </p:nvSpPr>
        <p:spPr>
          <a:xfrm>
            <a:off x="6786683" y="198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75" name="Cube 74"/>
          <p:cNvSpPr/>
          <p:nvPr userDrawn="1"/>
        </p:nvSpPr>
        <p:spPr>
          <a:xfrm>
            <a:off x="3216018" y="1113115"/>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78" name="Cube 77"/>
          <p:cNvSpPr/>
          <p:nvPr userDrawn="1"/>
        </p:nvSpPr>
        <p:spPr>
          <a:xfrm>
            <a:off x="4293261" y="147311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81" name="Cube 80"/>
          <p:cNvSpPr/>
          <p:nvPr userDrawn="1"/>
        </p:nvSpPr>
        <p:spPr>
          <a:xfrm>
            <a:off x="4656018" y="147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82" name="Cube 81"/>
          <p:cNvSpPr/>
          <p:nvPr userDrawn="1"/>
        </p:nvSpPr>
        <p:spPr>
          <a:xfrm>
            <a:off x="705850" y="720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6" name="Cube 65"/>
          <p:cNvSpPr/>
          <p:nvPr userDrawn="1"/>
        </p:nvSpPr>
        <p:spPr>
          <a:xfrm>
            <a:off x="714668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3" name="Cube 92"/>
          <p:cNvSpPr/>
          <p:nvPr userDrawn="1"/>
        </p:nvSpPr>
        <p:spPr>
          <a:xfrm>
            <a:off x="5754344" y="72970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5" name="Cube 94"/>
          <p:cNvSpPr/>
          <p:nvPr userDrawn="1"/>
        </p:nvSpPr>
        <p:spPr>
          <a:xfrm>
            <a:off x="7890785" y="111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6" name="Cube 95"/>
          <p:cNvSpPr/>
          <p:nvPr userDrawn="1"/>
        </p:nvSpPr>
        <p:spPr>
          <a:xfrm>
            <a:off x="7528028" y="762821"/>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7" name="Cube 96"/>
          <p:cNvSpPr/>
          <p:nvPr userDrawn="1"/>
        </p:nvSpPr>
        <p:spPr>
          <a:xfrm>
            <a:off x="6805271" y="1122821"/>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07" name="Cube 106"/>
          <p:cNvSpPr/>
          <p:nvPr userDrawn="1"/>
        </p:nvSpPr>
        <p:spPr>
          <a:xfrm>
            <a:off x="7869434" y="269852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09" name="Cube 108"/>
          <p:cNvSpPr/>
          <p:nvPr userDrawn="1"/>
        </p:nvSpPr>
        <p:spPr>
          <a:xfrm>
            <a:off x="8589434" y="341852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0" name="Cube 109"/>
          <p:cNvSpPr/>
          <p:nvPr userDrawn="1"/>
        </p:nvSpPr>
        <p:spPr>
          <a:xfrm>
            <a:off x="7869434" y="197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1" name="Cube 110"/>
          <p:cNvSpPr/>
          <p:nvPr userDrawn="1"/>
        </p:nvSpPr>
        <p:spPr>
          <a:xfrm>
            <a:off x="8220025" y="43359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2" name="Cube 111"/>
          <p:cNvSpPr/>
          <p:nvPr userDrawn="1"/>
        </p:nvSpPr>
        <p:spPr>
          <a:xfrm>
            <a:off x="7509434" y="161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3" name="Cube 112"/>
          <p:cNvSpPr/>
          <p:nvPr userDrawn="1"/>
        </p:nvSpPr>
        <p:spPr>
          <a:xfrm>
            <a:off x="8236509" y="233852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5" name="Cube 114"/>
          <p:cNvSpPr/>
          <p:nvPr userDrawn="1"/>
        </p:nvSpPr>
        <p:spPr>
          <a:xfrm>
            <a:off x="3570013" y="306058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6" name="Cube 115"/>
          <p:cNvSpPr/>
          <p:nvPr userDrawn="1"/>
        </p:nvSpPr>
        <p:spPr>
          <a:xfrm>
            <a:off x="344163"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7" name="Cube 116"/>
          <p:cNvSpPr/>
          <p:nvPr userDrawn="1"/>
        </p:nvSpPr>
        <p:spPr>
          <a:xfrm>
            <a:off x="6481264"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0" name="Cube 59"/>
          <p:cNvSpPr/>
          <p:nvPr userDrawn="1"/>
        </p:nvSpPr>
        <p:spPr>
          <a:xfrm>
            <a:off x="4305850" y="289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1" name="Cube 60"/>
          <p:cNvSpPr/>
          <p:nvPr userDrawn="1"/>
        </p:nvSpPr>
        <p:spPr>
          <a:xfrm>
            <a:off x="369392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3" name="Cube 62"/>
          <p:cNvSpPr/>
          <p:nvPr userDrawn="1"/>
        </p:nvSpPr>
        <p:spPr>
          <a:xfrm>
            <a:off x="5009595" y="361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4" name="Cube 63"/>
          <p:cNvSpPr/>
          <p:nvPr userDrawn="1"/>
        </p:nvSpPr>
        <p:spPr>
          <a:xfrm>
            <a:off x="5732346" y="325387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7" name="Cube 66"/>
          <p:cNvSpPr/>
          <p:nvPr userDrawn="1"/>
        </p:nvSpPr>
        <p:spPr>
          <a:xfrm>
            <a:off x="5372346" y="289387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0" name="Cube 149"/>
          <p:cNvSpPr/>
          <p:nvPr userDrawn="1"/>
        </p:nvSpPr>
        <p:spPr>
          <a:xfrm>
            <a:off x="6929818" y="4229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08" name="Cube 107"/>
          <p:cNvSpPr/>
          <p:nvPr userDrawn="1"/>
        </p:nvSpPr>
        <p:spPr>
          <a:xfrm>
            <a:off x="8639568" y="3310064"/>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1" name="Cube 150"/>
          <p:cNvSpPr/>
          <p:nvPr userDrawn="1"/>
        </p:nvSpPr>
        <p:spPr>
          <a:xfrm>
            <a:off x="5436659" y="37693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2" name="Cube 151"/>
          <p:cNvSpPr/>
          <p:nvPr userDrawn="1"/>
        </p:nvSpPr>
        <p:spPr>
          <a:xfrm>
            <a:off x="5486793" y="366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4" name="Cube 23"/>
          <p:cNvSpPr/>
          <p:nvPr userDrawn="1"/>
        </p:nvSpPr>
        <p:spPr>
          <a:xfrm>
            <a:off x="5104038" y="22028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5" name="Cube 24"/>
          <p:cNvSpPr/>
          <p:nvPr userDrawn="1"/>
        </p:nvSpPr>
        <p:spPr>
          <a:xfrm>
            <a:off x="5126793" y="206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40" name="Cube 39"/>
          <p:cNvSpPr/>
          <p:nvPr userDrawn="1"/>
        </p:nvSpPr>
        <p:spPr>
          <a:xfrm>
            <a:off x="5126793" y="1919163"/>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7" name="Cube 16"/>
          <p:cNvSpPr/>
          <p:nvPr userDrawn="1"/>
        </p:nvSpPr>
        <p:spPr>
          <a:xfrm>
            <a:off x="2878499" y="22028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8" name="Cube 57"/>
          <p:cNvSpPr/>
          <p:nvPr userDrawn="1"/>
        </p:nvSpPr>
        <p:spPr>
          <a:xfrm>
            <a:off x="2971798" y="2099163"/>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2" name="Cube 61"/>
          <p:cNvSpPr/>
          <p:nvPr userDrawn="1"/>
        </p:nvSpPr>
        <p:spPr>
          <a:xfrm>
            <a:off x="4293261" y="13486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4" name="Cube 153"/>
          <p:cNvSpPr/>
          <p:nvPr userDrawn="1"/>
        </p:nvSpPr>
        <p:spPr>
          <a:xfrm>
            <a:off x="5016018" y="347377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5" name="Cube 154"/>
          <p:cNvSpPr/>
          <p:nvPr userDrawn="1"/>
        </p:nvSpPr>
        <p:spPr>
          <a:xfrm>
            <a:off x="6711083" y="357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6" name="Cube 155"/>
          <p:cNvSpPr/>
          <p:nvPr userDrawn="1"/>
        </p:nvSpPr>
        <p:spPr>
          <a:xfrm>
            <a:off x="5357424" y="280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7" name="Cube 156"/>
          <p:cNvSpPr/>
          <p:nvPr userDrawn="1"/>
        </p:nvSpPr>
        <p:spPr>
          <a:xfrm>
            <a:off x="3845233" y="26703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8" name="Cube 157"/>
          <p:cNvSpPr/>
          <p:nvPr userDrawn="1"/>
        </p:nvSpPr>
        <p:spPr>
          <a:xfrm>
            <a:off x="6373995" y="26703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9" name="Cube 158"/>
          <p:cNvSpPr/>
          <p:nvPr userDrawn="1"/>
        </p:nvSpPr>
        <p:spPr>
          <a:xfrm>
            <a:off x="6739569" y="343317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60" name="Cube 159"/>
          <p:cNvSpPr/>
          <p:nvPr userDrawn="1"/>
        </p:nvSpPr>
        <p:spPr>
          <a:xfrm>
            <a:off x="6733995" y="329377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4" name="Cube 93"/>
          <p:cNvSpPr/>
          <p:nvPr userDrawn="1"/>
        </p:nvSpPr>
        <p:spPr>
          <a:xfrm>
            <a:off x="7530785" y="147311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53" name="Cube 152"/>
          <p:cNvSpPr/>
          <p:nvPr userDrawn="1"/>
        </p:nvSpPr>
        <p:spPr>
          <a:xfrm>
            <a:off x="222205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pic>
        <p:nvPicPr>
          <p:cNvPr id="80" name="Picture 79"/>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213844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0"/>
                                        </p:tgtEl>
                                        <p:attrNameLst>
                                          <p:attrName>style.visibility</p:attrName>
                                        </p:attrNameLst>
                                      </p:cBhvr>
                                      <p:to>
                                        <p:strVal val="visible"/>
                                      </p:to>
                                    </p:set>
                                    <p:animEffect transition="in" filter="fade">
                                      <p:cBhvr>
                                        <p:cTn id="171" dur="200"/>
                                        <p:tgtEl>
                                          <p:spTgt spid="60"/>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3"/>
                                        </p:tgtEl>
                                        <p:attrNameLst>
                                          <p:attrName>style.visibility</p:attrName>
                                        </p:attrNameLst>
                                      </p:cBhvr>
                                      <p:to>
                                        <p:strVal val="visible"/>
                                      </p:to>
                                    </p:set>
                                    <p:animEffect transition="in" filter="fade">
                                      <p:cBhvr>
                                        <p:cTn id="175" dur="200"/>
                                        <p:tgtEl>
                                          <p:spTgt spid="63"/>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4"/>
                                        </p:tgtEl>
                                        <p:attrNameLst>
                                          <p:attrName>style.visibility</p:attrName>
                                        </p:attrNameLst>
                                      </p:cBhvr>
                                      <p:to>
                                        <p:strVal val="visible"/>
                                      </p:to>
                                    </p:set>
                                    <p:animEffect transition="in" filter="fade">
                                      <p:cBhvr>
                                        <p:cTn id="179" dur="200"/>
                                        <p:tgtEl>
                                          <p:spTgt spid="64"/>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7"/>
                                        </p:tgtEl>
                                        <p:attrNameLst>
                                          <p:attrName>style.visibility</p:attrName>
                                        </p:attrNameLst>
                                      </p:cBhvr>
                                      <p:to>
                                        <p:strVal val="visible"/>
                                      </p:to>
                                    </p:set>
                                    <p:animEffect transition="in" filter="fade">
                                      <p:cBhvr>
                                        <p:cTn id="183" dur="200"/>
                                        <p:tgtEl>
                                          <p:spTgt spid="67"/>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150"/>
                                        </p:tgtEl>
                                        <p:attrNameLst>
                                          <p:attrName>style.visibility</p:attrName>
                                        </p:attrNameLst>
                                      </p:cBhvr>
                                      <p:to>
                                        <p:strVal val="visible"/>
                                      </p:to>
                                    </p:set>
                                    <p:animEffect transition="in" filter="fade">
                                      <p:cBhvr>
                                        <p:cTn id="187" dur="200"/>
                                        <p:tgtEl>
                                          <p:spTgt spid="150"/>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151"/>
                                        </p:tgtEl>
                                        <p:attrNameLst>
                                          <p:attrName>style.visibility</p:attrName>
                                        </p:attrNameLst>
                                      </p:cBhvr>
                                      <p:to>
                                        <p:strVal val="visible"/>
                                      </p:to>
                                    </p:set>
                                    <p:animEffect transition="in" filter="fade">
                                      <p:cBhvr>
                                        <p:cTn id="191" dur="200"/>
                                        <p:tgtEl>
                                          <p:spTgt spid="151"/>
                                        </p:tgtEl>
                                      </p:cBhvr>
                                    </p:animEffect>
                                  </p:childTnLst>
                                </p:cTn>
                              </p:par>
                            </p:childTnLst>
                          </p:cTn>
                        </p:par>
                        <p:par>
                          <p:cTn id="192" fill="hold">
                            <p:stCondLst>
                              <p:cond delay="9400"/>
                            </p:stCondLst>
                            <p:childTnLst>
                              <p:par>
                                <p:cTn id="193" presetID="10" presetClass="entr" presetSubtype="0" fill="hold" grpId="0" nodeType="afterEffect">
                                  <p:stCondLst>
                                    <p:cond delay="0"/>
                                  </p:stCondLst>
                                  <p:childTnLst>
                                    <p:set>
                                      <p:cBhvr>
                                        <p:cTn id="194" dur="1" fill="hold">
                                          <p:stCondLst>
                                            <p:cond delay="0"/>
                                          </p:stCondLst>
                                        </p:cTn>
                                        <p:tgtEl>
                                          <p:spTgt spid="159"/>
                                        </p:tgtEl>
                                        <p:attrNameLst>
                                          <p:attrName>style.visibility</p:attrName>
                                        </p:attrNameLst>
                                      </p:cBhvr>
                                      <p:to>
                                        <p:strVal val="visible"/>
                                      </p:to>
                                    </p:set>
                                    <p:animEffect transition="in" filter="fade">
                                      <p:cBhvr>
                                        <p:cTn id="195" dur="200"/>
                                        <p:tgtEl>
                                          <p:spTgt spid="159"/>
                                        </p:tgtEl>
                                      </p:cBhvr>
                                    </p:animEffect>
                                  </p:childTnLst>
                                </p:cTn>
                              </p:par>
                            </p:childTnLst>
                          </p:cTn>
                        </p:par>
                        <p:par>
                          <p:cTn id="196" fill="hold">
                            <p:stCondLst>
                              <p:cond delay="9600"/>
                            </p:stCondLst>
                            <p:childTnLst>
                              <p:par>
                                <p:cTn id="197" presetID="10" presetClass="entr" presetSubtype="0" fill="hold" grpId="0" nodeType="afterEffect">
                                  <p:stCondLst>
                                    <p:cond delay="0"/>
                                  </p:stCondLst>
                                  <p:childTnLst>
                                    <p:set>
                                      <p:cBhvr>
                                        <p:cTn id="198" dur="1" fill="hold">
                                          <p:stCondLst>
                                            <p:cond delay="0"/>
                                          </p:stCondLst>
                                        </p:cTn>
                                        <p:tgtEl>
                                          <p:spTgt spid="154"/>
                                        </p:tgtEl>
                                        <p:attrNameLst>
                                          <p:attrName>style.visibility</p:attrName>
                                        </p:attrNameLst>
                                      </p:cBhvr>
                                      <p:to>
                                        <p:strVal val="visible"/>
                                      </p:to>
                                    </p:set>
                                    <p:animEffect transition="in" filter="fade">
                                      <p:cBhvr>
                                        <p:cTn id="199" dur="200"/>
                                        <p:tgtEl>
                                          <p:spTgt spid="154"/>
                                        </p:tgtEl>
                                      </p:cBhvr>
                                    </p:animEffect>
                                  </p:childTnLst>
                                </p:cTn>
                              </p:par>
                            </p:childTnLst>
                          </p:cTn>
                        </p:par>
                        <p:par>
                          <p:cTn id="200" fill="hold">
                            <p:stCondLst>
                              <p:cond delay="9800"/>
                            </p:stCondLst>
                            <p:childTnLst>
                              <p:par>
                                <p:cTn id="201" presetID="10" presetClass="entr" presetSubtype="0" fill="hold" grpId="0" nodeType="afterEffect">
                                  <p:stCondLst>
                                    <p:cond delay="0"/>
                                  </p:stCondLst>
                                  <p:childTnLst>
                                    <p:set>
                                      <p:cBhvr>
                                        <p:cTn id="202" dur="1" fill="hold">
                                          <p:stCondLst>
                                            <p:cond delay="0"/>
                                          </p:stCondLst>
                                        </p:cTn>
                                        <p:tgtEl>
                                          <p:spTgt spid="156"/>
                                        </p:tgtEl>
                                        <p:attrNameLst>
                                          <p:attrName>style.visibility</p:attrName>
                                        </p:attrNameLst>
                                      </p:cBhvr>
                                      <p:to>
                                        <p:strVal val="visible"/>
                                      </p:to>
                                    </p:set>
                                    <p:animEffect transition="in" filter="fade">
                                      <p:cBhvr>
                                        <p:cTn id="203" dur="200"/>
                                        <p:tgtEl>
                                          <p:spTgt spid="156"/>
                                        </p:tgtEl>
                                      </p:cBhvr>
                                    </p:animEffect>
                                  </p:childTnLst>
                                </p:cTn>
                              </p:par>
                            </p:childTnLst>
                          </p:cTn>
                        </p:par>
                        <p:par>
                          <p:cTn id="204" fill="hold">
                            <p:stCondLst>
                              <p:cond delay="10000"/>
                            </p:stCondLst>
                            <p:childTnLst>
                              <p:par>
                                <p:cTn id="205" presetID="10" presetClass="entr" presetSubtype="0" fill="hold" grpId="0" nodeType="afterEffect">
                                  <p:stCondLst>
                                    <p:cond delay="0"/>
                                  </p:stCondLst>
                                  <p:childTnLst>
                                    <p:set>
                                      <p:cBhvr>
                                        <p:cTn id="206" dur="1" fill="hold">
                                          <p:stCondLst>
                                            <p:cond delay="0"/>
                                          </p:stCondLst>
                                        </p:cTn>
                                        <p:tgtEl>
                                          <p:spTgt spid="158"/>
                                        </p:tgtEl>
                                        <p:attrNameLst>
                                          <p:attrName>style.visibility</p:attrName>
                                        </p:attrNameLst>
                                      </p:cBhvr>
                                      <p:to>
                                        <p:strVal val="visible"/>
                                      </p:to>
                                    </p:set>
                                    <p:animEffect transition="in" filter="fade">
                                      <p:cBhvr>
                                        <p:cTn id="207" dur="200"/>
                                        <p:tgtEl>
                                          <p:spTgt spid="158"/>
                                        </p:tgtEl>
                                      </p:cBhvr>
                                    </p:animEffect>
                                  </p:childTnLst>
                                </p:cTn>
                              </p:par>
                            </p:childTnLst>
                          </p:cTn>
                        </p:par>
                        <p:par>
                          <p:cTn id="208" fill="hold">
                            <p:stCondLst>
                              <p:cond delay="10200"/>
                            </p:stCondLst>
                            <p:childTnLst>
                              <p:par>
                                <p:cTn id="209" presetID="10" presetClass="entr" presetSubtype="0" fill="hold" grpId="0" nodeType="afterEffect">
                                  <p:stCondLst>
                                    <p:cond delay="0"/>
                                  </p:stCondLst>
                                  <p:childTnLst>
                                    <p:set>
                                      <p:cBhvr>
                                        <p:cTn id="210" dur="1" fill="hold">
                                          <p:stCondLst>
                                            <p:cond delay="0"/>
                                          </p:stCondLst>
                                        </p:cTn>
                                        <p:tgtEl>
                                          <p:spTgt spid="157"/>
                                        </p:tgtEl>
                                        <p:attrNameLst>
                                          <p:attrName>style.visibility</p:attrName>
                                        </p:attrNameLst>
                                      </p:cBhvr>
                                      <p:to>
                                        <p:strVal val="visible"/>
                                      </p:to>
                                    </p:set>
                                    <p:animEffect transition="in" filter="fade">
                                      <p:cBhvr>
                                        <p:cTn id="211" dur="2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8" grpId="0" animBg="1"/>
      <p:bldP spid="20" grpId="0" animBg="1"/>
      <p:bldP spid="21" grpId="0" animBg="1"/>
      <p:bldP spid="22" grpId="0" animBg="1"/>
      <p:bldP spid="26" grpId="0" animBg="1"/>
      <p:bldP spid="31" grpId="0" animBg="1"/>
      <p:bldP spid="32" grpId="0" animBg="1"/>
      <p:bldP spid="33" grpId="0" animBg="1"/>
      <p:bldP spid="37" grpId="0" animBg="1"/>
      <p:bldP spid="38" grpId="0" animBg="1"/>
      <p:bldP spid="42" grpId="0" animBg="1"/>
      <p:bldP spid="46" grpId="0" animBg="1"/>
      <p:bldP spid="51" grpId="0" animBg="1"/>
      <p:bldP spid="53" grpId="0" animBg="1"/>
      <p:bldP spid="55" grpId="0" animBg="1"/>
      <p:bldP spid="59" grpId="0" animBg="1"/>
      <p:bldP spid="75" grpId="0" animBg="1"/>
      <p:bldP spid="78" grpId="0" animBg="1"/>
      <p:bldP spid="81" grpId="0" animBg="1"/>
      <p:bldP spid="66" grpId="0" animBg="1"/>
      <p:bldP spid="93"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3" grpId="0" animBg="1"/>
      <p:bldP spid="64" grpId="0" animBg="1"/>
      <p:bldP spid="67" grpId="0" animBg="1"/>
      <p:bldP spid="150" grpId="0" animBg="1"/>
      <p:bldP spid="151" grpId="0" animBg="1"/>
      <p:bldP spid="24" grpId="0" animBg="1"/>
      <p:bldP spid="25" grpId="0" animBg="1"/>
      <p:bldP spid="40" grpId="0" animBg="1"/>
      <p:bldP spid="17" grpId="0" animBg="1"/>
      <p:bldP spid="62" grpId="0" animBg="1"/>
      <p:bldP spid="154" grpId="0" animBg="1"/>
      <p:bldP spid="156" grpId="0" animBg="1"/>
      <p:bldP spid="157" grpId="0" animBg="1"/>
      <p:bldP spid="158" grpId="0" animBg="1"/>
      <p:bldP spid="159" grpId="0" animBg="1"/>
      <p:bldP spid="94"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114" name="Rectangle 113"/>
          <p:cNvSpPr/>
          <p:nvPr userDrawn="1"/>
        </p:nvSpPr>
        <p:spPr>
          <a:xfrm>
            <a:off x="0" y="0"/>
            <a:ext cx="9144000" cy="7215938"/>
          </a:xfrm>
          <a:prstGeom prst="rect">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Cube 10"/>
          <p:cNvSpPr/>
          <p:nvPr userDrawn="1"/>
        </p:nvSpPr>
        <p:spPr>
          <a:xfrm>
            <a:off x="180000" y="6189294"/>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 name="Cube 12"/>
          <p:cNvSpPr/>
          <p:nvPr userDrawn="1"/>
        </p:nvSpPr>
        <p:spPr>
          <a:xfrm>
            <a:off x="277565" y="604800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 name="Cube 13"/>
          <p:cNvSpPr/>
          <p:nvPr userDrawn="1"/>
        </p:nvSpPr>
        <p:spPr>
          <a:xfrm>
            <a:off x="406400"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 name="Cube 14"/>
          <p:cNvSpPr/>
          <p:nvPr userDrawn="1"/>
        </p:nvSpPr>
        <p:spPr>
          <a:xfrm>
            <a:off x="892925" y="5958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Cube 15"/>
          <p:cNvSpPr/>
          <p:nvPr userDrawn="1"/>
        </p:nvSpPr>
        <p:spPr>
          <a:xfrm>
            <a:off x="178585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 name="Cube 16"/>
          <p:cNvSpPr/>
          <p:nvPr userDrawn="1"/>
        </p:nvSpPr>
        <p:spPr>
          <a:xfrm>
            <a:off x="1846636" y="591165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 name="Cube 17"/>
          <p:cNvSpPr/>
          <p:nvPr userDrawn="1"/>
        </p:nvSpPr>
        <p:spPr>
          <a:xfrm>
            <a:off x="360000" y="5912624"/>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 name="Cube 19"/>
          <p:cNvSpPr/>
          <p:nvPr userDrawn="1"/>
        </p:nvSpPr>
        <p:spPr>
          <a:xfrm>
            <a:off x="1792925" y="6138000"/>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 name="Cube 21"/>
          <p:cNvSpPr/>
          <p:nvPr userDrawn="1"/>
        </p:nvSpPr>
        <p:spPr>
          <a:xfrm>
            <a:off x="2865850" y="577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 name="Cube 23"/>
          <p:cNvSpPr/>
          <p:nvPr userDrawn="1"/>
        </p:nvSpPr>
        <p:spPr>
          <a:xfrm>
            <a:off x="4006636" y="591165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 name="Cube 24"/>
          <p:cNvSpPr/>
          <p:nvPr userDrawn="1"/>
        </p:nvSpPr>
        <p:spPr>
          <a:xfrm>
            <a:off x="3286636" y="591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6" name="Cube 25"/>
          <p:cNvSpPr/>
          <p:nvPr userDrawn="1"/>
        </p:nvSpPr>
        <p:spPr>
          <a:xfrm>
            <a:off x="1886172"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1" name="Cube 30"/>
          <p:cNvSpPr/>
          <p:nvPr userDrawn="1"/>
        </p:nvSpPr>
        <p:spPr>
          <a:xfrm>
            <a:off x="7848261" y="573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 name="Cube 31"/>
          <p:cNvSpPr/>
          <p:nvPr userDrawn="1"/>
        </p:nvSpPr>
        <p:spPr>
          <a:xfrm>
            <a:off x="4759097" y="574135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3" name="Cube 32"/>
          <p:cNvSpPr/>
          <p:nvPr userDrawn="1"/>
        </p:nvSpPr>
        <p:spPr>
          <a:xfrm>
            <a:off x="7128261" y="573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 name="Cube 34"/>
          <p:cNvSpPr/>
          <p:nvPr userDrawn="1"/>
        </p:nvSpPr>
        <p:spPr>
          <a:xfrm>
            <a:off x="5310090" y="609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8" name="Cube 37"/>
          <p:cNvSpPr/>
          <p:nvPr userDrawn="1"/>
        </p:nvSpPr>
        <p:spPr>
          <a:xfrm>
            <a:off x="984067" y="586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1" name="Cube 40"/>
          <p:cNvSpPr/>
          <p:nvPr userDrawn="1"/>
        </p:nvSpPr>
        <p:spPr>
          <a:xfrm>
            <a:off x="4653261" y="541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2" name="Cube 41"/>
          <p:cNvSpPr/>
          <p:nvPr userDrawn="1"/>
        </p:nvSpPr>
        <p:spPr>
          <a:xfrm>
            <a:off x="5476340" y="574135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6" name="Cube 45"/>
          <p:cNvSpPr/>
          <p:nvPr userDrawn="1"/>
        </p:nvSpPr>
        <p:spPr>
          <a:xfrm>
            <a:off x="4903454" y="5958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1" name="Cube 50"/>
          <p:cNvSpPr/>
          <p:nvPr userDrawn="1"/>
        </p:nvSpPr>
        <p:spPr>
          <a:xfrm>
            <a:off x="3148403" y="630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3" name="Cube 52"/>
          <p:cNvSpPr/>
          <p:nvPr userDrawn="1"/>
        </p:nvSpPr>
        <p:spPr>
          <a:xfrm>
            <a:off x="2283172" y="583135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 name="Cube 57"/>
          <p:cNvSpPr/>
          <p:nvPr userDrawn="1"/>
        </p:nvSpPr>
        <p:spPr>
          <a:xfrm>
            <a:off x="2253247" y="610135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9" name="Cube 58"/>
          <p:cNvSpPr/>
          <p:nvPr userDrawn="1"/>
        </p:nvSpPr>
        <p:spPr>
          <a:xfrm>
            <a:off x="5976379" y="6318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 name="Cube 61"/>
          <p:cNvSpPr/>
          <p:nvPr userDrawn="1"/>
        </p:nvSpPr>
        <p:spPr>
          <a:xfrm>
            <a:off x="2516172" y="617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 name="Cube 64"/>
          <p:cNvSpPr/>
          <p:nvPr userDrawn="1"/>
        </p:nvSpPr>
        <p:spPr>
          <a:xfrm>
            <a:off x="6143306" y="591165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1" name="Cube 70"/>
          <p:cNvSpPr/>
          <p:nvPr userDrawn="1"/>
        </p:nvSpPr>
        <p:spPr>
          <a:xfrm>
            <a:off x="97565" y="538676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 name="Cube 73"/>
          <p:cNvSpPr/>
          <p:nvPr userDrawn="1"/>
        </p:nvSpPr>
        <p:spPr>
          <a:xfrm>
            <a:off x="1164067" y="538676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 name="Cube 74"/>
          <p:cNvSpPr/>
          <p:nvPr userDrawn="1"/>
        </p:nvSpPr>
        <p:spPr>
          <a:xfrm>
            <a:off x="1408169" y="6211761"/>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8" name="Cube 77"/>
          <p:cNvSpPr/>
          <p:nvPr userDrawn="1"/>
        </p:nvSpPr>
        <p:spPr>
          <a:xfrm>
            <a:off x="1425850" y="6092624"/>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 name="Cube 80"/>
          <p:cNvSpPr/>
          <p:nvPr userDrawn="1"/>
        </p:nvSpPr>
        <p:spPr>
          <a:xfrm>
            <a:off x="2808633" y="602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2" name="Cube 81"/>
          <p:cNvSpPr/>
          <p:nvPr userDrawn="1"/>
        </p:nvSpPr>
        <p:spPr>
          <a:xfrm>
            <a:off x="2246172" y="5719891"/>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6" name="Cube 65"/>
          <p:cNvSpPr/>
          <p:nvPr userDrawn="1"/>
        </p:nvSpPr>
        <p:spPr>
          <a:xfrm>
            <a:off x="680252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3" name="Cube 92"/>
          <p:cNvSpPr/>
          <p:nvPr userDrawn="1"/>
        </p:nvSpPr>
        <p:spPr>
          <a:xfrm>
            <a:off x="3738493" y="560599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4" name="Cube 93"/>
          <p:cNvSpPr/>
          <p:nvPr userDrawn="1"/>
        </p:nvSpPr>
        <p:spPr>
          <a:xfrm>
            <a:off x="6368700" y="6031761"/>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5" name="Cube 94"/>
          <p:cNvSpPr/>
          <p:nvPr userDrawn="1"/>
        </p:nvSpPr>
        <p:spPr>
          <a:xfrm>
            <a:off x="8819568" y="584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6" name="Cube 95"/>
          <p:cNvSpPr/>
          <p:nvPr userDrawn="1"/>
        </p:nvSpPr>
        <p:spPr>
          <a:xfrm>
            <a:off x="5509527" y="611720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7" name="Cube 96"/>
          <p:cNvSpPr/>
          <p:nvPr userDrawn="1"/>
        </p:nvSpPr>
        <p:spPr>
          <a:xfrm>
            <a:off x="4415781" y="580894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6" name="Cube 105"/>
          <p:cNvSpPr/>
          <p:nvPr userDrawn="1"/>
        </p:nvSpPr>
        <p:spPr>
          <a:xfrm>
            <a:off x="7165271" y="613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7" name="Cube 106"/>
          <p:cNvSpPr/>
          <p:nvPr userDrawn="1"/>
        </p:nvSpPr>
        <p:spPr>
          <a:xfrm>
            <a:off x="6728700" y="5779364"/>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8" name="Cube 107"/>
          <p:cNvSpPr/>
          <p:nvPr userDrawn="1"/>
        </p:nvSpPr>
        <p:spPr>
          <a:xfrm>
            <a:off x="7885271" y="613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 name="Cube 108"/>
          <p:cNvSpPr/>
          <p:nvPr userDrawn="1"/>
        </p:nvSpPr>
        <p:spPr>
          <a:xfrm>
            <a:off x="8353221" y="6053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0" name="Cube 109"/>
          <p:cNvSpPr/>
          <p:nvPr userDrawn="1"/>
        </p:nvSpPr>
        <p:spPr>
          <a:xfrm>
            <a:off x="7892346" y="601977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1" name="Cube 110"/>
          <p:cNvSpPr/>
          <p:nvPr userDrawn="1"/>
        </p:nvSpPr>
        <p:spPr>
          <a:xfrm>
            <a:off x="8282130"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2" name="Cube 111"/>
          <p:cNvSpPr/>
          <p:nvPr userDrawn="1"/>
        </p:nvSpPr>
        <p:spPr>
          <a:xfrm>
            <a:off x="6768261" y="6143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3" name="Cube 112"/>
          <p:cNvSpPr/>
          <p:nvPr userDrawn="1"/>
        </p:nvSpPr>
        <p:spPr>
          <a:xfrm>
            <a:off x="7892346" y="54159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5" name="Cube 114"/>
          <p:cNvSpPr/>
          <p:nvPr userDrawn="1"/>
        </p:nvSpPr>
        <p:spPr>
          <a:xfrm>
            <a:off x="3225850"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6" name="Cube 115"/>
          <p:cNvSpPr/>
          <p:nvPr userDrawn="1"/>
        </p:nvSpPr>
        <p:spPr>
          <a:xfrm>
            <a:off x="3598861"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7" name="Cube 116"/>
          <p:cNvSpPr/>
          <p:nvPr userDrawn="1"/>
        </p:nvSpPr>
        <p:spPr>
          <a:xfrm>
            <a:off x="4653261" y="5296765"/>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 name="Cube 59"/>
          <p:cNvSpPr/>
          <p:nvPr userDrawn="1"/>
        </p:nvSpPr>
        <p:spPr>
          <a:xfrm>
            <a:off x="2955850" y="566205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1" name="Cube 60"/>
          <p:cNvSpPr/>
          <p:nvPr userDrawn="1"/>
        </p:nvSpPr>
        <p:spPr>
          <a:xfrm>
            <a:off x="4036907"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3" name="Cube 62"/>
          <p:cNvSpPr/>
          <p:nvPr userDrawn="1"/>
        </p:nvSpPr>
        <p:spPr>
          <a:xfrm>
            <a:off x="5886379" y="545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4" name="Cube 63"/>
          <p:cNvSpPr/>
          <p:nvPr userDrawn="1"/>
        </p:nvSpPr>
        <p:spPr>
          <a:xfrm>
            <a:off x="6246379" y="509864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7" name="Cube 66"/>
          <p:cNvSpPr/>
          <p:nvPr userDrawn="1"/>
        </p:nvSpPr>
        <p:spPr>
          <a:xfrm>
            <a:off x="5533454" y="5098646"/>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8" name="Cube 67"/>
          <p:cNvSpPr/>
          <p:nvPr userDrawn="1"/>
        </p:nvSpPr>
        <p:spPr>
          <a:xfrm>
            <a:off x="4563261" y="616791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9" name="Cube 68"/>
          <p:cNvSpPr/>
          <p:nvPr userDrawn="1"/>
        </p:nvSpPr>
        <p:spPr>
          <a:xfrm>
            <a:off x="4177100" y="617693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0" name="Cube 69"/>
          <p:cNvSpPr/>
          <p:nvPr userDrawn="1"/>
        </p:nvSpPr>
        <p:spPr>
          <a:xfrm>
            <a:off x="3468493" y="5462339"/>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2" name="Cube 71"/>
          <p:cNvSpPr/>
          <p:nvPr userDrawn="1"/>
        </p:nvSpPr>
        <p:spPr>
          <a:xfrm>
            <a:off x="5509527" y="560733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 name="Cube 18"/>
          <p:cNvSpPr/>
          <p:nvPr userDrawn="1"/>
        </p:nvSpPr>
        <p:spPr>
          <a:xfrm>
            <a:off x="984067" y="569599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Cube 20"/>
          <p:cNvSpPr/>
          <p:nvPr userDrawn="1"/>
        </p:nvSpPr>
        <p:spPr>
          <a:xfrm>
            <a:off x="3845541" y="550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5" name="Cube 54"/>
          <p:cNvSpPr/>
          <p:nvPr userDrawn="1"/>
        </p:nvSpPr>
        <p:spPr>
          <a:xfrm>
            <a:off x="2337774" y="558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7" name="Cube 36"/>
          <p:cNvSpPr/>
          <p:nvPr userDrawn="1"/>
        </p:nvSpPr>
        <p:spPr>
          <a:xfrm>
            <a:off x="6131760" y="5779364"/>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4" name="Cube 43"/>
          <p:cNvSpPr/>
          <p:nvPr userDrawn="1"/>
        </p:nvSpPr>
        <p:spPr>
          <a:xfrm>
            <a:off x="8425271" y="5607335"/>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5" name="Cube 44"/>
          <p:cNvSpPr/>
          <p:nvPr userDrawn="1"/>
        </p:nvSpPr>
        <p:spPr>
          <a:xfrm>
            <a:off x="4950090" y="5839762"/>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0" name="Cube 39"/>
          <p:cNvSpPr/>
          <p:nvPr userDrawn="1"/>
        </p:nvSpPr>
        <p:spPr>
          <a:xfrm>
            <a:off x="5839097" y="610135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90" name="Group 189"/>
          <p:cNvGrpSpPr/>
          <p:nvPr userDrawn="1"/>
        </p:nvGrpSpPr>
        <p:grpSpPr>
          <a:xfrm>
            <a:off x="-3084" y="-30574"/>
            <a:ext cx="9164084" cy="6888574"/>
            <a:chOff x="-3084" y="-30574"/>
            <a:chExt cx="9164084" cy="6888574"/>
          </a:xfrm>
        </p:grpSpPr>
        <p:sp>
          <p:nvSpPr>
            <p:cNvPr id="193" name="Rectangle 192"/>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sp>
          <p:nvSpPr>
            <p:cNvPr id="194" name="Rectangle 193"/>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Franklin Gothic Book"/>
              </a:endParaRPr>
            </a:p>
          </p:txBody>
        </p:sp>
      </p:grpSp>
      <p:sp>
        <p:nvSpPr>
          <p:cNvPr id="195"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96" name="Picture 19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97"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98"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99" name="Straight Connector 198"/>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2814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4"/>
                                        </p:tgtEl>
                                        <p:attrNameLst>
                                          <p:attrName>style.visibility</p:attrName>
                                        </p:attrNameLst>
                                      </p:cBhvr>
                                      <p:to>
                                        <p:strVal val="visible"/>
                                      </p:to>
                                    </p:set>
                                    <p:animEffect transition="in" filter="fade">
                                      <p:cBhvr>
                                        <p:cTn id="171" dur="200"/>
                                        <p:tgtEl>
                                          <p:spTgt spid="64"/>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7"/>
                                        </p:tgtEl>
                                        <p:attrNameLst>
                                          <p:attrName>style.visibility</p:attrName>
                                        </p:attrNameLst>
                                      </p:cBhvr>
                                      <p:to>
                                        <p:strVal val="visible"/>
                                      </p:to>
                                    </p:set>
                                    <p:animEffect transition="in" filter="fade">
                                      <p:cBhvr>
                                        <p:cTn id="175" dur="200"/>
                                        <p:tgtEl>
                                          <p:spTgt spid="67"/>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8"/>
                                        </p:tgtEl>
                                        <p:attrNameLst>
                                          <p:attrName>style.visibility</p:attrName>
                                        </p:attrNameLst>
                                      </p:cBhvr>
                                      <p:to>
                                        <p:strVal val="visible"/>
                                      </p:to>
                                    </p:set>
                                    <p:animEffect transition="in" filter="fade">
                                      <p:cBhvr>
                                        <p:cTn id="179" dur="200"/>
                                        <p:tgtEl>
                                          <p:spTgt spid="68"/>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9"/>
                                        </p:tgtEl>
                                        <p:attrNameLst>
                                          <p:attrName>style.visibility</p:attrName>
                                        </p:attrNameLst>
                                      </p:cBhvr>
                                      <p:to>
                                        <p:strVal val="visible"/>
                                      </p:to>
                                    </p:set>
                                    <p:animEffect transition="in" filter="fade">
                                      <p:cBhvr>
                                        <p:cTn id="183" dur="200"/>
                                        <p:tgtEl>
                                          <p:spTgt spid="69"/>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61"/>
                                        </p:tgtEl>
                                        <p:attrNameLst>
                                          <p:attrName>style.visibility</p:attrName>
                                        </p:attrNameLst>
                                      </p:cBhvr>
                                      <p:to>
                                        <p:strVal val="visible"/>
                                      </p:to>
                                    </p:set>
                                    <p:animEffect transition="in" filter="fade">
                                      <p:cBhvr>
                                        <p:cTn id="187" dur="200"/>
                                        <p:tgtEl>
                                          <p:spTgt spid="61"/>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60"/>
                                        </p:tgtEl>
                                        <p:attrNameLst>
                                          <p:attrName>style.visibility</p:attrName>
                                        </p:attrNameLst>
                                      </p:cBhvr>
                                      <p:to>
                                        <p:strVal val="visible"/>
                                      </p:to>
                                    </p:set>
                                    <p:animEffect transition="in" filter="fade">
                                      <p:cBhvr>
                                        <p:cTn id="191" dur="2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7" grpId="0" animBg="1"/>
      <p:bldP spid="18" grpId="0" animBg="1"/>
      <p:bldP spid="20" grpId="0" animBg="1"/>
      <p:bldP spid="22" grpId="0" animBg="1"/>
      <p:bldP spid="24" grpId="0" animBg="1"/>
      <p:bldP spid="25" grpId="0" animBg="1"/>
      <p:bldP spid="26" grpId="0" animBg="1"/>
      <p:bldP spid="31" grpId="0" animBg="1"/>
      <p:bldP spid="32" grpId="0" animBg="1"/>
      <p:bldP spid="33" grpId="0" animBg="1"/>
      <p:bldP spid="38" grpId="0" animBg="1"/>
      <p:bldP spid="42" grpId="0" animBg="1"/>
      <p:bldP spid="46" grpId="0" animBg="1"/>
      <p:bldP spid="51" grpId="0" animBg="1"/>
      <p:bldP spid="53" grpId="0" animBg="1"/>
      <p:bldP spid="59" grpId="0" animBg="1"/>
      <p:bldP spid="62" grpId="0" animBg="1"/>
      <p:bldP spid="75" grpId="0" animBg="1"/>
      <p:bldP spid="78" grpId="0" animBg="1"/>
      <p:bldP spid="81" grpId="0" animBg="1"/>
      <p:bldP spid="66" grpId="0" animBg="1"/>
      <p:bldP spid="93" grpId="0" animBg="1"/>
      <p:bldP spid="94"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1" grpId="0" animBg="1"/>
      <p:bldP spid="64" grpId="0" animBg="1"/>
      <p:bldP spid="67" grpId="0" animBg="1"/>
      <p:bldP spid="68" grpId="0" animBg="1"/>
      <p:bldP spid="69" grpId="0" animBg="1"/>
      <p:bldP spid="21" grpId="0" animBg="1"/>
      <p:bldP spid="55" grpId="0" animBg="1"/>
      <p:bldP spid="37" grpId="0" animBg="1"/>
      <p:bldP spid="40" grpId="0" animBg="1"/>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19125" y="290513"/>
            <a:ext cx="6391275" cy="635000"/>
          </a:xfrm>
        </p:spPr>
        <p:txBody>
          <a:bodyPr/>
          <a:lstStyle/>
          <a:p>
            <a:r>
              <a:rPr lang="en-US" smtClean="0"/>
              <a:t>Click to edit Master title style</a:t>
            </a:r>
            <a:endParaRPr lang="en-GB"/>
          </a:p>
        </p:txBody>
      </p:sp>
      <p:sp>
        <p:nvSpPr>
          <p:cNvPr id="3" name="Chart Placeholder 2"/>
          <p:cNvSpPr>
            <a:spLocks noGrp="1"/>
          </p:cNvSpPr>
          <p:nvPr>
            <p:ph type="chart" sz="half" idx="1"/>
          </p:nvPr>
        </p:nvSpPr>
        <p:spPr>
          <a:xfrm>
            <a:off x="966788" y="1546225"/>
            <a:ext cx="3656012" cy="5092700"/>
          </a:xfrm>
        </p:spPr>
        <p:txBody>
          <a:bodyPr/>
          <a:lstStyle/>
          <a:p>
            <a:pPr lvl="0"/>
            <a:endParaRPr lang="en-GB" noProof="0"/>
          </a:p>
        </p:txBody>
      </p:sp>
      <p:sp>
        <p:nvSpPr>
          <p:cNvPr id="4" name="Text Placeholder 3"/>
          <p:cNvSpPr>
            <a:spLocks noGrp="1"/>
          </p:cNvSpPr>
          <p:nvPr>
            <p:ph type="body" sz="half" idx="2"/>
          </p:nvPr>
        </p:nvSpPr>
        <p:spPr>
          <a:xfrm>
            <a:off x="4775200" y="1546225"/>
            <a:ext cx="3657600" cy="50927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fld id="{8AAB895D-EE4F-4776-AE15-5FBFA44D93AF}" type="datetime1">
              <a:rPr lang="en-GB"/>
              <a:pPr>
                <a:defRPr/>
              </a:pPr>
              <a:t>05/10/2020</a:t>
            </a:fld>
            <a:endParaRPr lang="en-GB"/>
          </a:p>
        </p:txBody>
      </p:sp>
    </p:spTree>
    <p:extLst>
      <p:ext uri="{BB962C8B-B14F-4D97-AF65-F5344CB8AC3E}">
        <p14:creationId xmlns:p14="http://schemas.microsoft.com/office/powerpoint/2010/main" val="3167472837"/>
      </p:ext>
    </p:extLst>
  </p:cSld>
  <p:clrMapOvr>
    <a:masterClrMapping/>
  </p:clrMapOvr>
  <p:timing>
    <p:tnLst>
      <p:par>
        <p:cTn id="1" dur="indefinite" restart="never" nodeType="tmRoot"/>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61939291"/>
      </p:ext>
    </p:extLst>
  </p:cSld>
  <p:clrMapOvr>
    <a:masterClrMapping/>
  </p:clrMapOvr>
  <p:timing>
    <p:tnLst>
      <p:par>
        <p:cTn id="1" dur="indefinite" restart="never" nodeType="tmRoot"/>
      </p:par>
    </p:tn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9_Custom Layout">
    <p:bg>
      <p:bgPr>
        <a:solidFill>
          <a:schemeClr val="accent6"/>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28041485"/>
      </p:ext>
    </p:extLst>
  </p:cSld>
  <p:clrMapOvr>
    <a:masterClrMapping/>
  </p:clrMapOvr>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29011133"/>
      </p:ext>
    </p:extLst>
  </p:cSld>
  <p:clrMapOvr>
    <a:masterClrMapping/>
  </p:clrMapOvr>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530766130"/>
      </p:ext>
    </p:extLst>
  </p:cSld>
  <p:clrMapOvr>
    <a:masterClrMapping/>
  </p:clrMapOvr>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594840025"/>
      </p:ext>
    </p:extLst>
  </p:cSld>
  <p:clrMapOvr>
    <a:masterClrMapping/>
  </p:clrMapOvr>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983526765"/>
      </p:ext>
    </p:extLst>
  </p:cSld>
  <p:clrMapOvr>
    <a:masterClrMapping/>
  </p:clrMapOvr>
  <p:timing>
    <p:tnLst>
      <p:par>
        <p:cT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32152083"/>
      </p:ext>
    </p:extLst>
  </p:cSld>
  <p:clrMapOvr>
    <a:masterClrMapping/>
  </p:clrMapOvr>
  <p:timing>
    <p:tnLst>
      <p:par>
        <p:cT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1803400"/>
            <a:ext cx="3579813" cy="4657725"/>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9" name="Content Placeholder 8"/>
          <p:cNvSpPr>
            <a:spLocks noGrp="1"/>
          </p:cNvSpPr>
          <p:nvPr>
            <p:ph sz="quarter" idx="17" hasCustomPrompt="1"/>
          </p:nvPr>
        </p:nvSpPr>
        <p:spPr>
          <a:xfrm>
            <a:off x="4819650" y="1803400"/>
            <a:ext cx="3579813" cy="4657725"/>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1803400"/>
            <a:ext cx="3605212" cy="46831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289729385"/>
      </p:ext>
    </p:extLst>
  </p:cSld>
  <p:clrMapOvr>
    <a:masterClrMapping/>
  </p:clrMapOvr>
  <p:timing>
    <p:tnLst>
      <p:par>
        <p:cT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10" name="Round Same Side Corner Rectangle 9"/>
          <p:cNvSpPr/>
          <p:nvPr userDrawn="1"/>
        </p:nvSpPr>
        <p:spPr>
          <a:xfrm>
            <a:off x="4819649" y="1794782"/>
            <a:ext cx="3605215" cy="46663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4" name="Content Placeholder 8"/>
          <p:cNvSpPr>
            <a:spLocks noGrp="1"/>
          </p:cNvSpPr>
          <p:nvPr>
            <p:ph sz="quarter" idx="18" hasCustomPrompt="1"/>
          </p:nvPr>
        </p:nvSpPr>
        <p:spPr>
          <a:xfrm>
            <a:off x="4819650" y="1803400"/>
            <a:ext cx="3579813" cy="4657725"/>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20725" y="1794782"/>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6" name="Text Placeholder 5"/>
          <p:cNvSpPr>
            <a:spLocks noGrp="1"/>
          </p:cNvSpPr>
          <p:nvPr>
            <p:ph type="body" sz="quarter" idx="17"/>
          </p:nvPr>
        </p:nvSpPr>
        <p:spPr>
          <a:xfrm>
            <a:off x="720725" y="2513919"/>
            <a:ext cx="3603625" cy="3966256"/>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615480489"/>
      </p:ext>
    </p:extLst>
  </p:cSld>
  <p:clrMapOvr>
    <a:masterClrMapping/>
  </p:clrMapOvr>
  <p:timing>
    <p:tnLst>
      <p:par>
        <p:cT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1795006"/>
            <a:ext cx="3605215" cy="4666119"/>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1795006"/>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17" name="Text Placeholder 5"/>
          <p:cNvSpPr>
            <a:spLocks noGrp="1"/>
          </p:cNvSpPr>
          <p:nvPr>
            <p:ph type="body" sz="quarter" idx="17"/>
          </p:nvPr>
        </p:nvSpPr>
        <p:spPr>
          <a:xfrm>
            <a:off x="720725" y="2527300"/>
            <a:ext cx="3603625" cy="39528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2" name="Text Placeholder 3"/>
          <p:cNvSpPr>
            <a:spLocks noGrp="1"/>
          </p:cNvSpPr>
          <p:nvPr>
            <p:ph type="body" sz="quarter" idx="18"/>
          </p:nvPr>
        </p:nvSpPr>
        <p:spPr>
          <a:xfrm>
            <a:off x="4950220" y="1938108"/>
            <a:ext cx="3329348" cy="566737"/>
          </a:xfrm>
        </p:spPr>
        <p:txBody>
          <a:bodyPr/>
          <a:lstStyle>
            <a:lvl1pPr>
              <a:defRPr sz="1800">
                <a:latin typeface="Franklin Gothic Medium" panose="020B0603020102020204" pitchFamily="34" charset="0"/>
              </a:defRPr>
            </a:lvl1pPr>
          </a:lstStyle>
          <a:p>
            <a:pPr lvl="0"/>
            <a:r>
              <a:rPr lang="en-US" smtClean="0"/>
              <a:t>Click to edit Master text styles</a:t>
            </a:r>
          </a:p>
        </p:txBody>
      </p:sp>
      <p:sp>
        <p:nvSpPr>
          <p:cNvPr id="23" name="Content Placeholder 8"/>
          <p:cNvSpPr>
            <a:spLocks noGrp="1"/>
          </p:cNvSpPr>
          <p:nvPr>
            <p:ph sz="quarter" idx="19" hasCustomPrompt="1"/>
          </p:nvPr>
        </p:nvSpPr>
        <p:spPr>
          <a:xfrm>
            <a:off x="4819650" y="2504845"/>
            <a:ext cx="3579813" cy="395628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297481831"/>
      </p:ext>
    </p:extLst>
  </p:cSld>
  <p:clrMapOvr>
    <a:masterClrMapping/>
  </p:clrMapOvr>
  <p:timing>
    <p:tnLst>
      <p:par>
        <p:cT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15" name="Round Same Side Corner Rectangle 14"/>
          <p:cNvSpPr/>
          <p:nvPr userDrawn="1"/>
        </p:nvSpPr>
        <p:spPr>
          <a:xfrm>
            <a:off x="719135" y="1803400"/>
            <a:ext cx="3605215" cy="46426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9" name="Content Placeholder 8"/>
          <p:cNvSpPr>
            <a:spLocks noGrp="1"/>
          </p:cNvSpPr>
          <p:nvPr>
            <p:ph sz="quarter" idx="19" hasCustomPrompt="1"/>
          </p:nvPr>
        </p:nvSpPr>
        <p:spPr>
          <a:xfrm>
            <a:off x="719136" y="1803400"/>
            <a:ext cx="3579813" cy="4642643"/>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7" name="Text Placeholder 5"/>
          <p:cNvSpPr>
            <a:spLocks noGrp="1"/>
          </p:cNvSpPr>
          <p:nvPr>
            <p:ph type="body" sz="quarter" idx="17"/>
          </p:nvPr>
        </p:nvSpPr>
        <p:spPr>
          <a:xfrm>
            <a:off x="4803774" y="1803400"/>
            <a:ext cx="3603625" cy="469503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266782608"/>
      </p:ext>
    </p:extLst>
  </p:cSld>
  <p:clrMapOvr>
    <a:masterClrMapping/>
  </p:clrMapOvr>
  <p:timing>
    <p:tnLst>
      <p:par>
        <p:cT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15" name="Round Same Side Corner Rectangle 14"/>
          <p:cNvSpPr/>
          <p:nvPr userDrawn="1"/>
        </p:nvSpPr>
        <p:spPr>
          <a:xfrm>
            <a:off x="719135" y="1803400"/>
            <a:ext cx="3605215" cy="46426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9" name="Content Placeholder 8"/>
          <p:cNvSpPr>
            <a:spLocks noGrp="1"/>
          </p:cNvSpPr>
          <p:nvPr>
            <p:ph sz="quarter" idx="19" hasCustomPrompt="1"/>
          </p:nvPr>
        </p:nvSpPr>
        <p:spPr>
          <a:xfrm>
            <a:off x="719136" y="1803400"/>
            <a:ext cx="3579813" cy="4642643"/>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6" name="Text Placeholder 3"/>
          <p:cNvSpPr>
            <a:spLocks noGrp="1"/>
          </p:cNvSpPr>
          <p:nvPr>
            <p:ph type="body" sz="quarter" idx="16"/>
          </p:nvPr>
        </p:nvSpPr>
        <p:spPr>
          <a:xfrm>
            <a:off x="4803774" y="1803400"/>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17" name="Text Placeholder 5"/>
          <p:cNvSpPr>
            <a:spLocks noGrp="1"/>
          </p:cNvSpPr>
          <p:nvPr>
            <p:ph type="body" sz="quarter" idx="17"/>
          </p:nvPr>
        </p:nvSpPr>
        <p:spPr>
          <a:xfrm>
            <a:off x="4803774" y="2527300"/>
            <a:ext cx="3603625" cy="397113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199530399"/>
      </p:ext>
    </p:extLst>
  </p:cSld>
  <p:clrMapOvr>
    <a:masterClrMapping/>
  </p:clrMapOvr>
  <p:timing>
    <p:tnLst>
      <p:par>
        <p:cT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1803400"/>
            <a:ext cx="3605215" cy="46426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1780836"/>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17" name="Text Placeholder 5"/>
          <p:cNvSpPr>
            <a:spLocks noGrp="1"/>
          </p:cNvSpPr>
          <p:nvPr>
            <p:ph type="body" sz="quarter" idx="17"/>
          </p:nvPr>
        </p:nvSpPr>
        <p:spPr>
          <a:xfrm>
            <a:off x="4803774" y="2499973"/>
            <a:ext cx="3603625" cy="399845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3"/>
          <p:cNvSpPr>
            <a:spLocks noGrp="1"/>
          </p:cNvSpPr>
          <p:nvPr>
            <p:ph type="body" sz="quarter" idx="18"/>
          </p:nvPr>
        </p:nvSpPr>
        <p:spPr>
          <a:xfrm>
            <a:off x="849706" y="1885156"/>
            <a:ext cx="3329348" cy="566737"/>
          </a:xfrm>
        </p:spPr>
        <p:txBody>
          <a:bodyPr/>
          <a:lstStyle>
            <a:lvl1pPr>
              <a:defRPr sz="1800">
                <a:latin typeface="Franklin Gothic Medium" panose="020B0603020102020204" pitchFamily="34" charset="0"/>
              </a:defRPr>
            </a:lvl1pPr>
          </a:lstStyle>
          <a:p>
            <a:pPr lvl="0"/>
            <a:r>
              <a:rPr lang="en-US" smtClean="0"/>
              <a:t>Click to edit Master text styles</a:t>
            </a:r>
          </a:p>
        </p:txBody>
      </p:sp>
      <p:sp>
        <p:nvSpPr>
          <p:cNvPr id="19" name="Content Placeholder 8"/>
          <p:cNvSpPr>
            <a:spLocks noGrp="1"/>
          </p:cNvSpPr>
          <p:nvPr>
            <p:ph sz="quarter" idx="19" hasCustomPrompt="1"/>
          </p:nvPr>
        </p:nvSpPr>
        <p:spPr>
          <a:xfrm>
            <a:off x="719136" y="2527300"/>
            <a:ext cx="3579813" cy="3918743"/>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70752111"/>
      </p:ext>
    </p:extLst>
  </p:cSld>
  <p:clrMapOvr>
    <a:masterClrMapping/>
  </p:clrMapOvr>
  <p:timing>
    <p:tnLst>
      <p:par>
        <p:cT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1803400"/>
            <a:ext cx="4789488" cy="4657725"/>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9" name="Content Placeholder 8"/>
          <p:cNvSpPr>
            <a:spLocks noGrp="1"/>
          </p:cNvSpPr>
          <p:nvPr>
            <p:ph sz="quarter" idx="17" hasCustomPrompt="1"/>
          </p:nvPr>
        </p:nvSpPr>
        <p:spPr>
          <a:xfrm>
            <a:off x="3609976" y="1803400"/>
            <a:ext cx="4789488" cy="4657725"/>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1803400"/>
            <a:ext cx="2519361" cy="46831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78585196"/>
      </p:ext>
    </p:extLst>
  </p:cSld>
  <p:clrMapOvr>
    <a:masterClrMapping/>
  </p:clrMapOvr>
  <p:timing>
    <p:tnLst>
      <p:par>
        <p:cT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1803400"/>
            <a:ext cx="4789488" cy="4668044"/>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9" name="Content Placeholder 8"/>
          <p:cNvSpPr>
            <a:spLocks noGrp="1"/>
          </p:cNvSpPr>
          <p:nvPr>
            <p:ph sz="quarter" idx="17" hasCustomPrompt="1"/>
          </p:nvPr>
        </p:nvSpPr>
        <p:spPr>
          <a:xfrm>
            <a:off x="376238" y="1803400"/>
            <a:ext cx="4789488" cy="465454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1803400"/>
            <a:ext cx="2884486" cy="46767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238794785"/>
      </p:ext>
    </p:extLst>
  </p:cSld>
  <p:clrMapOvr>
    <a:masterClrMapping/>
  </p:clrMapOvr>
  <p:timing>
    <p:tnLst>
      <p:par>
        <p:cT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1803401"/>
            <a:ext cx="3598861" cy="4657724"/>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04" name="Round Same Side Corner Rectangle 103"/>
          <p:cNvSpPr/>
          <p:nvPr userDrawn="1"/>
        </p:nvSpPr>
        <p:spPr>
          <a:xfrm>
            <a:off x="4819650" y="1793900"/>
            <a:ext cx="3605213" cy="4666337"/>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1803401"/>
            <a:ext cx="3600450" cy="46831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1803401"/>
            <a:ext cx="3600450" cy="4683125"/>
          </a:xfrm>
        </p:spPr>
        <p:txBody>
          <a:bodyPr/>
          <a:lstStyle>
            <a:lvl1pPr>
              <a:defRPr baseline="0"/>
            </a:lvl1pPr>
          </a:lstStyle>
          <a:p>
            <a:pPr lvl="0"/>
            <a:r>
              <a:rPr lang="en-US" dirty="0" smtClean="0"/>
              <a:t>Click icon to insert object</a:t>
            </a: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783204635"/>
      </p:ext>
    </p:extLst>
  </p:cSld>
  <p:clrMapOvr>
    <a:masterClrMapping/>
  </p:clrMapOvr>
  <p:timing>
    <p:tnLst>
      <p:par>
        <p:cT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168445"/>
            <a:ext cx="3598861" cy="4292680"/>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68525"/>
            <a:ext cx="3605213" cy="4291712"/>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446213"/>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271939"/>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246539"/>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642488"/>
            <a:ext cx="3603625" cy="3818637"/>
          </a:xfrm>
        </p:spPr>
        <p:txBody>
          <a:bodyPr/>
          <a:lstStyle>
            <a:lvl1pPr>
              <a:defRPr sz="1600"/>
            </a:lvl1pPr>
          </a:lstStyle>
          <a:p>
            <a:pPr lvl="0"/>
            <a:r>
              <a:rPr lang="en-US" smtClean="0"/>
              <a:t>Click to edit Master text styles</a:t>
            </a:r>
          </a:p>
        </p:txBody>
      </p:sp>
      <p:sp>
        <p:nvSpPr>
          <p:cNvPr id="21" name="Content Placeholder 8"/>
          <p:cNvSpPr>
            <a:spLocks noGrp="1"/>
          </p:cNvSpPr>
          <p:nvPr>
            <p:ph sz="quarter" idx="24"/>
          </p:nvPr>
        </p:nvSpPr>
        <p:spPr>
          <a:xfrm>
            <a:off x="4822825" y="2641600"/>
            <a:ext cx="3603625" cy="3818637"/>
          </a:xfrm>
        </p:spPr>
        <p:txBody>
          <a:bodyPr/>
          <a:lstStyle>
            <a:lvl1pPr>
              <a:defRPr sz="1600"/>
            </a:lvl1pPr>
          </a:lstStyle>
          <a:p>
            <a:pPr lvl="0"/>
            <a:r>
              <a:rPr lang="en-US" smtClean="0"/>
              <a:t>Click to edit Master text styles</a:t>
            </a:r>
          </a:p>
        </p:txBody>
      </p:sp>
    </p:spTree>
    <p:extLst>
      <p:ext uri="{BB962C8B-B14F-4D97-AF65-F5344CB8AC3E}">
        <p14:creationId xmlns:p14="http://schemas.microsoft.com/office/powerpoint/2010/main" val="4043638852"/>
      </p:ext>
    </p:extLst>
  </p:cSld>
  <p:clrMapOvr>
    <a:masterClrMapping/>
  </p:clrMapOvr>
  <p:timing>
    <p:tnLst>
      <p:par>
        <p:cTn id="1" dur="indefinite" restart="never" nodeType="tmRoot"/>
      </p:par>
    </p:tn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1803401"/>
            <a:ext cx="8407400" cy="4657724"/>
          </a:xfrm>
          <a:prstGeom prst="round2SameRect">
            <a:avLst>
              <a:gd name="adj1" fmla="val 27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 name="Content Placeholder 4"/>
          <p:cNvSpPr>
            <a:spLocks noGrp="1"/>
          </p:cNvSpPr>
          <p:nvPr>
            <p:ph sz="quarter" idx="10" hasCustomPrompt="1"/>
          </p:nvPr>
        </p:nvSpPr>
        <p:spPr>
          <a:xfrm>
            <a:off x="376238" y="1803401"/>
            <a:ext cx="8407400" cy="4657723"/>
          </a:xfrm>
        </p:spPr>
        <p:txBody>
          <a:bodyPr/>
          <a:lstStyle>
            <a:lvl1pPr>
              <a:defRPr/>
            </a:lvl1pPr>
          </a:lstStyle>
          <a:p>
            <a:pPr lvl="0"/>
            <a:r>
              <a:rPr lang="en-US" dirty="0" smtClean="0"/>
              <a:t>Click icon to add object</a:t>
            </a: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451400524"/>
      </p:ext>
    </p:extLst>
  </p:cSld>
  <p:clrMapOvr>
    <a:masterClrMapping/>
  </p:clrMapOvr>
  <p:timing>
    <p:tnLst>
      <p:par>
        <p:cTn id="1" dur="indefinite" restart="never" nodeType="tmRoot"/>
      </p:par>
    </p:tn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1803401"/>
            <a:ext cx="8407400" cy="4657724"/>
          </a:xfrm>
          <a:prstGeom prst="round2SameRect">
            <a:avLst>
              <a:gd name="adj1" fmla="val 27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 name="Content Placeholder 4"/>
          <p:cNvSpPr>
            <a:spLocks noGrp="1"/>
          </p:cNvSpPr>
          <p:nvPr>
            <p:ph sz="quarter" idx="10" hasCustomPrompt="1"/>
          </p:nvPr>
        </p:nvSpPr>
        <p:spPr>
          <a:xfrm>
            <a:off x="376238" y="1803401"/>
            <a:ext cx="8407400" cy="4657723"/>
          </a:xfrm>
        </p:spPr>
        <p:txBody>
          <a:bodyPr/>
          <a:lstStyle>
            <a:lvl1pPr>
              <a:defRPr baseline="0"/>
            </a:lvl1pPr>
          </a:lstStyle>
          <a:p>
            <a:pPr lvl="0"/>
            <a:r>
              <a:rPr lang="en-US" dirty="0" smtClean="0"/>
              <a:t>Click icon to add object</a:t>
            </a: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556585017"/>
      </p:ext>
    </p:extLst>
  </p:cSld>
  <p:clrMapOvr>
    <a:masterClrMapping/>
  </p:clrMapOvr>
  <p:timing>
    <p:tnLst>
      <p:par>
        <p:cTn id="1" dur="indefinite" restart="never" nodeType="tmRoot"/>
      </p:par>
    </p:tn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1803401"/>
            <a:ext cx="8407399" cy="4657724"/>
          </a:xfrm>
          <a:prstGeom prst="round2SameRect">
            <a:avLst>
              <a:gd name="adj1" fmla="val 27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472531"/>
            <a:ext cx="8407400" cy="401399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1864518"/>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4267777132"/>
      </p:ext>
    </p:extLst>
  </p:cSld>
  <p:clrMapOvr>
    <a:masterClrMapping/>
  </p:clrMapOvr>
  <p:timing>
    <p:tnLst>
      <p:par>
        <p:cTn id="1" dur="indefinite" restart="never" nodeType="tmRoot"/>
      </p:par>
    </p:tn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55765743"/>
      </p:ext>
    </p:extLst>
  </p:cSld>
  <p:clrMapOvr>
    <a:masterClrMapping/>
  </p:clrMapOvr>
  <p:timing>
    <p:tnLst>
      <p:par>
        <p:cTn id="1" dur="indefinite" restart="never" nodeType="tmRoot"/>
      </p:par>
    </p:tn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1803400"/>
            <a:ext cx="4319983" cy="4676599"/>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smtClean="0"/>
              <a:t>Click icon to add picture</a:t>
            </a:r>
            <a:endParaRPr lang="en-GB" noProof="0" dirty="0"/>
          </a:p>
        </p:txBody>
      </p:sp>
      <p:pic>
        <p:nvPicPr>
          <p:cNvPr id="7" name="Picture 6" descr="inverted commas closed.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6489" t="54153" r="29554" b="26824"/>
          <a:stretch/>
        </p:blipFill>
        <p:spPr>
          <a:xfrm>
            <a:off x="7517819" y="3312408"/>
            <a:ext cx="762020" cy="542668"/>
          </a:xfrm>
          <a:prstGeom prst="rect">
            <a:avLst/>
          </a:prstGeom>
        </p:spPr>
      </p:pic>
      <p:pic>
        <p:nvPicPr>
          <p:cNvPr id="8" name="Picture 7" descr="inverted commas open.png"/>
          <p:cNvPicPr>
            <a:picLocks noChangeAspect="1"/>
          </p:cNvPicPr>
          <p:nvPr userDrawn="1"/>
        </p:nvPicPr>
        <p:blipFill rotWithShape="1">
          <a:blip r:embed="rId4" cstate="email">
            <a:lum bright="70000" contrast="-70000"/>
            <a:extLst>
              <a:ext uri="{28A0092B-C50C-407E-A947-70E740481C1C}">
                <a14:useLocalDpi xmlns:a14="http://schemas.microsoft.com/office/drawing/2010/main" val="0"/>
              </a:ext>
            </a:extLst>
          </a:blip>
          <a:srcRect l="29337" t="27276" r="30702" b="54153"/>
          <a:stretch/>
        </p:blipFill>
        <p:spPr>
          <a:xfrm>
            <a:off x="4678162" y="2141311"/>
            <a:ext cx="692748" cy="531132"/>
          </a:xfrm>
          <a:prstGeom prst="rect">
            <a:avLst/>
          </a:prstGeom>
        </p:spPr>
      </p:pic>
      <p:sp>
        <p:nvSpPr>
          <p:cNvPr id="13" name="Text Placeholder 6"/>
          <p:cNvSpPr>
            <a:spLocks noGrp="1"/>
          </p:cNvSpPr>
          <p:nvPr>
            <p:ph type="body" sz="quarter" idx="15"/>
          </p:nvPr>
        </p:nvSpPr>
        <p:spPr>
          <a:xfrm>
            <a:off x="5038723" y="2313668"/>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1803400"/>
            <a:ext cx="3240085" cy="4316599"/>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831989732"/>
      </p:ext>
    </p:extLst>
  </p:cSld>
  <p:clrMapOvr>
    <a:masterClrMapping/>
  </p:clrMapOvr>
  <p:timing>
    <p:tnLst>
      <p:par>
        <p:cTn id="1" dur="indefinite" restart="never" nodeType="tmRoot"/>
      </p:par>
    </p:tn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1803400"/>
            <a:ext cx="3606800" cy="4316600"/>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819650" y="1803400"/>
            <a:ext cx="3602036" cy="4316600"/>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cxnSp>
        <p:nvCxnSpPr>
          <p:cNvPr id="104" name="Straight Connector 103"/>
          <p:cNvCxnSpPr/>
          <p:nvPr userDrawn="1"/>
        </p:nvCxnSpPr>
        <p:spPr>
          <a:xfrm>
            <a:off x="4551813" y="1761671"/>
            <a:ext cx="0" cy="4316600"/>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89687245"/>
      </p:ext>
    </p:extLst>
  </p:cSld>
  <p:clrMapOvr>
    <a:masterClrMapping/>
  </p:clrMapOvr>
  <p:timing>
    <p:tnLst>
      <p:par>
        <p:cTn id="1" dur="indefinite" restart="never" nodeType="tmRoot"/>
      </p:par>
    </p:tn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602020645"/>
      </p:ext>
    </p:extLst>
  </p:cSld>
  <p:clrMapOvr>
    <a:masterClrMapping/>
  </p:clrMapOvr>
  <p:timing>
    <p:tnLst>
      <p:par>
        <p:cTn id="1" dur="indefinite" restart="never" nodeType="tmRoot"/>
      </p:par>
    </p:tn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88844809"/>
      </p:ext>
    </p:extLst>
  </p:cSld>
  <p:clrMapOvr>
    <a:masterClrMapping/>
  </p:clrMapOvr>
  <p:timing>
    <p:tnLst>
      <p:par>
        <p:cTn id="1" dur="indefinite" restart="never" nodeType="tmRoot"/>
      </p:par>
    </p:tn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smtClean="0"/>
              <a:t>Click icon to add picture</a:t>
            </a:r>
            <a:endParaRPr lang="en-GB" noProof="0" dirty="0"/>
          </a:p>
        </p:txBody>
      </p: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528403240"/>
      </p:ext>
    </p:extLst>
  </p:cSld>
  <p:clrMapOvr>
    <a:masterClrMapping/>
  </p:clrMapOvr>
  <p:timing>
    <p:tnLst>
      <p:par>
        <p:cTn id="1" dur="indefinite" restart="never" nodeType="tmRoot"/>
      </p:par>
    </p:tn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smtClean="0"/>
              <a:t>Click icon to add picture</a:t>
            </a:r>
            <a:endParaRPr lang="en-GB" noProof="0" dirty="0"/>
          </a:p>
        </p:txBody>
      </p: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3849780589"/>
      </p:ext>
    </p:extLst>
  </p:cSld>
  <p:clrMapOvr>
    <a:masterClrMapping/>
  </p:clrMapOvr>
  <p:timing>
    <p:tnLst>
      <p:par>
        <p:cTn id="1" dur="indefinite" restart="never" nodeType="tmRoot"/>
      </p:par>
    </p:tn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smtClean="0"/>
              <a:t>Click to edit Master text styles</a:t>
            </a:r>
          </a:p>
        </p:txBody>
      </p:sp>
    </p:spTree>
    <p:extLst>
      <p:ext uri="{BB962C8B-B14F-4D97-AF65-F5344CB8AC3E}">
        <p14:creationId xmlns:p14="http://schemas.microsoft.com/office/powerpoint/2010/main" val="380736384"/>
      </p:ext>
    </p:extLst>
  </p:cSld>
  <p:clrMapOvr>
    <a:masterClrMapping/>
  </p:clrMapOvr>
  <p:timing>
    <p:tnLst>
      <p:par>
        <p:cTn id="1" dur="indefinite" restart="never" nodeType="tmRoot"/>
      </p:par>
    </p:tn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4120511274"/>
      </p:ext>
    </p:extLst>
  </p:cSld>
  <p:clrMapOvr>
    <a:masterClrMapping/>
  </p:clrMapOvr>
  <p:timing>
    <p:tnLst>
      <p:par>
        <p:cTn id="1" dur="indefinite" restart="never" nodeType="tmRoot"/>
      </p:par>
    </p:tn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176739891"/>
      </p:ext>
    </p:extLst>
  </p:cSld>
  <p:clrMapOvr>
    <a:masterClrMapping/>
  </p:clrMapOvr>
  <p:timing>
    <p:tnLst>
      <p:par>
        <p:cTn id="1" dur="indefinite" restart="never" nodeType="tmRoot"/>
      </p:par>
    </p:tn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829527613"/>
      </p:ext>
    </p:extLst>
  </p:cSld>
  <p:clrMapOvr>
    <a:masterClrMapping/>
  </p:clrMapOvr>
  <p:timing>
    <p:tnLst>
      <p:par>
        <p:cT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54338080"/>
      </p:ext>
    </p:extLst>
  </p:cSld>
  <p:clrMapOvr>
    <a:masterClrMapping/>
  </p:clrMapOvr>
  <p:timing>
    <p:tnLst>
      <p:par>
        <p:cTn id="1" dur="indefinite" restart="never" nodeType="tmRoot"/>
      </p:par>
    </p:tn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smtClean="0"/>
              <a:t>Click icon to add picture</a:t>
            </a:r>
            <a:endParaRPr lang="en-GB" noProof="0" dirty="0"/>
          </a:p>
        </p:txBody>
      </p: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78140933"/>
      </p:ext>
    </p:extLst>
  </p:cSld>
  <p:clrMapOvr>
    <a:masterClrMapping/>
  </p:clrMapOvr>
  <p:timing>
    <p:tnLst>
      <p:par>
        <p:cTn id="1" dur="indefinite" restart="never" nodeType="tmRoot"/>
      </p:par>
    </p:tn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smtClean="0"/>
              <a:t>Click icon to add picture</a:t>
            </a:r>
            <a:endParaRPr lang="en-GB" noProof="0" dirty="0"/>
          </a:p>
        </p:txBody>
      </p: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smtClean="0"/>
              <a:t>Click icon to add picture</a:t>
            </a:r>
            <a:endParaRPr lang="en-GB" noProof="0" dirty="0"/>
          </a:p>
        </p:txBody>
      </p:sp>
    </p:spTree>
    <p:extLst>
      <p:ext uri="{BB962C8B-B14F-4D97-AF65-F5344CB8AC3E}">
        <p14:creationId xmlns:p14="http://schemas.microsoft.com/office/powerpoint/2010/main" val="2563160252"/>
      </p:ext>
    </p:extLst>
  </p:cSld>
  <p:clrMapOvr>
    <a:masterClrMapping/>
  </p:clrMapOvr>
  <p:timing>
    <p:tnLst>
      <p:par>
        <p:cTn id="1" dur="indefinite" restart="never" nodeType="tmRoot"/>
      </p:par>
    </p:tn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808021477"/>
      </p:ext>
    </p:extLst>
  </p:cSld>
  <p:clrMapOvr>
    <a:masterClrMapping/>
  </p:clrMapOvr>
  <p:timing>
    <p:tnLst>
      <p:par>
        <p:cTn id="1" dur="indefinite" restart="never" nodeType="tmRoot"/>
      </p:par>
    </p:tn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736108990"/>
      </p:ext>
    </p:extLst>
  </p:cSld>
  <p:clrMapOvr>
    <a:masterClrMapping/>
  </p:clrMapOvr>
  <p:timing>
    <p:tnLst>
      <p:par>
        <p:cTn id="1" dur="indefinite" restart="never" nodeType="tmRoot"/>
      </p:par>
    </p:tn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121194468"/>
      </p:ext>
    </p:extLst>
  </p:cSld>
  <p:clrMapOvr>
    <a:masterClrMapping/>
  </p:clrMapOvr>
  <p:timing>
    <p:tnLst>
      <p:par>
        <p:cTn id="1" dur="indefinite" restart="never" nodeType="tmRoot"/>
      </p:par>
    </p:tn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106231026"/>
      </p:ext>
    </p:extLst>
  </p:cSld>
  <p:clrMapOvr>
    <a:masterClrMapping/>
  </p:clrMapOvr>
  <p:timing>
    <p:tnLst>
      <p:par>
        <p:cTn id="1" dur="indefinite" restart="never" nodeType="tmRoot"/>
      </p:par>
    </p:tn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87915313"/>
      </p:ext>
    </p:extLst>
  </p:cSld>
  <p:clrMapOvr>
    <a:masterClrMapping/>
  </p:clrMapOvr>
  <p:timing>
    <p:tnLst>
      <p:par>
        <p:cTn id="1" dur="indefinite" restart="never" nodeType="tmRoot"/>
      </p:par>
    </p:tn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027399691"/>
      </p:ext>
    </p:extLst>
  </p:cSld>
  <p:clrMapOvr>
    <a:masterClrMapping/>
  </p:clrMapOvr>
  <p:timing>
    <p:tnLst>
      <p:par>
        <p:cTn id="1" dur="indefinite" restart="never" nodeType="tmRoot"/>
      </p:par>
    </p:tn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458422171"/>
      </p:ext>
    </p:extLst>
  </p:cSld>
  <p:clrMapOvr>
    <a:masterClrMapping/>
  </p:clrMapOvr>
  <p:timing>
    <p:tnLst>
      <p:par>
        <p:cTn id="1" dur="indefinite" restart="never" nodeType="tmRoot"/>
      </p:par>
    </p:tn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587945898"/>
      </p:ext>
    </p:extLst>
  </p:cSld>
  <p:clrMapOvr>
    <a:masterClrMapping/>
  </p:clrMapOvr>
  <p:timing>
    <p:tnLst>
      <p:par>
        <p:cT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546407804"/>
      </p:ext>
    </p:extLst>
  </p:cSld>
  <p:clrMapOvr>
    <a:masterClrMapping/>
  </p:clrMapOvr>
  <p:timing>
    <p:tnLst>
      <p:par>
        <p:cT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222915894"/>
      </p:ext>
    </p:extLst>
  </p:cSld>
  <p:clrMapOvr>
    <a:masterClrMapping/>
  </p:clrMapOvr>
  <p:timing>
    <p:tnLst>
      <p:par>
        <p:cTn id="1" dur="indefinite" restart="never" nodeType="tmRoot"/>
      </p:par>
    </p:tn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78084102"/>
      </p:ext>
    </p:extLst>
  </p:cSld>
  <p:clrMapOvr>
    <a:masterClrMapping/>
  </p:clrMapOvr>
  <p:timing>
    <p:tnLst>
      <p:par>
        <p:cTn id="1" dur="indefinite" restart="never" nodeType="tmRoot"/>
      </p:par>
    </p:tn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687933539"/>
      </p:ext>
    </p:extLst>
  </p:cSld>
  <p:clrMapOvr>
    <a:masterClrMapping/>
  </p:clrMapOvr>
  <p:timing>
    <p:tnLst>
      <p:par>
        <p:cTn id="1" dur="indefinite" restart="never" nodeType="tmRoot"/>
      </p:par>
    </p:tn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401754712"/>
      </p:ext>
    </p:extLst>
  </p:cSld>
  <p:clrMapOvr>
    <a:masterClrMapping/>
  </p:clrMapOvr>
  <p:timing>
    <p:tnLst>
      <p:par>
        <p:cTn id="1" dur="indefinite" restart="never" nodeType="tmRoot"/>
      </p:par>
    </p:tn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113344921"/>
      </p:ext>
    </p:extLst>
  </p:cSld>
  <p:clrMapOvr>
    <a:masterClrMapping/>
  </p:clrMapOvr>
  <p:timing>
    <p:tnLst>
      <p:par>
        <p:cTn id="1" dur="indefinite" restart="never" nodeType="tmRoot"/>
      </p:par>
    </p:tn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783640547"/>
      </p:ext>
    </p:extLst>
  </p:cSld>
  <p:clrMapOvr>
    <a:masterClrMapping/>
  </p:clrMapOvr>
  <p:timing>
    <p:tnLst>
      <p:par>
        <p:cTn id="1" dur="indefinite" restart="never" nodeType="tmRoot"/>
      </p:par>
    </p:tn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17819402"/>
      </p:ext>
    </p:extLst>
  </p:cSld>
  <p:clrMapOvr>
    <a:masterClrMapping/>
  </p:clrMapOvr>
  <p:timing>
    <p:tnLst>
      <p:par>
        <p:cTn id="1" dur="indefinite" restart="never" nodeType="tmRoot"/>
      </p:par>
    </p:tn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17127284"/>
      </p:ext>
    </p:extLst>
  </p:cSld>
  <p:clrMapOvr>
    <a:masterClrMapping/>
  </p:clrMapOvr>
  <p:timing>
    <p:tnLst>
      <p:par>
        <p:cTn id="1" dur="indefinite" restart="never" nodeType="tmRoot"/>
      </p:par>
    </p:tn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smtClean="0"/>
              <a:t>Click icon to add picture</a:t>
            </a:r>
            <a:endParaRPr lang="en-GB" noProof="0" dirty="0"/>
          </a:p>
        </p:txBody>
      </p:sp>
    </p:spTree>
    <p:extLst>
      <p:ext uri="{BB962C8B-B14F-4D97-AF65-F5344CB8AC3E}">
        <p14:creationId xmlns:p14="http://schemas.microsoft.com/office/powerpoint/2010/main" val="1209382526"/>
      </p:ext>
    </p:extLst>
  </p:cSld>
  <p:clrMapOvr>
    <a:masterClrMapping/>
  </p:clrMapOvr>
  <p:timing>
    <p:tnLst>
      <p:par>
        <p:cTn id="1" dur="indefinite" restart="never" nodeType="tmRoot"/>
      </p:par>
    </p:tn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Tree>
    <p:extLst>
      <p:ext uri="{BB962C8B-B14F-4D97-AF65-F5344CB8AC3E}">
        <p14:creationId xmlns:p14="http://schemas.microsoft.com/office/powerpoint/2010/main" val="4010451678"/>
      </p:ext>
    </p:extLst>
  </p:cSld>
  <p:clrMapOvr>
    <a:masterClrMapping/>
  </p:clrMapOvr>
  <p:timing>
    <p:tnLst>
      <p:par>
        <p:cT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Tree>
    <p:extLst>
      <p:ext uri="{BB962C8B-B14F-4D97-AF65-F5344CB8AC3E}">
        <p14:creationId xmlns:p14="http://schemas.microsoft.com/office/powerpoint/2010/main" val="261852819"/>
      </p:ext>
    </p:extLst>
  </p:cSld>
  <p:clrMapOvr>
    <a:masterClrMapping/>
  </p:clrMapOvr>
  <p:timing>
    <p:tnLst>
      <p:par>
        <p:cTn id="1" dur="indefinite" restart="never" nodeType="tmRoot"/>
      </p:par>
    </p:tn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Tree>
    <p:extLst>
      <p:ext uri="{BB962C8B-B14F-4D97-AF65-F5344CB8AC3E}">
        <p14:creationId xmlns:p14="http://schemas.microsoft.com/office/powerpoint/2010/main" val="443476076"/>
      </p:ext>
    </p:extLst>
  </p:cSld>
  <p:clrMapOvr>
    <a:masterClrMapping/>
  </p:clrMapOvr>
  <p:timing>
    <p:tnLst>
      <p:par>
        <p:cTn id="1" dur="indefinite" restart="never" nodeType="tmRoot"/>
      </p:par>
    </p:tn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smtClean="0"/>
              <a:t>Click icon to add picture</a:t>
            </a:r>
            <a:endParaRPr lang="en-GB" noProof="0" dirty="0"/>
          </a:p>
        </p:txBody>
      </p:sp>
    </p:spTree>
    <p:extLst>
      <p:ext uri="{BB962C8B-B14F-4D97-AF65-F5344CB8AC3E}">
        <p14:creationId xmlns:p14="http://schemas.microsoft.com/office/powerpoint/2010/main" val="2186522122"/>
      </p:ext>
    </p:extLst>
  </p:cSld>
  <p:clrMapOvr>
    <a:masterClrMapping/>
  </p:clrMapOvr>
  <p:timing>
    <p:tnLst>
      <p:par>
        <p:cTn id="1" dur="indefinite" restart="never" nodeType="tmRoot"/>
      </p:par>
    </p:tn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4030877655"/>
      </p:ext>
    </p:extLst>
  </p:cSld>
  <p:clrMapOvr>
    <a:masterClrMapping/>
  </p:clrMapOvr>
  <p:timing>
    <p:tnLst>
      <p:par>
        <p:cTn id="1" dur="indefinite" restart="never" nodeType="tmRoot"/>
      </p:par>
    </p:tn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Smart graphic">
    <p:spTree>
      <p:nvGrpSpPr>
        <p:cNvPr id="1" name=""/>
        <p:cNvGrpSpPr/>
        <p:nvPr/>
      </p:nvGrpSpPr>
      <p:grpSpPr>
        <a:xfrm>
          <a:off x="0" y="0"/>
          <a:ext cx="0" cy="0"/>
          <a:chOff x="0" y="0"/>
          <a:chExt cx="0" cy="0"/>
        </a:xfrm>
      </p:grpSpPr>
      <p:sp>
        <p:nvSpPr>
          <p:cNvPr id="4" name="Round Same Side Corner Rectangle 3"/>
          <p:cNvSpPr/>
          <p:nvPr userDrawn="1"/>
        </p:nvSpPr>
        <p:spPr>
          <a:xfrm>
            <a:off x="358773" y="1803401"/>
            <a:ext cx="8280795" cy="4657724"/>
          </a:xfrm>
          <a:prstGeom prst="round2SameRect">
            <a:avLst>
              <a:gd name="adj1" fmla="val 2778"/>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SmartArt Placeholder 6" descr="SmartArt can be a very easy way to create decent looking graphics. Use the templates as they will quickly restyle your text and apply the correct colours. &#10;Try several options to see which one fits your content best.&#10;Just don't over do it." title="SmartArt"/>
          <p:cNvSpPr>
            <a:spLocks noGrp="1"/>
          </p:cNvSpPr>
          <p:nvPr>
            <p:ph type="dgm" sz="quarter" idx="13"/>
          </p:nvPr>
        </p:nvSpPr>
        <p:spPr>
          <a:xfrm>
            <a:off x="719136" y="2168526"/>
            <a:ext cx="7560432" cy="3951474"/>
          </a:xfrm>
          <a:prstGeom prst="rect">
            <a:avLst/>
          </a:prstGeom>
        </p:spPr>
        <p:txBody>
          <a:bodyPr/>
          <a:lstStyle/>
          <a:p>
            <a:pPr lvl="0"/>
            <a:r>
              <a:rPr lang="en-US" noProof="0" smtClean="0"/>
              <a:t>Click icon to add SmartArt graphic</a:t>
            </a:r>
            <a:endParaRPr lang="en-GB" noProof="0"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AC6FD2B1-39C9-5645-A6AB-AC163D18084F}"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835825920"/>
      </p:ext>
    </p:extLst>
  </p:cSld>
  <p:clrMapOvr>
    <a:masterClrMapping/>
  </p:clrMapOvr>
  <p:timing>
    <p:tnLst>
      <p:par>
        <p:cTn id="1" dur="indefinite" restart="never" nodeType="tmRoot"/>
      </p:par>
    </p:tn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016216614"/>
      </p:ext>
    </p:extLst>
  </p:cSld>
  <p:clrMapOvr>
    <a:masterClrMapping/>
  </p:clrMapOvr>
  <p:timing>
    <p:tnLst>
      <p:par>
        <p:cTn id="1" dur="indefinite" restart="never" nodeType="tmRoot"/>
      </p:par>
    </p:tn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752931335"/>
      </p:ext>
    </p:extLst>
  </p:cSld>
  <p:clrMapOvr>
    <a:masterClrMapping/>
  </p:clrMapOvr>
  <p:timing>
    <p:tnLst>
      <p:par>
        <p:cTn id="1" dur="indefinite" restart="never" nodeType="tmRoot"/>
      </p:par>
    </p:tn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481776436"/>
      </p:ext>
    </p:extLst>
  </p:cSld>
  <p:clrMapOvr>
    <a:masterClrMapping/>
  </p:clrMapOvr>
  <p:timing>
    <p:tnLst>
      <p:par>
        <p:cTn id="1" dur="indefinite" restart="never" nodeType="tmRoot"/>
      </p:par>
    </p:tn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294574564"/>
      </p:ext>
    </p:extLst>
  </p:cSld>
  <p:clrMapOvr>
    <a:masterClrMapping/>
  </p:clrMapOvr>
  <p:timing>
    <p:tnLst>
      <p:par>
        <p:cTn id="1" dur="indefinite" restart="never" nodeType="tmRoot"/>
      </p:par>
    </p:tn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919225533"/>
      </p:ext>
    </p:extLst>
  </p:cSld>
  <p:clrMapOvr>
    <a:masterClrMapping/>
  </p:clrMapOvr>
  <p:timing>
    <p:tnLst>
      <p:par>
        <p:cTn id="1" dur="indefinite" restart="never" nodeType="tmRoot"/>
      </p:par>
    </p:tn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1803400"/>
            <a:ext cx="3579813" cy="4657725"/>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9" name="Content Placeholder 8"/>
          <p:cNvSpPr>
            <a:spLocks noGrp="1"/>
          </p:cNvSpPr>
          <p:nvPr>
            <p:ph sz="quarter" idx="17" hasCustomPrompt="1"/>
          </p:nvPr>
        </p:nvSpPr>
        <p:spPr>
          <a:xfrm>
            <a:off x="4819650" y="1803400"/>
            <a:ext cx="3579813" cy="4657725"/>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1803400"/>
            <a:ext cx="3605212" cy="46831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19562015"/>
      </p:ext>
    </p:extLst>
  </p:cSld>
  <p:clrMapOvr>
    <a:masterClrMapping/>
  </p:clrMapOvr>
  <p:timing>
    <p:tnLst>
      <p:par>
        <p:cT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10" name="Round Same Side Corner Rectangle 9"/>
          <p:cNvSpPr/>
          <p:nvPr userDrawn="1"/>
        </p:nvSpPr>
        <p:spPr>
          <a:xfrm>
            <a:off x="4819649" y="1794782"/>
            <a:ext cx="3605215" cy="46663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4" name="Content Placeholder 8"/>
          <p:cNvSpPr>
            <a:spLocks noGrp="1"/>
          </p:cNvSpPr>
          <p:nvPr>
            <p:ph sz="quarter" idx="18" hasCustomPrompt="1"/>
          </p:nvPr>
        </p:nvSpPr>
        <p:spPr>
          <a:xfrm>
            <a:off x="4819650" y="1803400"/>
            <a:ext cx="3579813" cy="4657725"/>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20725" y="1794782"/>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6" name="Text Placeholder 5"/>
          <p:cNvSpPr>
            <a:spLocks noGrp="1"/>
          </p:cNvSpPr>
          <p:nvPr>
            <p:ph type="body" sz="quarter" idx="17"/>
          </p:nvPr>
        </p:nvSpPr>
        <p:spPr>
          <a:xfrm>
            <a:off x="720725" y="2513919"/>
            <a:ext cx="3603625" cy="3966256"/>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583983962"/>
      </p:ext>
    </p:extLst>
  </p:cSld>
  <p:clrMapOvr>
    <a:masterClrMapping/>
  </p:clrMapOvr>
  <p:timing>
    <p:tnLst>
      <p:par>
        <p:cT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1795006"/>
            <a:ext cx="3605215" cy="4666119"/>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1795006"/>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17" name="Text Placeholder 5"/>
          <p:cNvSpPr>
            <a:spLocks noGrp="1"/>
          </p:cNvSpPr>
          <p:nvPr>
            <p:ph type="body" sz="quarter" idx="17"/>
          </p:nvPr>
        </p:nvSpPr>
        <p:spPr>
          <a:xfrm>
            <a:off x="720725" y="2527300"/>
            <a:ext cx="3603625" cy="39528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2" name="Text Placeholder 3"/>
          <p:cNvSpPr>
            <a:spLocks noGrp="1"/>
          </p:cNvSpPr>
          <p:nvPr>
            <p:ph type="body" sz="quarter" idx="18"/>
          </p:nvPr>
        </p:nvSpPr>
        <p:spPr>
          <a:xfrm>
            <a:off x="4950220" y="1938108"/>
            <a:ext cx="3329348" cy="566737"/>
          </a:xfrm>
        </p:spPr>
        <p:txBody>
          <a:bodyPr/>
          <a:lstStyle>
            <a:lvl1pPr>
              <a:defRPr sz="1800">
                <a:latin typeface="Franklin Gothic Medium" panose="020B0603020102020204" pitchFamily="34" charset="0"/>
              </a:defRPr>
            </a:lvl1pPr>
          </a:lstStyle>
          <a:p>
            <a:pPr lvl="0"/>
            <a:r>
              <a:rPr lang="en-US" smtClean="0"/>
              <a:t>Click to edit Master text styles</a:t>
            </a:r>
          </a:p>
        </p:txBody>
      </p:sp>
      <p:sp>
        <p:nvSpPr>
          <p:cNvPr id="23" name="Content Placeholder 8"/>
          <p:cNvSpPr>
            <a:spLocks noGrp="1"/>
          </p:cNvSpPr>
          <p:nvPr>
            <p:ph sz="quarter" idx="19" hasCustomPrompt="1"/>
          </p:nvPr>
        </p:nvSpPr>
        <p:spPr>
          <a:xfrm>
            <a:off x="4819650" y="2504845"/>
            <a:ext cx="3579813" cy="395628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204747119"/>
      </p:ext>
    </p:extLst>
  </p:cSld>
  <p:clrMapOvr>
    <a:masterClrMapping/>
  </p:clrMapOvr>
  <p:timing>
    <p:tnLst>
      <p:par>
        <p:cTn id="1" dur="indefinite" restart="never" nodeType="tmRoot"/>
      </p:par>
    </p:tn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15" name="Round Same Side Corner Rectangle 14"/>
          <p:cNvSpPr/>
          <p:nvPr userDrawn="1"/>
        </p:nvSpPr>
        <p:spPr>
          <a:xfrm>
            <a:off x="719135" y="1803400"/>
            <a:ext cx="3605215" cy="46426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9" name="Content Placeholder 8"/>
          <p:cNvSpPr>
            <a:spLocks noGrp="1"/>
          </p:cNvSpPr>
          <p:nvPr>
            <p:ph sz="quarter" idx="19" hasCustomPrompt="1"/>
          </p:nvPr>
        </p:nvSpPr>
        <p:spPr>
          <a:xfrm>
            <a:off x="719136" y="1803400"/>
            <a:ext cx="3579813" cy="4642643"/>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7" name="Text Placeholder 5"/>
          <p:cNvSpPr>
            <a:spLocks noGrp="1"/>
          </p:cNvSpPr>
          <p:nvPr>
            <p:ph type="body" sz="quarter" idx="17"/>
          </p:nvPr>
        </p:nvSpPr>
        <p:spPr>
          <a:xfrm>
            <a:off x="4803774" y="1803400"/>
            <a:ext cx="3603625" cy="469503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091985196"/>
      </p:ext>
    </p:extLst>
  </p:cSld>
  <p:clrMapOvr>
    <a:masterClrMapping/>
  </p:clrMapOvr>
  <p:timing>
    <p:tnLst>
      <p:par>
        <p:cTn id="1" dur="indefinite" restart="never" nodeType="tmRoot"/>
      </p:par>
    </p:tn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15" name="Round Same Side Corner Rectangle 14"/>
          <p:cNvSpPr/>
          <p:nvPr userDrawn="1"/>
        </p:nvSpPr>
        <p:spPr>
          <a:xfrm>
            <a:off x="719135" y="1803400"/>
            <a:ext cx="3605215" cy="46426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9" name="Content Placeholder 8"/>
          <p:cNvSpPr>
            <a:spLocks noGrp="1"/>
          </p:cNvSpPr>
          <p:nvPr>
            <p:ph sz="quarter" idx="19" hasCustomPrompt="1"/>
          </p:nvPr>
        </p:nvSpPr>
        <p:spPr>
          <a:xfrm>
            <a:off x="719136" y="1803400"/>
            <a:ext cx="3579813" cy="4642643"/>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6" name="Text Placeholder 3"/>
          <p:cNvSpPr>
            <a:spLocks noGrp="1"/>
          </p:cNvSpPr>
          <p:nvPr>
            <p:ph type="body" sz="quarter" idx="16"/>
          </p:nvPr>
        </p:nvSpPr>
        <p:spPr>
          <a:xfrm>
            <a:off x="4803774" y="1803400"/>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17" name="Text Placeholder 5"/>
          <p:cNvSpPr>
            <a:spLocks noGrp="1"/>
          </p:cNvSpPr>
          <p:nvPr>
            <p:ph type="body" sz="quarter" idx="17"/>
          </p:nvPr>
        </p:nvSpPr>
        <p:spPr>
          <a:xfrm>
            <a:off x="4803774" y="2527300"/>
            <a:ext cx="3603625" cy="397113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819460472"/>
      </p:ext>
    </p:extLst>
  </p:cSld>
  <p:clrMapOvr>
    <a:masterClrMapping/>
  </p:clrMapOvr>
  <p:timing>
    <p:tnLst>
      <p:par>
        <p:cTn id="1" dur="indefinite" restart="never" nodeType="tmRoot"/>
      </p:par>
    </p:tn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1803400"/>
            <a:ext cx="3605215" cy="4642643"/>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1780836"/>
            <a:ext cx="3603625" cy="719137"/>
          </a:xfrm>
        </p:spPr>
        <p:txBody>
          <a:bodyPr/>
          <a:lstStyle>
            <a:lvl1pPr>
              <a:defRPr>
                <a:latin typeface="Franklin Gothic Medium" panose="020B0603020102020204" pitchFamily="34" charset="0"/>
              </a:defRPr>
            </a:lvl1pPr>
          </a:lstStyle>
          <a:p>
            <a:pPr lvl="0"/>
            <a:r>
              <a:rPr lang="en-US" smtClean="0"/>
              <a:t>Click to edit Master text styles</a:t>
            </a:r>
          </a:p>
        </p:txBody>
      </p:sp>
      <p:sp>
        <p:nvSpPr>
          <p:cNvPr id="17" name="Text Placeholder 5"/>
          <p:cNvSpPr>
            <a:spLocks noGrp="1"/>
          </p:cNvSpPr>
          <p:nvPr>
            <p:ph type="body" sz="quarter" idx="17"/>
          </p:nvPr>
        </p:nvSpPr>
        <p:spPr>
          <a:xfrm>
            <a:off x="4803774" y="2499973"/>
            <a:ext cx="3603625" cy="399845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3"/>
          <p:cNvSpPr>
            <a:spLocks noGrp="1"/>
          </p:cNvSpPr>
          <p:nvPr>
            <p:ph type="body" sz="quarter" idx="18"/>
          </p:nvPr>
        </p:nvSpPr>
        <p:spPr>
          <a:xfrm>
            <a:off x="849706" y="1885156"/>
            <a:ext cx="3329348" cy="566737"/>
          </a:xfrm>
        </p:spPr>
        <p:txBody>
          <a:bodyPr/>
          <a:lstStyle>
            <a:lvl1pPr>
              <a:defRPr sz="1800">
                <a:latin typeface="Franklin Gothic Medium" panose="020B0603020102020204" pitchFamily="34" charset="0"/>
              </a:defRPr>
            </a:lvl1pPr>
          </a:lstStyle>
          <a:p>
            <a:pPr lvl="0"/>
            <a:r>
              <a:rPr lang="en-US" smtClean="0"/>
              <a:t>Click to edit Master text styles</a:t>
            </a:r>
          </a:p>
        </p:txBody>
      </p:sp>
      <p:sp>
        <p:nvSpPr>
          <p:cNvPr id="19" name="Content Placeholder 8"/>
          <p:cNvSpPr>
            <a:spLocks noGrp="1"/>
          </p:cNvSpPr>
          <p:nvPr>
            <p:ph sz="quarter" idx="19" hasCustomPrompt="1"/>
          </p:nvPr>
        </p:nvSpPr>
        <p:spPr>
          <a:xfrm>
            <a:off x="719136" y="2527300"/>
            <a:ext cx="3579813" cy="3918743"/>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152415917"/>
      </p:ext>
    </p:extLst>
  </p:cSld>
  <p:clrMapOvr>
    <a:masterClrMapping/>
  </p:clrMapOvr>
  <p:timing>
    <p:tnLst>
      <p:par>
        <p:cTn id="1" dur="indefinite" restart="never" nodeType="tmRoot"/>
      </p:par>
    </p:tn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1803400"/>
            <a:ext cx="4789488" cy="4657725"/>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9" name="Content Placeholder 8"/>
          <p:cNvSpPr>
            <a:spLocks noGrp="1"/>
          </p:cNvSpPr>
          <p:nvPr>
            <p:ph sz="quarter" idx="17" hasCustomPrompt="1"/>
          </p:nvPr>
        </p:nvSpPr>
        <p:spPr>
          <a:xfrm>
            <a:off x="3609976" y="1803400"/>
            <a:ext cx="4789488" cy="4657725"/>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1803400"/>
            <a:ext cx="2519361" cy="46831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7698456"/>
      </p:ext>
    </p:extLst>
  </p:cSld>
  <p:clrMapOvr>
    <a:masterClrMapping/>
  </p:clrMapOvr>
  <p:timing>
    <p:tnLst>
      <p:par>
        <p:cTn id="1" dur="indefinite" restart="never" nodeType="tmRoot"/>
      </p:par>
    </p:tn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1803400"/>
            <a:ext cx="4789488" cy="4668044"/>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9" name="Content Placeholder 8"/>
          <p:cNvSpPr>
            <a:spLocks noGrp="1"/>
          </p:cNvSpPr>
          <p:nvPr>
            <p:ph sz="quarter" idx="17" hasCustomPrompt="1"/>
          </p:nvPr>
        </p:nvSpPr>
        <p:spPr>
          <a:xfrm>
            <a:off x="376238" y="1803400"/>
            <a:ext cx="4789488" cy="465454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1803400"/>
            <a:ext cx="2884486" cy="46767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075874372"/>
      </p:ext>
    </p:extLst>
  </p:cSld>
  <p:clrMapOvr>
    <a:masterClrMapping/>
  </p:clrMapOvr>
  <p:timing>
    <p:tnLst>
      <p:par>
        <p:cTn id="1" dur="indefinite" restart="never" nodeType="tmRoot"/>
      </p:par>
    </p:tn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1803401"/>
            <a:ext cx="3598861" cy="4657724"/>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04" name="Round Same Side Corner Rectangle 103"/>
          <p:cNvSpPr/>
          <p:nvPr userDrawn="1"/>
        </p:nvSpPr>
        <p:spPr>
          <a:xfrm>
            <a:off x="4819650" y="1793900"/>
            <a:ext cx="3605213" cy="4666337"/>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1803401"/>
            <a:ext cx="3600450" cy="46831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1803401"/>
            <a:ext cx="3600450" cy="4683125"/>
          </a:xfrm>
        </p:spPr>
        <p:txBody>
          <a:bodyPr/>
          <a:lstStyle>
            <a:lvl1pPr>
              <a:defRPr baseline="0"/>
            </a:lvl1pPr>
          </a:lstStyle>
          <a:p>
            <a:pPr lvl="0"/>
            <a:r>
              <a:rPr lang="en-US" dirty="0" smtClean="0"/>
              <a:t>Click icon to insert object</a:t>
            </a: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783446151"/>
      </p:ext>
    </p:extLst>
  </p:cSld>
  <p:clrMapOvr>
    <a:masterClrMapping/>
  </p:clrMapOvr>
  <p:timing>
    <p:tnLst>
      <p:par>
        <p:cTn id="1" dur="indefinite" restart="never" nodeType="tmRoot"/>
      </p:par>
    </p:tn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168445"/>
            <a:ext cx="3598861" cy="4292680"/>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68525"/>
            <a:ext cx="3605213" cy="4291712"/>
          </a:xfrm>
          <a:prstGeom prst="round2SameRect">
            <a:avLst>
              <a:gd name="adj1" fmla="val 2774"/>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446213"/>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271939"/>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246539"/>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642488"/>
            <a:ext cx="3603625" cy="3818637"/>
          </a:xfrm>
        </p:spPr>
        <p:txBody>
          <a:bodyPr/>
          <a:lstStyle>
            <a:lvl1pPr>
              <a:defRPr sz="1600"/>
            </a:lvl1pPr>
          </a:lstStyle>
          <a:p>
            <a:pPr lvl="0"/>
            <a:r>
              <a:rPr lang="en-US" smtClean="0"/>
              <a:t>Click to edit Master text styles</a:t>
            </a:r>
          </a:p>
        </p:txBody>
      </p:sp>
      <p:sp>
        <p:nvSpPr>
          <p:cNvPr id="21" name="Content Placeholder 8"/>
          <p:cNvSpPr>
            <a:spLocks noGrp="1"/>
          </p:cNvSpPr>
          <p:nvPr>
            <p:ph sz="quarter" idx="24"/>
          </p:nvPr>
        </p:nvSpPr>
        <p:spPr>
          <a:xfrm>
            <a:off x="4822825" y="2641600"/>
            <a:ext cx="3603625" cy="3818637"/>
          </a:xfrm>
        </p:spPr>
        <p:txBody>
          <a:bodyPr/>
          <a:lstStyle>
            <a:lvl1pPr>
              <a:defRPr sz="1600"/>
            </a:lvl1pPr>
          </a:lstStyle>
          <a:p>
            <a:pPr lvl="0"/>
            <a:r>
              <a:rPr lang="en-US" smtClean="0"/>
              <a:t>Click to edit Master text styles</a:t>
            </a:r>
          </a:p>
        </p:txBody>
      </p:sp>
    </p:spTree>
    <p:extLst>
      <p:ext uri="{BB962C8B-B14F-4D97-AF65-F5344CB8AC3E}">
        <p14:creationId xmlns:p14="http://schemas.microsoft.com/office/powerpoint/2010/main" val="1067489342"/>
      </p:ext>
    </p:extLst>
  </p:cSld>
  <p:clrMapOvr>
    <a:masterClrMapping/>
  </p:clrMapOvr>
  <p:timing>
    <p:tnLst>
      <p:par>
        <p:cTn id="1" dur="indefinite" restart="never" nodeType="tmRoot"/>
      </p:par>
    </p:tn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1803401"/>
            <a:ext cx="8407400" cy="4657724"/>
          </a:xfrm>
          <a:prstGeom prst="round2SameRect">
            <a:avLst>
              <a:gd name="adj1" fmla="val 27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 name="Content Placeholder 4"/>
          <p:cNvSpPr>
            <a:spLocks noGrp="1"/>
          </p:cNvSpPr>
          <p:nvPr>
            <p:ph sz="quarter" idx="10" hasCustomPrompt="1"/>
          </p:nvPr>
        </p:nvSpPr>
        <p:spPr>
          <a:xfrm>
            <a:off x="376238" y="1803401"/>
            <a:ext cx="8407400" cy="4657723"/>
          </a:xfrm>
        </p:spPr>
        <p:txBody>
          <a:bodyPr/>
          <a:lstStyle>
            <a:lvl1pPr>
              <a:defRPr/>
            </a:lvl1pPr>
          </a:lstStyle>
          <a:p>
            <a:pPr lvl="0"/>
            <a:r>
              <a:rPr lang="en-US" dirty="0" smtClean="0"/>
              <a:t>Click icon to add object</a:t>
            </a: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082138403"/>
      </p:ext>
    </p:extLst>
  </p:cSld>
  <p:clrMapOvr>
    <a:masterClrMapping/>
  </p:clrMapOvr>
  <p:timing>
    <p:tnLst>
      <p:par>
        <p:cTn id="1" dur="indefinite" restart="never" nodeType="tmRoot"/>
      </p:par>
    </p:tn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1803401"/>
            <a:ext cx="8407400" cy="4657724"/>
          </a:xfrm>
          <a:prstGeom prst="round2SameRect">
            <a:avLst>
              <a:gd name="adj1" fmla="val 27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 name="Content Placeholder 4"/>
          <p:cNvSpPr>
            <a:spLocks noGrp="1"/>
          </p:cNvSpPr>
          <p:nvPr>
            <p:ph sz="quarter" idx="10" hasCustomPrompt="1"/>
          </p:nvPr>
        </p:nvSpPr>
        <p:spPr>
          <a:xfrm>
            <a:off x="376238" y="1803401"/>
            <a:ext cx="8407400" cy="4657723"/>
          </a:xfrm>
        </p:spPr>
        <p:txBody>
          <a:bodyPr/>
          <a:lstStyle>
            <a:lvl1pPr>
              <a:defRPr baseline="0"/>
            </a:lvl1pPr>
          </a:lstStyle>
          <a:p>
            <a:pPr lvl="0"/>
            <a:r>
              <a:rPr lang="en-US" dirty="0" smtClean="0"/>
              <a:t>Click icon to add object</a:t>
            </a: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288098192"/>
      </p:ext>
    </p:extLst>
  </p:cSld>
  <p:clrMapOvr>
    <a:masterClrMapping/>
  </p:clrMapOvr>
  <p:timing>
    <p:tnLst>
      <p:par>
        <p:cT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1803401"/>
            <a:ext cx="8407399" cy="4657724"/>
          </a:xfrm>
          <a:prstGeom prst="round2SameRect">
            <a:avLst>
              <a:gd name="adj1" fmla="val 2789"/>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472531"/>
            <a:ext cx="8407400" cy="401399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1864518"/>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833013771"/>
      </p:ext>
    </p:extLst>
  </p:cSld>
  <p:clrMapOvr>
    <a:masterClrMapping/>
  </p:clrMapOvr>
  <p:timing>
    <p:tnLst>
      <p:par>
        <p:cT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86663358"/>
      </p:ext>
    </p:extLst>
  </p:cSld>
  <p:clrMapOvr>
    <a:masterClrMapping/>
  </p:clrMapOvr>
  <p:timing>
    <p:tnLst>
      <p:par>
        <p:cTn id="1" dur="indefinite" restart="never" nodeType="tmRoot"/>
      </p:par>
    </p:tnLst>
  </p:timing>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1803400"/>
            <a:ext cx="4319983" cy="4676599"/>
          </a:xfrm>
          <a:prstGeom prst="round2SameRect">
            <a:avLst>
              <a:gd name="adj1" fmla="val 3390"/>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smtClean="0"/>
              <a:t>Click icon to add picture</a:t>
            </a:r>
            <a:endParaRPr lang="en-GB" noProof="0" dirty="0"/>
          </a:p>
        </p:txBody>
      </p:sp>
      <p:pic>
        <p:nvPicPr>
          <p:cNvPr id="7" name="Picture 6" descr="inverted commas closed.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6489" t="54153" r="29554" b="26824"/>
          <a:stretch/>
        </p:blipFill>
        <p:spPr>
          <a:xfrm>
            <a:off x="7517819" y="3312408"/>
            <a:ext cx="762020" cy="542668"/>
          </a:xfrm>
          <a:prstGeom prst="rect">
            <a:avLst/>
          </a:prstGeom>
        </p:spPr>
      </p:pic>
      <p:pic>
        <p:nvPicPr>
          <p:cNvPr id="8" name="Picture 7" descr="inverted commas open.png"/>
          <p:cNvPicPr>
            <a:picLocks noChangeAspect="1"/>
          </p:cNvPicPr>
          <p:nvPr userDrawn="1"/>
        </p:nvPicPr>
        <p:blipFill rotWithShape="1">
          <a:blip r:embed="rId4" cstate="email">
            <a:lum bright="70000" contrast="-70000"/>
            <a:extLst>
              <a:ext uri="{28A0092B-C50C-407E-A947-70E740481C1C}">
                <a14:useLocalDpi xmlns:a14="http://schemas.microsoft.com/office/drawing/2010/main" val="0"/>
              </a:ext>
            </a:extLst>
          </a:blip>
          <a:srcRect l="29337" t="27276" r="30702" b="54153"/>
          <a:stretch/>
        </p:blipFill>
        <p:spPr>
          <a:xfrm>
            <a:off x="4678162" y="2141311"/>
            <a:ext cx="692748" cy="531132"/>
          </a:xfrm>
          <a:prstGeom prst="rect">
            <a:avLst/>
          </a:prstGeom>
        </p:spPr>
      </p:pic>
      <p:sp>
        <p:nvSpPr>
          <p:cNvPr id="13" name="Text Placeholder 6"/>
          <p:cNvSpPr>
            <a:spLocks noGrp="1"/>
          </p:cNvSpPr>
          <p:nvPr>
            <p:ph type="body" sz="quarter" idx="15"/>
          </p:nvPr>
        </p:nvSpPr>
        <p:spPr>
          <a:xfrm>
            <a:off x="5038723" y="2313668"/>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1803400"/>
            <a:ext cx="3240085" cy="4316599"/>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569538523"/>
      </p:ext>
    </p:extLst>
  </p:cSld>
  <p:clrMapOvr>
    <a:masterClrMapping/>
  </p:clrMapOvr>
  <p:timing>
    <p:tnLst>
      <p:par>
        <p:cTn id="1" dur="indefinite" restart="never" nodeType="tmRoot"/>
      </p:par>
    </p:tnLst>
  </p:timing>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1803400"/>
            <a:ext cx="3606800" cy="4316600"/>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819650" y="1803400"/>
            <a:ext cx="3602036" cy="4316600"/>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cxnSp>
        <p:nvCxnSpPr>
          <p:cNvPr id="104" name="Straight Connector 103"/>
          <p:cNvCxnSpPr/>
          <p:nvPr userDrawn="1"/>
        </p:nvCxnSpPr>
        <p:spPr>
          <a:xfrm>
            <a:off x="4551813" y="1761671"/>
            <a:ext cx="0" cy="4316600"/>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52915022"/>
      </p:ext>
    </p:extLst>
  </p:cSld>
  <p:clrMapOvr>
    <a:masterClrMapping/>
  </p:clrMapOvr>
  <p:timing>
    <p:tnLst>
      <p:par>
        <p:cTn id="1" dur="indefinite" restart="never" nodeType="tmRoot"/>
      </p:par>
    </p:tnLst>
  </p:timing>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738839123"/>
      </p:ext>
    </p:extLst>
  </p:cSld>
  <p:clrMapOvr>
    <a:masterClrMapping/>
  </p:clrMapOvr>
  <p:timing>
    <p:tnLst>
      <p:par>
        <p:cTn id="1" dur="indefinite" restart="never" nodeType="tmRoot"/>
      </p:par>
    </p:tn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90934222"/>
      </p:ext>
    </p:extLst>
  </p:cSld>
  <p:clrMapOvr>
    <a:masterClrMapping/>
  </p:clrMapOvr>
  <p:timing>
    <p:tnLst>
      <p:par>
        <p:cTn id="1" dur="indefinite" restart="never" nodeType="tmRoot"/>
      </p:par>
    </p:tn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smtClean="0"/>
              <a:t>Click icon to add picture</a:t>
            </a:r>
            <a:endParaRPr lang="en-GB" noProof="0" dirty="0"/>
          </a:p>
        </p:txBody>
      </p: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352112769"/>
      </p:ext>
    </p:extLst>
  </p:cSld>
  <p:clrMapOvr>
    <a:masterClrMapping/>
  </p:clrMapOvr>
  <p:timing>
    <p:tnLst>
      <p:par>
        <p:cTn id="1" dur="indefinite" restart="never" nodeType="tmRoot"/>
      </p:par>
    </p:tn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smtClean="0"/>
              <a:t>Click icon to add picture</a:t>
            </a:r>
            <a:endParaRPr lang="en-GB" noProof="0" dirty="0"/>
          </a:p>
        </p:txBody>
      </p: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1802394802"/>
      </p:ext>
    </p:extLst>
  </p:cSld>
  <p:clrMapOvr>
    <a:masterClrMapping/>
  </p:clrMapOvr>
  <p:timing>
    <p:tnLst>
      <p:par>
        <p:cTn id="1" dur="indefinite" restart="never" nodeType="tmRoot"/>
      </p:par>
    </p:tn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smtClean="0"/>
              <a:t>Click to edit Master text styles</a:t>
            </a:r>
          </a:p>
        </p:txBody>
      </p:sp>
    </p:spTree>
    <p:extLst>
      <p:ext uri="{BB962C8B-B14F-4D97-AF65-F5344CB8AC3E}">
        <p14:creationId xmlns:p14="http://schemas.microsoft.com/office/powerpoint/2010/main" val="2737551942"/>
      </p:ext>
    </p:extLst>
  </p:cSld>
  <p:clrMapOvr>
    <a:masterClrMapping/>
  </p:clrMapOvr>
  <p:timing>
    <p:tnLst>
      <p:par>
        <p:cTn id="1" dur="indefinite" restart="never" nodeType="tmRoot"/>
      </p:par>
    </p:tnLst>
  </p:timing>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485076306"/>
      </p:ext>
    </p:extLst>
  </p:cSld>
  <p:clrMapOvr>
    <a:masterClrMapping/>
  </p:clrMapOvr>
  <p:timing>
    <p:tnLst>
      <p:par>
        <p:cTn id="1" dur="indefinite" restart="never" nodeType="tmRoot"/>
      </p:par>
    </p:tn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4243172769"/>
      </p:ext>
    </p:extLst>
  </p:cSld>
  <p:clrMapOvr>
    <a:masterClrMapping/>
  </p:clrMapOvr>
  <p:timing>
    <p:tnLst>
      <p:par>
        <p:cTn id="1" dur="indefinite" restart="never" nodeType="tmRoot"/>
      </p:par>
    </p:tn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251283929"/>
      </p:ext>
    </p:extLst>
  </p:cSld>
  <p:clrMapOvr>
    <a:masterClrMapping/>
  </p:clrMapOvr>
  <p:timing>
    <p:tnLst>
      <p:par>
        <p:cTn id="1" dur="indefinite" restart="never" nodeType="tmRoot"/>
      </p:par>
    </p:tn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smtClean="0"/>
              <a:t>Click icon to add picture</a:t>
            </a:r>
            <a:endParaRPr lang="en-GB" noProof="0" dirty="0"/>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3745141199"/>
      </p:ext>
    </p:extLst>
  </p:cSld>
  <p:clrMapOvr>
    <a:masterClrMapping/>
  </p:clrMapOvr>
  <p:timing>
    <p:tnLst>
      <p:par>
        <p:cTn id="1" dur="indefinite" restart="never" nodeType="tmRoot"/>
      </p:par>
    </p:tn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smtClean="0"/>
              <a:t>Click icon to add picture</a:t>
            </a:r>
            <a:endParaRPr lang="en-GB" noProof="0" dirty="0"/>
          </a:p>
        </p:txBody>
      </p: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058122287"/>
      </p:ext>
    </p:extLst>
  </p:cSld>
  <p:clrMapOvr>
    <a:masterClrMapping/>
  </p:clrMapOvr>
  <p:timing>
    <p:tnLst>
      <p:par>
        <p:cTn id="1" dur="indefinite" restart="never" nodeType="tmRoot"/>
      </p:par>
    </p:tnLst>
  </p:timing>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smtClean="0"/>
              <a:t>Click icon to add picture</a:t>
            </a:r>
            <a:endParaRPr lang="en-GB" noProof="0" dirty="0"/>
          </a:p>
        </p:txBody>
      </p: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smtClean="0"/>
              <a:t>Click icon to add picture</a:t>
            </a:r>
            <a:endParaRPr lang="en-GB" noProof="0" dirty="0"/>
          </a:p>
        </p:txBody>
      </p:sp>
    </p:spTree>
    <p:extLst>
      <p:ext uri="{BB962C8B-B14F-4D97-AF65-F5344CB8AC3E}">
        <p14:creationId xmlns:p14="http://schemas.microsoft.com/office/powerpoint/2010/main" val="3955987420"/>
      </p:ext>
    </p:extLst>
  </p:cSld>
  <p:clrMapOvr>
    <a:masterClrMapping/>
  </p:clrMapOvr>
  <p:timing>
    <p:tnLst>
      <p:par>
        <p:cTn id="1" dur="indefinite" restart="never" nodeType="tmRoot"/>
      </p:par>
    </p:tn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8102293"/>
      </p:ext>
    </p:extLst>
  </p:cSld>
  <p:clrMapOvr>
    <a:masterClrMapping/>
  </p:clrMapOvr>
  <p:timing>
    <p:tnLst>
      <p:par>
        <p:cTn id="1" dur="indefinite" restart="never" nodeType="tmRoot"/>
      </p:par>
    </p:tn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61174789"/>
      </p:ext>
    </p:extLst>
  </p:cSld>
  <p:clrMapOvr>
    <a:masterClrMapping/>
  </p:clrMapOvr>
  <p:timing>
    <p:tnLst>
      <p:par>
        <p:cTn id="1" dur="indefinite" restart="never" nodeType="tmRoot"/>
      </p:par>
    </p:tn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539543059"/>
      </p:ext>
    </p:extLst>
  </p:cSld>
  <p:clrMapOvr>
    <a:masterClrMapping/>
  </p:clrMapOvr>
  <p:timing>
    <p:tnLst>
      <p:par>
        <p:cTn id="1" dur="indefinite" restart="never" nodeType="tmRoot"/>
      </p:par>
    </p:tn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750734183"/>
      </p:ext>
    </p:extLst>
  </p:cSld>
  <p:clrMapOvr>
    <a:masterClrMapping/>
  </p:clrMapOvr>
  <p:timing>
    <p:tnLst>
      <p:par>
        <p:cTn id="1" dur="indefinite" restart="never" nodeType="tmRoot"/>
      </p:par>
    </p:tnLst>
  </p:timing>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12893374"/>
      </p:ext>
    </p:extLst>
  </p:cSld>
  <p:clrMapOvr>
    <a:masterClrMapping/>
  </p:clrMapOvr>
  <p:timing>
    <p:tnLst>
      <p:par>
        <p:cTn id="1" dur="indefinite" restart="never" nodeType="tmRoot"/>
      </p:par>
    </p:tn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59705159"/>
      </p:ext>
    </p:extLst>
  </p:cSld>
  <p:clrMapOvr>
    <a:masterClrMapping/>
  </p:clrMapOvr>
  <p:timing>
    <p:tnLst>
      <p:par>
        <p:cTn id="1" dur="indefinite" restart="never" nodeType="tmRoot"/>
      </p:par>
    </p:tn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153476660"/>
      </p:ext>
    </p:extLst>
  </p:cSld>
  <p:clrMapOvr>
    <a:masterClrMapping/>
  </p:clrMapOvr>
  <p:timing>
    <p:tnLst>
      <p:par>
        <p:cTn id="1" dur="indefinite" restart="never" nodeType="tmRoot"/>
      </p:par>
    </p:tn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234620644"/>
      </p:ext>
    </p:extLst>
  </p:cSld>
  <p:clrMapOvr>
    <a:masterClrMapping/>
  </p:clrMapOvr>
  <p:timing>
    <p:tnLst>
      <p:par>
        <p:cTn id="1" dur="indefinite" restart="never" nodeType="tmRoot"/>
      </p:par>
    </p:tn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146569293"/>
      </p:ext>
    </p:extLst>
  </p:cSld>
  <p:clrMapOvr>
    <a:masterClrMapping/>
  </p:clrMapOvr>
  <p:timing>
    <p:tnLst>
      <p:par>
        <p:cTn id="1" dur="indefinite" restart="never" nodeType="tmRoot"/>
      </p:par>
    </p:tn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04475122"/>
      </p:ext>
    </p:extLst>
  </p:cSld>
  <p:clrMapOvr>
    <a:masterClrMapping/>
  </p:clrMapOvr>
  <p:timing>
    <p:tnLst>
      <p:par>
        <p:cTn id="1" dur="indefinite" restart="never" nodeType="tmRoot"/>
      </p:par>
    </p:tnLst>
  </p:timing>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317351687"/>
      </p:ext>
    </p:extLst>
  </p:cSld>
  <p:clrMapOvr>
    <a:masterClrMapping/>
  </p:clrMapOvr>
  <p:timing>
    <p:tnLst>
      <p:par>
        <p:cTn id="1" dur="indefinite" restart="never" nodeType="tmRoot"/>
      </p:par>
    </p:tn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16308664"/>
      </p:ext>
    </p:extLst>
  </p:cSld>
  <p:clrMapOvr>
    <a:masterClrMapping/>
  </p:clrMapOvr>
  <p:timing>
    <p:tnLst>
      <p:par>
        <p:cTn id="1" dur="indefinite" restart="never" nodeType="tmRoot"/>
      </p:par>
    </p:tn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206075466"/>
      </p:ext>
    </p:extLst>
  </p:cSld>
  <p:clrMapOvr>
    <a:masterClrMapping/>
  </p:clrMapOvr>
  <p:timing>
    <p:tnLst>
      <p:par>
        <p:cTn id="1" dur="indefinite" restart="never" nodeType="tmRoot"/>
      </p:par>
    </p:tn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650011170"/>
      </p:ext>
    </p:extLst>
  </p:cSld>
  <p:clrMapOvr>
    <a:masterClrMapping/>
  </p:clrMapOvr>
  <p:timing>
    <p:tnLst>
      <p:par>
        <p:cTn id="1" dur="indefinite" restart="never" nodeType="tmRoot"/>
      </p:par>
    </p:tn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US"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699036925"/>
      </p:ext>
    </p:extLst>
  </p:cSld>
  <p:clrMapOvr>
    <a:masterClrMapping/>
  </p:clrMapOvr>
  <p:timing>
    <p:tnLst>
      <p:par>
        <p:cTn id="1" dur="indefinite" restart="never" nodeType="tmRoot"/>
      </p:par>
    </p:tn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89790042"/>
      </p:ext>
    </p:extLst>
  </p:cSld>
  <p:clrMapOvr>
    <a:masterClrMapping/>
  </p:clrMapOvr>
  <p:timing>
    <p:tnLst>
      <p:par>
        <p:cTn id="1" dur="indefinite" restart="never" nodeType="tmRoot"/>
      </p:par>
    </p:tnLst>
  </p:timing>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60356738"/>
      </p:ext>
    </p:extLst>
  </p:cSld>
  <p:clrMapOvr>
    <a:masterClrMapping/>
  </p:clrMapOvr>
  <p:timing>
    <p:tnLst>
      <p:par>
        <p:cTn id="1" dur="indefinite" restart="never" nodeType="tmRoot"/>
      </p:par>
    </p:tn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smtClean="0"/>
              <a:t>Click icon to add picture</a:t>
            </a:r>
            <a:endParaRPr lang="en-GB" noProof="0" dirty="0"/>
          </a:p>
        </p:txBody>
      </p:sp>
    </p:spTree>
    <p:extLst>
      <p:ext uri="{BB962C8B-B14F-4D97-AF65-F5344CB8AC3E}">
        <p14:creationId xmlns:p14="http://schemas.microsoft.com/office/powerpoint/2010/main" val="639560073"/>
      </p:ext>
    </p:extLst>
  </p:cSld>
  <p:clrMapOvr>
    <a:masterClrMapping/>
  </p:clrMapOvr>
  <p:timing>
    <p:tnLst>
      <p:par>
        <p:cTn id="1" dur="indefinite" restart="never" nodeType="tmRoot"/>
      </p:par>
    </p:tn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Tree>
    <p:extLst>
      <p:ext uri="{BB962C8B-B14F-4D97-AF65-F5344CB8AC3E}">
        <p14:creationId xmlns:p14="http://schemas.microsoft.com/office/powerpoint/2010/main" val="3425692424"/>
      </p:ext>
    </p:extLst>
  </p:cSld>
  <p:clrMapOvr>
    <a:masterClrMapping/>
  </p:clrMapOvr>
  <p:timing>
    <p:tnLst>
      <p:par>
        <p:cTn id="1" dur="indefinite" restart="never" nodeType="tmRoot"/>
      </p:par>
    </p:tn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Tree>
    <p:extLst>
      <p:ext uri="{BB962C8B-B14F-4D97-AF65-F5344CB8AC3E}">
        <p14:creationId xmlns:p14="http://schemas.microsoft.com/office/powerpoint/2010/main" val="3890990601"/>
      </p:ext>
    </p:extLst>
  </p:cSld>
  <p:clrMapOvr>
    <a:masterClrMapping/>
  </p:clrMapOvr>
  <p:timing>
    <p:tnLst>
      <p:par>
        <p:cT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0" marR="0" lvl="1"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Second level</a:t>
            </a:r>
          </a:p>
          <a:p>
            <a:pPr marL="0" marR="0" lvl="2"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Third level</a:t>
            </a:r>
          </a:p>
          <a:p>
            <a:pPr marL="0" marR="0" lvl="3"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smtClean="0">
                <a:ln>
                  <a:noFill/>
                </a:ln>
                <a:solidFill>
                  <a:srgbClr val="58595B"/>
                </a:solidFill>
                <a:effectLst/>
                <a:uLnTx/>
                <a:uFillTx/>
                <a:latin typeface="Arial" pitchFamily="34" charset="0"/>
                <a:ea typeface="ＭＳ Ｐゴシック" charset="0"/>
                <a:cs typeface="Arial" pitchFamily="34" charset="0"/>
              </a:rPr>
              <a:t>Fourth level</a:t>
            </a:r>
          </a:p>
        </p:txBody>
      </p:sp>
    </p:spTree>
    <p:extLst>
      <p:ext uri="{BB962C8B-B14F-4D97-AF65-F5344CB8AC3E}">
        <p14:creationId xmlns:p14="http://schemas.microsoft.com/office/powerpoint/2010/main" val="1988021904"/>
      </p:ext>
    </p:extLst>
  </p:cSld>
  <p:clrMapOvr>
    <a:masterClrMapping/>
  </p:clrMapOvr>
  <p:timing>
    <p:tnLst>
      <p:par>
        <p:cTn id="1" dur="indefinite" restart="never" nodeType="tmRoot"/>
      </p:par>
    </p:tn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smtClean="0"/>
              <a:t>Click icon to add picture</a:t>
            </a:r>
            <a:endParaRPr lang="en-GB" noProof="0" dirty="0"/>
          </a:p>
        </p:txBody>
      </p:sp>
    </p:spTree>
    <p:extLst>
      <p:ext uri="{BB962C8B-B14F-4D97-AF65-F5344CB8AC3E}">
        <p14:creationId xmlns:p14="http://schemas.microsoft.com/office/powerpoint/2010/main" val="1244531913"/>
      </p:ext>
    </p:extLst>
  </p:cSld>
  <p:clrMapOvr>
    <a:masterClrMapping/>
  </p:clrMapOvr>
  <p:timing>
    <p:tnLst>
      <p:par>
        <p:cTn id="1" dur="indefinite" restart="never" nodeType="tmRoot"/>
      </p:par>
    </p:tn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1000" b="0" i="0" u="none">
                <a:solidFill>
                  <a:srgbClr val="FFFFFF"/>
                </a:solidFill>
                <a:latin typeface="Arial"/>
              </a:defRPr>
            </a:lvl1pPr>
          </a:lstStyle>
          <a:p>
            <a:endParaRPr b="1"/>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2713620448"/>
      </p:ext>
    </p:extLst>
  </p:cSld>
  <p:clrMapOvr>
    <a:masterClrMapping/>
  </p:clrMapOvr>
  <p:timing>
    <p:tnLst>
      <p:par>
        <p:cTn id="1" dur="indefinite" restart="never" nodeType="tmRoot"/>
      </p:par>
    </p:tn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userDrawn="1">
  <p:cSld name="Smart graphic">
    <p:spTree>
      <p:nvGrpSpPr>
        <p:cNvPr id="1" name=""/>
        <p:cNvGrpSpPr/>
        <p:nvPr/>
      </p:nvGrpSpPr>
      <p:grpSpPr>
        <a:xfrm>
          <a:off x="0" y="0"/>
          <a:ext cx="0" cy="0"/>
          <a:chOff x="0" y="0"/>
          <a:chExt cx="0" cy="0"/>
        </a:xfrm>
      </p:grpSpPr>
      <p:sp>
        <p:nvSpPr>
          <p:cNvPr id="4" name="Round Same Side Corner Rectangle 3"/>
          <p:cNvSpPr/>
          <p:nvPr userDrawn="1"/>
        </p:nvSpPr>
        <p:spPr>
          <a:xfrm>
            <a:off x="358773" y="1803401"/>
            <a:ext cx="8280795" cy="4657724"/>
          </a:xfrm>
          <a:prstGeom prst="round2SameRect">
            <a:avLst>
              <a:gd name="adj1" fmla="val 2778"/>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SmartArt Placeholder 6" descr="SmartArt can be a very easy way to create decent looking graphics. Use the templates as they will quickly restyle your text and apply the correct colours. &#10;Try several options to see which one fits your content best.&#10;Just don't over do it." title="SmartArt"/>
          <p:cNvSpPr>
            <a:spLocks noGrp="1"/>
          </p:cNvSpPr>
          <p:nvPr>
            <p:ph type="dgm" sz="quarter" idx="13"/>
          </p:nvPr>
        </p:nvSpPr>
        <p:spPr>
          <a:xfrm>
            <a:off x="719136" y="2168526"/>
            <a:ext cx="7560432" cy="3951474"/>
          </a:xfrm>
          <a:prstGeom prst="rect">
            <a:avLst/>
          </a:prstGeom>
        </p:spPr>
        <p:txBody>
          <a:bodyPr/>
          <a:lstStyle/>
          <a:p>
            <a:pPr lvl="0"/>
            <a:r>
              <a:rPr lang="en-US" noProof="0" smtClean="0"/>
              <a:t>Click icon to add SmartArt graphic</a:t>
            </a:r>
            <a:endParaRPr lang="en-GB" noProof="0"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AC6FD2B1-39C9-5645-A6AB-AC163D18084F}"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192339241"/>
      </p:ext>
    </p:extLst>
  </p:cSld>
  <p:clrMapOvr>
    <a:masterClrMapping/>
  </p:clrMapOvr>
  <p:timing>
    <p:tnLst>
      <p:par>
        <p:cTn id="1" dur="indefinite" restart="never" nodeType="tmRoot"/>
      </p:par>
    </p:tn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40"/>
            <a:ext cx="7772400" cy="1470025"/>
          </a:xfrm>
        </p:spPr>
        <p:txBody>
          <a:bodyPr/>
          <a:lstStyle/>
          <a:p>
            <a:r>
              <a:rPr lang="en-US" smtClean="0"/>
              <a:t>Click to edit Master title style</a:t>
            </a:r>
            <a:endParaRPr lang="en-GB"/>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GB"/>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286707370"/>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876556901"/>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435" y="4406915"/>
            <a:ext cx="7772400" cy="1362075"/>
          </a:xfrm>
        </p:spPr>
        <p:txBody>
          <a:bodyPr/>
          <a:lstStyle>
            <a:lvl1pPr algn="l">
              <a:defRPr sz="4000" b="1" cap="all"/>
            </a:lvl1pPr>
          </a:lstStyle>
          <a:p>
            <a:r>
              <a:rPr lang="en-US" smtClean="0"/>
              <a:t>Click to edit Master title style</a:t>
            </a:r>
            <a:endParaRPr lang="en-GB"/>
          </a:p>
        </p:txBody>
      </p:sp>
      <p:sp>
        <p:nvSpPr>
          <p:cNvPr id="3" name="Text Placeholder 2"/>
          <p:cNvSpPr>
            <a:spLocks noGrp="1"/>
          </p:cNvSpPr>
          <p:nvPr>
            <p:ph type="body" idx="1"/>
          </p:nvPr>
        </p:nvSpPr>
        <p:spPr>
          <a:xfrm>
            <a:off x="722435"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1846985924"/>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sz="half" idx="1"/>
          </p:nvPr>
        </p:nvSpPr>
        <p:spPr>
          <a:xfrm>
            <a:off x="967161" y="1546225"/>
            <a:ext cx="3661997" cy="49387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half" idx="2"/>
          </p:nvPr>
        </p:nvSpPr>
        <p:spPr>
          <a:xfrm>
            <a:off x="4769827" y="1546225"/>
            <a:ext cx="3663462" cy="49387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1342750021"/>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GB"/>
          </a:p>
        </p:txBody>
      </p:sp>
      <p:sp>
        <p:nvSpPr>
          <p:cNvPr id="3" name="Text Placeholder 2"/>
          <p:cNvSpPr>
            <a:spLocks noGrp="1"/>
          </p:cNvSpPr>
          <p:nvPr>
            <p:ph type="body" idx="1"/>
          </p:nvPr>
        </p:nvSpPr>
        <p:spPr>
          <a:xfrm>
            <a:off x="457200" y="1535113"/>
            <a:ext cx="4040066"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066"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Text Placeholder 4"/>
          <p:cNvSpPr>
            <a:spLocks noGrp="1"/>
          </p:cNvSpPr>
          <p:nvPr>
            <p:ph type="body" sz="quarter" idx="3"/>
          </p:nvPr>
        </p:nvSpPr>
        <p:spPr>
          <a:xfrm>
            <a:off x="4645277" y="1535113"/>
            <a:ext cx="4041531"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277" y="2174875"/>
            <a:ext cx="4041531"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2782395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3107291603"/>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293510900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435" cy="1162050"/>
          </a:xfrm>
        </p:spPr>
        <p:txBody>
          <a:bodyPr anchor="b"/>
          <a:lstStyle>
            <a:lvl1pPr algn="l">
              <a:defRPr sz="2000" b="1"/>
            </a:lvl1pPr>
          </a:lstStyle>
          <a:p>
            <a:r>
              <a:rPr lang="en-US" smtClean="0"/>
              <a:t>Click to edit Master title style</a:t>
            </a:r>
            <a:endParaRPr lang="en-GB"/>
          </a:p>
        </p:txBody>
      </p:sp>
      <p:sp>
        <p:nvSpPr>
          <p:cNvPr id="3" name="Content Placeholder 2"/>
          <p:cNvSpPr>
            <a:spLocks noGrp="1"/>
          </p:cNvSpPr>
          <p:nvPr>
            <p:ph idx="1"/>
          </p:nvPr>
        </p:nvSpPr>
        <p:spPr>
          <a:xfrm>
            <a:off x="3575538" y="273052"/>
            <a:ext cx="5111262"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Text Placeholder 3"/>
          <p:cNvSpPr>
            <a:spLocks noGrp="1"/>
          </p:cNvSpPr>
          <p:nvPr>
            <p:ph type="body" sz="half" idx="2"/>
          </p:nvPr>
        </p:nvSpPr>
        <p:spPr>
          <a:xfrm>
            <a:off x="457200" y="1435102"/>
            <a:ext cx="3008435"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4100336149"/>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166" y="4800600"/>
            <a:ext cx="5486400" cy="566738"/>
          </a:xfrm>
        </p:spPr>
        <p:txBody>
          <a:bodyPr anchor="b"/>
          <a:lstStyle>
            <a:lvl1pPr algn="l">
              <a:defRPr sz="2000" b="1"/>
            </a:lvl1pPr>
          </a:lstStyle>
          <a:p>
            <a:r>
              <a:rPr lang="en-US" smtClean="0"/>
              <a:t>Click to edit Master title style</a:t>
            </a:r>
            <a:endParaRPr lang="en-GB"/>
          </a:p>
        </p:txBody>
      </p:sp>
      <p:sp>
        <p:nvSpPr>
          <p:cNvPr id="3" name="Picture Placeholder 2"/>
          <p:cNvSpPr>
            <a:spLocks noGrp="1"/>
          </p:cNvSpPr>
          <p:nvPr>
            <p:ph type="pic" idx="1"/>
          </p:nvPr>
        </p:nvSpPr>
        <p:spPr>
          <a:xfrm>
            <a:off x="1792166"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GB" noProof="0" smtClean="0"/>
          </a:p>
        </p:txBody>
      </p:sp>
      <p:sp>
        <p:nvSpPr>
          <p:cNvPr id="4" name="Text Placeholder 3"/>
          <p:cNvSpPr>
            <a:spLocks noGrp="1"/>
          </p:cNvSpPr>
          <p:nvPr>
            <p:ph type="body" sz="half" idx="2"/>
          </p:nvPr>
        </p:nvSpPr>
        <p:spPr>
          <a:xfrm>
            <a:off x="1792166"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127993416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1958410758"/>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9931" y="292100"/>
            <a:ext cx="1953358" cy="6192838"/>
          </a:xfrm>
        </p:spPr>
        <p:txBody>
          <a:bodyPr vert="eaVert"/>
          <a:lstStyle/>
          <a:p>
            <a:r>
              <a:rPr lang="en-US" smtClean="0"/>
              <a:t>Click to edit Master title style</a:t>
            </a:r>
            <a:endParaRPr lang="en-GB"/>
          </a:p>
        </p:txBody>
      </p:sp>
      <p:sp>
        <p:nvSpPr>
          <p:cNvPr id="3" name="Vertical Text Placeholder 2"/>
          <p:cNvSpPr>
            <a:spLocks noGrp="1"/>
          </p:cNvSpPr>
          <p:nvPr>
            <p:ph type="body" orient="vert" idx="1"/>
          </p:nvPr>
        </p:nvSpPr>
        <p:spPr>
          <a:xfrm>
            <a:off x="619858" y="292100"/>
            <a:ext cx="5719396" cy="6192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228144571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19859" y="292100"/>
            <a:ext cx="6390542" cy="635000"/>
          </a:xfrm>
        </p:spPr>
        <p:txBody>
          <a:bodyPr/>
          <a:lstStyle/>
          <a:p>
            <a:r>
              <a:rPr lang="en-US" smtClean="0"/>
              <a:t>Click to edit Master title style</a:t>
            </a:r>
            <a:endParaRPr lang="en-GB"/>
          </a:p>
        </p:txBody>
      </p:sp>
      <p:sp>
        <p:nvSpPr>
          <p:cNvPr id="3" name="Text Placeholder 2"/>
          <p:cNvSpPr>
            <a:spLocks noGrp="1"/>
          </p:cNvSpPr>
          <p:nvPr>
            <p:ph type="body" sz="half" idx="1"/>
          </p:nvPr>
        </p:nvSpPr>
        <p:spPr>
          <a:xfrm>
            <a:off x="967161" y="1546225"/>
            <a:ext cx="3661997"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half" idx="2"/>
          </p:nvPr>
        </p:nvSpPr>
        <p:spPr>
          <a:xfrm>
            <a:off x="4769827" y="1546225"/>
            <a:ext cx="3663462"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1855772616"/>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19859" y="292100"/>
            <a:ext cx="6390542" cy="635000"/>
          </a:xfrm>
        </p:spPr>
        <p:txBody>
          <a:bodyPr/>
          <a:lstStyle/>
          <a:p>
            <a:r>
              <a:rPr lang="en-US" smtClean="0"/>
              <a:t>Click to edit Master title style</a:t>
            </a:r>
            <a:endParaRPr lang="en-GB"/>
          </a:p>
        </p:txBody>
      </p:sp>
      <p:sp>
        <p:nvSpPr>
          <p:cNvPr id="3" name="Text Placeholder 2"/>
          <p:cNvSpPr>
            <a:spLocks noGrp="1"/>
          </p:cNvSpPr>
          <p:nvPr>
            <p:ph type="body" sz="half" idx="1"/>
          </p:nvPr>
        </p:nvSpPr>
        <p:spPr>
          <a:xfrm>
            <a:off x="967161" y="1546225"/>
            <a:ext cx="3661997"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quarter" idx="2"/>
          </p:nvPr>
        </p:nvSpPr>
        <p:spPr>
          <a:xfrm>
            <a:off x="4769827" y="1546225"/>
            <a:ext cx="3663462" cy="23923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Content Placeholder 4"/>
          <p:cNvSpPr>
            <a:spLocks noGrp="1"/>
          </p:cNvSpPr>
          <p:nvPr>
            <p:ph sz="quarter" idx="3"/>
          </p:nvPr>
        </p:nvSpPr>
        <p:spPr>
          <a:xfrm>
            <a:off x="4769827" y="4090988"/>
            <a:ext cx="3663462" cy="23939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3496152191"/>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19859" y="292100"/>
            <a:ext cx="6390542" cy="635000"/>
          </a:xfrm>
        </p:spPr>
        <p:txBody>
          <a:bodyPr/>
          <a:lstStyle/>
          <a:p>
            <a:r>
              <a:rPr lang="en-US" smtClean="0"/>
              <a:t>Click to edit Master title style</a:t>
            </a:r>
            <a:endParaRPr lang="en-GB"/>
          </a:p>
        </p:txBody>
      </p:sp>
      <p:sp>
        <p:nvSpPr>
          <p:cNvPr id="3" name="Content Placeholder 2"/>
          <p:cNvSpPr>
            <a:spLocks noGrp="1"/>
          </p:cNvSpPr>
          <p:nvPr>
            <p:ph sz="quarter" idx="1"/>
          </p:nvPr>
        </p:nvSpPr>
        <p:spPr>
          <a:xfrm>
            <a:off x="967161" y="1546225"/>
            <a:ext cx="3661997" cy="23923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quarter" idx="2"/>
          </p:nvPr>
        </p:nvSpPr>
        <p:spPr>
          <a:xfrm>
            <a:off x="4769827" y="1546225"/>
            <a:ext cx="3663462" cy="23923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Content Placeholder 4"/>
          <p:cNvSpPr>
            <a:spLocks noGrp="1"/>
          </p:cNvSpPr>
          <p:nvPr>
            <p:ph sz="quarter" idx="3"/>
          </p:nvPr>
        </p:nvSpPr>
        <p:spPr>
          <a:xfrm>
            <a:off x="967161" y="4090988"/>
            <a:ext cx="3661997" cy="23939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Content Placeholder 5"/>
          <p:cNvSpPr>
            <a:spLocks noGrp="1"/>
          </p:cNvSpPr>
          <p:nvPr>
            <p:ph sz="quarter" idx="4"/>
          </p:nvPr>
        </p:nvSpPr>
        <p:spPr>
          <a:xfrm>
            <a:off x="4769827" y="4090988"/>
            <a:ext cx="3663462" cy="23939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 name="Rectangle 4"/>
          <p:cNvSpPr>
            <a:spLocks noGrp="1" noChangeArrowheads="1"/>
          </p:cNvSpPr>
          <p:nvPr>
            <p:ph type="dt" sz="half" idx="10"/>
          </p:nvPr>
        </p:nvSpPr>
        <p:spPr>
          <a:ln/>
        </p:spPr>
        <p:txBody>
          <a:bodyPr/>
          <a:lstStyle>
            <a:lvl1pPr>
              <a:defRPr/>
            </a:lvl1pPr>
          </a:lstStyle>
          <a:p>
            <a:pPr>
              <a:defRPr/>
            </a:pPr>
            <a:endParaRPr lang="en-GB">
              <a:solidFill>
                <a:srgbClr val="FFFFFF"/>
              </a:solidFill>
            </a:endParaRPr>
          </a:p>
        </p:txBody>
      </p:sp>
    </p:spTree>
    <p:extLst>
      <p:ext uri="{BB962C8B-B14F-4D97-AF65-F5344CB8AC3E}">
        <p14:creationId xmlns:p14="http://schemas.microsoft.com/office/powerpoint/2010/main" val="4286875679"/>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Map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0" y="0"/>
            <a:ext cx="9144000" cy="6858000"/>
          </a:xfrm>
          <a:prstGeom prst="rect">
            <a:avLst/>
          </a:prstGeom>
        </p:spPr>
        <p:txBody>
          <a:bodyPr/>
          <a:lstStyle/>
          <a:p>
            <a:pPr lvl="0"/>
            <a:endParaRPr lang="en-GB" noProof="0"/>
          </a:p>
        </p:txBody>
      </p:sp>
      <p:sp>
        <p:nvSpPr>
          <p:cNvPr id="2" name="Title 1"/>
          <p:cNvSpPr>
            <a:spLocks noGrp="1"/>
          </p:cNvSpPr>
          <p:nvPr>
            <p:ph type="title"/>
          </p:nvPr>
        </p:nvSpPr>
        <p:spPr/>
        <p:txBody>
          <a:bodyPr/>
          <a:lstStyle/>
          <a:p>
            <a:r>
              <a:rPr lang="en-US" smtClean="0"/>
              <a:t>Click to edit Master title style</a:t>
            </a:r>
            <a:endParaRPr lang="en-GB"/>
          </a:p>
        </p:txBody>
      </p:sp>
      <p:sp>
        <p:nvSpPr>
          <p:cNvPr id="4" name="Date Placeholder 2"/>
          <p:cNvSpPr>
            <a:spLocks noGrp="1"/>
          </p:cNvSpPr>
          <p:nvPr>
            <p:ph type="dt" sz="half" idx="14"/>
          </p:nvPr>
        </p:nvSpPr>
        <p:spPr/>
        <p:txBody>
          <a:bodyPr/>
          <a:lstStyle>
            <a:lvl1pPr>
              <a:defRPr/>
            </a:lvl1pPr>
          </a:lstStyle>
          <a:p>
            <a:pPr>
              <a:defRPr/>
            </a:pPr>
            <a:fld id="{F68E32D2-7C37-46DA-B65E-B9B446F91726}" type="datetimeFigureOut">
              <a:rPr lang="en-GB">
                <a:solidFill>
                  <a:srgbClr val="FFFFFF"/>
                </a:solidFill>
              </a:rPr>
              <a:pPr>
                <a:defRPr/>
              </a:pPr>
              <a:t>05/10/2020</a:t>
            </a:fld>
            <a:endParaRPr lang="en-GB" dirty="0">
              <a:solidFill>
                <a:srgbClr val="FFFFFF"/>
              </a:solidFill>
            </a:endParaRPr>
          </a:p>
        </p:txBody>
      </p:sp>
      <p:sp>
        <p:nvSpPr>
          <p:cNvPr id="5" name="Footer Placeholder 3"/>
          <p:cNvSpPr>
            <a:spLocks noGrp="1"/>
          </p:cNvSpPr>
          <p:nvPr>
            <p:ph type="ftr" sz="quarter" idx="15"/>
          </p:nvPr>
        </p:nvSpPr>
        <p:spPr>
          <a:xfrm>
            <a:off x="3124200" y="6470651"/>
            <a:ext cx="2895600" cy="365125"/>
          </a:xfrm>
          <a:prstGeom prst="rect">
            <a:avLst/>
          </a:prstGeom>
        </p:spPr>
        <p:txBody>
          <a:bodyPr/>
          <a:lstStyle>
            <a:lvl1pPr>
              <a:defRPr>
                <a:latin typeface="Arial" charset="0"/>
                <a:cs typeface="Arial" charset="0"/>
              </a:defRPr>
            </a:lvl1pPr>
          </a:lstStyle>
          <a:p>
            <a:pPr eaLnBrk="0" hangingPunct="0">
              <a:defRPr/>
            </a:pPr>
            <a:endParaRPr lang="en-GB" sz="2800" b="1">
              <a:solidFill>
                <a:srgbClr val="000000"/>
              </a:solidFill>
              <a:ea typeface="+mn-ea"/>
            </a:endParaRPr>
          </a:p>
        </p:txBody>
      </p:sp>
      <p:sp>
        <p:nvSpPr>
          <p:cNvPr id="6" name="Slide Number Placeholder 4"/>
          <p:cNvSpPr>
            <a:spLocks noGrp="1"/>
          </p:cNvSpPr>
          <p:nvPr>
            <p:ph type="sldNum" sz="quarter" idx="16"/>
          </p:nvPr>
        </p:nvSpPr>
        <p:spPr>
          <a:xfrm>
            <a:off x="6553200" y="6470651"/>
            <a:ext cx="2133600" cy="365125"/>
          </a:xfrm>
          <a:prstGeom prst="rect">
            <a:avLst/>
          </a:prstGeom>
        </p:spPr>
        <p:txBody>
          <a:bodyPr/>
          <a:lstStyle>
            <a:lvl1pPr>
              <a:defRPr>
                <a:latin typeface="Arial" charset="0"/>
                <a:cs typeface="Arial" charset="0"/>
              </a:defRPr>
            </a:lvl1pPr>
          </a:lstStyle>
          <a:p>
            <a:pPr eaLnBrk="0" hangingPunct="0">
              <a:defRPr/>
            </a:pPr>
            <a:fld id="{F70AA5DE-F721-407A-906C-6EB2696E1B90}" type="slidenum">
              <a:rPr lang="en-GB" sz="2800" b="1">
                <a:solidFill>
                  <a:srgbClr val="000000"/>
                </a:solidFill>
                <a:ea typeface="+mn-ea"/>
              </a:rPr>
              <a:pPr eaLnBrk="0" hangingPunct="0">
                <a:defRPr/>
              </a:pPr>
              <a:t>‹#›</a:t>
            </a:fld>
            <a:endParaRPr lang="en-GB" sz="2800" b="1">
              <a:solidFill>
                <a:srgbClr val="000000"/>
              </a:solidFill>
              <a:ea typeface="+mn-ea"/>
            </a:endParaRPr>
          </a:p>
        </p:txBody>
      </p:sp>
    </p:spTree>
    <p:extLst>
      <p:ext uri="{BB962C8B-B14F-4D97-AF65-F5344CB8AC3E}">
        <p14:creationId xmlns:p14="http://schemas.microsoft.com/office/powerpoint/2010/main" val="226853800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484325569"/>
      </p:ext>
    </p:extLst>
  </p:cSld>
  <p:clrMapOvr>
    <a:masterClrMapping/>
  </p:clrMapOvr>
  <p:timing>
    <p:tnLst>
      <p:par>
        <p:cTn id="1" dur="indefinite" restart="never" nodeType="tmRoot"/>
      </p:par>
    </p:tn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dirty="0"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588782334"/>
      </p:ext>
    </p:extLst>
  </p:cSld>
  <p:clrMapOvr>
    <a:masterClrMapping/>
  </p:clrMapOvr>
  <p:timing>
    <p:tnLst>
      <p:par>
        <p:cT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40438957"/>
      </p:ext>
    </p:extLst>
  </p:cSld>
  <p:clrMapOvr>
    <a:masterClrMapping/>
  </p:clrMapOvr>
  <p:timing>
    <p:tnLst>
      <p:par>
        <p:cT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827061639"/>
      </p:ext>
    </p:extLst>
  </p:cSld>
  <p:clrMapOvr>
    <a:masterClrMapping/>
  </p:clrMapOvr>
  <p:timing>
    <p:tnLst>
      <p:par>
        <p:cTn id="1" dur="indefinite" restart="never" nodeType="tmRoot"/>
      </p:par>
    </p:tn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62255705"/>
      </p:ext>
    </p:extLst>
  </p:cSld>
  <p:clrMapOvr>
    <a:masterClrMapping/>
  </p:clrMapOvr>
  <p:timing>
    <p:tnLst>
      <p:par>
        <p:cTn id="1" dur="indefinite" restart="never" nodeType="tmRoot"/>
      </p:par>
    </p:tnLst>
  </p:timing>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2160587"/>
            <a:ext cx="3579813"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3605212"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146656007"/>
      </p:ext>
    </p:extLst>
  </p:cSld>
  <p:clrMapOvr>
    <a:masterClrMapping/>
  </p:clrMapOvr>
  <p:timing>
    <p:tnLst>
      <p:par>
        <p:cTn id="1" dur="indefinite" restart="never" nodeType="tmRoot"/>
      </p:par>
    </p:tn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 name="Round Same Side Corner Rectangle 9"/>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4" name="Content Placeholder 8"/>
          <p:cNvSpPr>
            <a:spLocks noGrp="1"/>
          </p:cNvSpPr>
          <p:nvPr>
            <p:ph sz="quarter" idx="18"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228829333"/>
      </p:ext>
    </p:extLst>
  </p:cSld>
  <p:clrMapOvr>
    <a:masterClrMapping/>
  </p:clrMapOvr>
  <p:timing>
    <p:tnLst>
      <p:par>
        <p:cTn id="1" dur="indefinite" restart="never" nodeType="tmRoot"/>
      </p:par>
    </p:tn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22" name="Text Placeholder 3"/>
          <p:cNvSpPr>
            <a:spLocks noGrp="1"/>
          </p:cNvSpPr>
          <p:nvPr>
            <p:ph type="body" sz="quarter" idx="18"/>
          </p:nvPr>
        </p:nvSpPr>
        <p:spPr>
          <a:xfrm>
            <a:off x="4950220" y="2312988"/>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23" name="Content Placeholder 8"/>
          <p:cNvSpPr>
            <a:spLocks noGrp="1"/>
          </p:cNvSpPr>
          <p:nvPr>
            <p:ph sz="quarter" idx="19" hasCustomPrompt="1"/>
          </p:nvPr>
        </p:nvSpPr>
        <p:spPr>
          <a:xfrm>
            <a:off x="4819650" y="2879725"/>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048886547"/>
      </p:ext>
    </p:extLst>
  </p:cSld>
  <p:clrMapOvr>
    <a:masterClrMapping/>
  </p:clrMapOvr>
  <p:timing>
    <p:tnLst>
      <p:par>
        <p:cTn id="1" dur="indefinite" restart="never" nodeType="tmRoot"/>
      </p:par>
    </p:tn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7" name="Text Placeholder 5"/>
          <p:cNvSpPr>
            <a:spLocks noGrp="1"/>
          </p:cNvSpPr>
          <p:nvPr>
            <p:ph type="body" sz="quarter" idx="17"/>
          </p:nvPr>
        </p:nvSpPr>
        <p:spPr>
          <a:xfrm>
            <a:off x="4803774" y="2178844"/>
            <a:ext cx="3603625" cy="431958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085525143"/>
      </p:ext>
    </p:extLst>
  </p:cSld>
  <p:clrMapOvr>
    <a:masterClrMapping/>
  </p:clrMapOvr>
  <p:timing>
    <p:tnLst>
      <p:par>
        <p:cTn id="1" dur="indefinite" restart="never" nodeType="tmRoot"/>
      </p:par>
    </p:tn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169677522"/>
      </p:ext>
    </p:extLst>
  </p:cSld>
  <p:clrMapOvr>
    <a:masterClrMapping/>
  </p:clrMapOvr>
  <p:timing>
    <p:tnLst>
      <p:par>
        <p:cTn id="1" dur="indefinite" restart="never" nodeType="tmRoot"/>
      </p:par>
    </p:tn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3"/>
          <p:cNvSpPr>
            <a:spLocks noGrp="1"/>
          </p:cNvSpPr>
          <p:nvPr>
            <p:ph type="body" sz="quarter" idx="18"/>
          </p:nvPr>
        </p:nvSpPr>
        <p:spPr>
          <a:xfrm>
            <a:off x="849706" y="2297906"/>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19" name="Content Placeholder 8"/>
          <p:cNvSpPr>
            <a:spLocks noGrp="1"/>
          </p:cNvSpPr>
          <p:nvPr>
            <p:ph sz="quarter" idx="19" hasCustomPrompt="1"/>
          </p:nvPr>
        </p:nvSpPr>
        <p:spPr>
          <a:xfrm>
            <a:off x="719136" y="2864643"/>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02455547"/>
      </p:ext>
    </p:extLst>
  </p:cSld>
  <p:clrMapOvr>
    <a:masterClrMapping/>
  </p:clrMapOvr>
  <p:timing>
    <p:tnLst>
      <p:par>
        <p:cTn id="1" dur="indefinite" restart="never" nodeType="tmRoot"/>
      </p:par>
    </p:tnLst>
  </p:timing>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2160587"/>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2519361"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609976" y="2160588"/>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093827008"/>
      </p:ext>
    </p:extLst>
  </p:cSld>
  <p:clrMapOvr>
    <a:masterClrMapping/>
  </p:clrMapOvr>
  <p:timing>
    <p:tnLst>
      <p:par>
        <p:cTn id="1" dur="indefinite" restart="never" nodeType="tmRoot"/>
      </p:par>
    </p:tn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2170906"/>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2162175"/>
            <a:ext cx="2884486"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76238" y="2157412"/>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267771557"/>
      </p:ext>
    </p:extLst>
  </p:cSld>
  <p:clrMapOvr>
    <a:masterClrMapping/>
  </p:clrMapOvr>
  <p:timing>
    <p:tnLst>
      <p:par>
        <p:cT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2168525"/>
            <a:ext cx="3598861" cy="4292599"/>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59700"/>
            <a:ext cx="3605213" cy="4300537"/>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2159000"/>
            <a:ext cx="3600450" cy="43275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2159000"/>
            <a:ext cx="3600450" cy="4327525"/>
          </a:xfrm>
        </p:spPr>
        <p:txBody>
          <a:bodyPr/>
          <a:lstStyle>
            <a:lvl1pPr>
              <a:defRPr baseline="0"/>
            </a:lvl1pPr>
          </a:lstStyle>
          <a:p>
            <a:pPr lvl="0"/>
            <a:r>
              <a:rPr lang="en-US" dirty="0" smtClean="0"/>
              <a:t>Click icon to insert object</a:t>
            </a:r>
          </a:p>
        </p:txBody>
      </p:sp>
    </p:spTree>
    <p:extLst>
      <p:ext uri="{BB962C8B-B14F-4D97-AF65-F5344CB8AC3E}">
        <p14:creationId xmlns:p14="http://schemas.microsoft.com/office/powerpoint/2010/main" val="1060735654"/>
      </p:ext>
    </p:extLst>
  </p:cSld>
  <p:clrMapOvr>
    <a:masterClrMapping/>
  </p:clrMapOvr>
  <p:timing>
    <p:tnLst>
      <p:par>
        <p:cTn id="1" dur="indefinite" restart="never" nodeType="tmRoot"/>
      </p:par>
    </p:tn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527301"/>
            <a:ext cx="3598861" cy="3933823"/>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527301"/>
            <a:ext cx="3605213" cy="3932936"/>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803401"/>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641600"/>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616200"/>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886075"/>
            <a:ext cx="3603625" cy="3575050"/>
          </a:xfrm>
        </p:spPr>
        <p:txBody>
          <a:bodyPr/>
          <a:lstStyle>
            <a:lvl1pPr>
              <a:defRPr sz="1600"/>
            </a:lvl1pPr>
          </a:lstStyle>
          <a:p>
            <a:pPr lvl="0"/>
            <a:r>
              <a:rPr lang="en-US" dirty="0" smtClean="0"/>
              <a:t>Click to edit Master text styles</a:t>
            </a:r>
          </a:p>
        </p:txBody>
      </p:sp>
      <p:sp>
        <p:nvSpPr>
          <p:cNvPr id="21" name="Content Placeholder 8"/>
          <p:cNvSpPr>
            <a:spLocks noGrp="1"/>
          </p:cNvSpPr>
          <p:nvPr>
            <p:ph sz="quarter" idx="24"/>
          </p:nvPr>
        </p:nvSpPr>
        <p:spPr>
          <a:xfrm>
            <a:off x="4822825" y="2885187"/>
            <a:ext cx="3603625" cy="3575050"/>
          </a:xfrm>
        </p:spPr>
        <p:txBody>
          <a:bodyPr/>
          <a:lstStyle>
            <a:lvl1pPr>
              <a:defRPr sz="1600"/>
            </a:lvl1pPr>
          </a:lstStyle>
          <a:p>
            <a:pPr lvl="0"/>
            <a:r>
              <a:rPr lang="en-US" dirty="0" smtClean="0"/>
              <a:t>Click to edit Master text styles</a:t>
            </a:r>
          </a:p>
        </p:txBody>
      </p:sp>
    </p:spTree>
    <p:extLst>
      <p:ext uri="{BB962C8B-B14F-4D97-AF65-F5344CB8AC3E}">
        <p14:creationId xmlns:p14="http://schemas.microsoft.com/office/powerpoint/2010/main" val="1395501713"/>
      </p:ext>
    </p:extLst>
  </p:cSld>
  <p:clrMapOvr>
    <a:masterClrMapping/>
  </p:clrMapOvr>
  <p:timing>
    <p:tnLst>
      <p:par>
        <p:cTn id="1" dur="indefinite" restart="never" nodeType="tmRoot"/>
      </p:par>
    </p:tnLst>
  </p:timing>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a:lvl1pPr>
          </a:lstStyle>
          <a:p>
            <a:pPr lvl="0"/>
            <a:r>
              <a:rPr lang="en-US" dirty="0" smtClean="0"/>
              <a:t>Click icon to add object</a:t>
            </a:r>
          </a:p>
        </p:txBody>
      </p:sp>
    </p:spTree>
    <p:extLst>
      <p:ext uri="{BB962C8B-B14F-4D97-AF65-F5344CB8AC3E}">
        <p14:creationId xmlns:p14="http://schemas.microsoft.com/office/powerpoint/2010/main" val="3146243840"/>
      </p:ext>
    </p:extLst>
  </p:cSld>
  <p:clrMapOvr>
    <a:masterClrMapping/>
  </p:clrMapOvr>
  <p:timing>
    <p:tnLst>
      <p:par>
        <p:cTn id="1" dur="indefinite" restart="never" nodeType="tmRoot"/>
      </p:par>
    </p:tnLst>
  </p:timing>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1641202219"/>
      </p:ext>
    </p:extLst>
  </p:cSld>
  <p:clrMapOvr>
    <a:masterClrMapping/>
  </p:clrMapOvr>
  <p:timing>
    <p:tnLst>
      <p:par>
        <p:cTn id="1" dur="indefinite" restart="never" nodeType="tmRoot"/>
      </p:par>
    </p:tnLst>
  </p:timing>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399"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881311"/>
            <a:ext cx="8407400" cy="360521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2273300"/>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3851675894"/>
      </p:ext>
    </p:extLst>
  </p:cSld>
  <p:clrMapOvr>
    <a:masterClrMapping/>
  </p:clrMapOvr>
  <p:timing>
    <p:tnLst>
      <p:par>
        <p:cTn id="1" dur="indefinite" restart="never" nodeType="tmRoot"/>
      </p:par>
    </p:tn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14905118"/>
      </p:ext>
    </p:extLst>
  </p:cSld>
  <p:clrMapOvr>
    <a:masterClrMapping/>
  </p:clrMapOvr>
  <p:timing>
    <p:tnLst>
      <p:par>
        <p:cTn id="1" dur="indefinite" restart="never" nodeType="tmRoot"/>
      </p:par>
    </p:tn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2160586"/>
            <a:ext cx="4319983" cy="4319413"/>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dirty="0" smtClean="0"/>
              <a:t>Click icon to add picture</a:t>
            </a:r>
            <a:endParaRPr lang="en-GB" noProof="0" dirty="0"/>
          </a:p>
        </p:txBody>
      </p:sp>
      <p:pic>
        <p:nvPicPr>
          <p:cNvPr id="7" name="Picture 6" descr="inverted commas closed.png"/>
          <p:cNvPicPr>
            <a:picLocks noChangeAspect="1"/>
          </p:cNvPicPr>
          <p:nvPr userDrawn="1"/>
        </p:nvPicPr>
        <p:blipFill rotWithShape="1">
          <a:blip r:embed="rId2" cstate="email">
            <a:lum bright="70000" contrast="-70000"/>
            <a:extLst>
              <a:ext uri="{28A0092B-C50C-407E-A947-70E740481C1C}">
                <a14:useLocalDpi xmlns:a14="http://schemas.microsoft.com/office/drawing/2010/main" val="0"/>
              </a:ext>
            </a:extLst>
          </a:blip>
          <a:srcRect l="26489" t="54153" r="29554" b="26824"/>
          <a:stretch/>
        </p:blipFill>
        <p:spPr>
          <a:xfrm>
            <a:off x="7517819" y="3519690"/>
            <a:ext cx="762020" cy="542668"/>
          </a:xfrm>
          <a:prstGeom prst="rect">
            <a:avLst/>
          </a:prstGeom>
        </p:spPr>
      </p:pic>
      <p:pic>
        <p:nvPicPr>
          <p:cNvPr id="8" name="Picture 7" descr="inverted commas open.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9337" t="27276" r="30702" b="54153"/>
          <a:stretch/>
        </p:blipFill>
        <p:spPr>
          <a:xfrm>
            <a:off x="4678162" y="2348593"/>
            <a:ext cx="692748" cy="531132"/>
          </a:xfrm>
          <a:prstGeom prst="rect">
            <a:avLst/>
          </a:prstGeom>
        </p:spPr>
      </p:pic>
      <p:sp>
        <p:nvSpPr>
          <p:cNvPr id="13" name="Text Placeholder 6"/>
          <p:cNvSpPr>
            <a:spLocks noGrp="1"/>
          </p:cNvSpPr>
          <p:nvPr>
            <p:ph type="body" sz="quarter" idx="15"/>
          </p:nvPr>
        </p:nvSpPr>
        <p:spPr>
          <a:xfrm>
            <a:off x="5038723" y="2520950"/>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2160587"/>
            <a:ext cx="324008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076252287"/>
      </p:ext>
    </p:extLst>
  </p:cSld>
  <p:clrMapOvr>
    <a:masterClrMapping/>
  </p:clrMapOvr>
  <p:timing>
    <p:tnLst>
      <p:par>
        <p:cTn id="1" dur="indefinite" restart="never" nodeType="tmRoot"/>
      </p:par>
    </p:tn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2160588"/>
            <a:ext cx="3240085"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678361" y="2160588"/>
            <a:ext cx="3602036"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50477578"/>
      </p:ext>
    </p:extLst>
  </p:cSld>
  <p:clrMapOvr>
    <a:masterClrMapping/>
  </p:clrMapOvr>
  <p:timing>
    <p:tnLst>
      <p:par>
        <p:cTn id="1" dur="indefinite" restart="never" nodeType="tmRoot"/>
      </p:par>
    </p:tnLst>
  </p:timing>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61604208"/>
      </p:ext>
    </p:extLst>
  </p:cSld>
  <p:clrMapOvr>
    <a:masterClrMapping/>
  </p:clrMapOvr>
  <p:timing>
    <p:tnLst>
      <p:par>
        <p:cTn id="1" dur="indefinite" restart="never" nodeType="tmRoot"/>
      </p:par>
    </p:tnLst>
  </p:timing>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25897856"/>
      </p:ext>
    </p:extLst>
  </p:cSld>
  <p:clrMapOvr>
    <a:masterClrMapping/>
  </p:clrMapOvr>
  <p:timing>
    <p:tnLst>
      <p:par>
        <p:cTn id="1" dur="indefinite" restart="never" nodeType="tmRoot"/>
      </p:par>
    </p:tnLst>
  </p:timing>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232144862"/>
      </p:ext>
    </p:extLst>
  </p:cSld>
  <p:clrMapOvr>
    <a:masterClrMapping/>
  </p:clrMapOvr>
  <p:timing>
    <p:tnLst>
      <p:par>
        <p:cT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775031075"/>
      </p:ext>
    </p:extLst>
  </p:cSld>
  <p:clrMapOvr>
    <a:masterClrMapping/>
  </p:clrMapOvr>
  <p:timing>
    <p:tnLst>
      <p:par>
        <p:cT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dirty="0" smtClean="0"/>
              <a:t>Click to edit Master text styles</a:t>
            </a:r>
          </a:p>
        </p:txBody>
      </p:sp>
    </p:spTree>
    <p:extLst>
      <p:ext uri="{BB962C8B-B14F-4D97-AF65-F5344CB8AC3E}">
        <p14:creationId xmlns:p14="http://schemas.microsoft.com/office/powerpoint/2010/main" val="3433552969"/>
      </p:ext>
    </p:extLst>
  </p:cSld>
  <p:clrMapOvr>
    <a:masterClrMapping/>
  </p:clrMapOvr>
  <p:timing>
    <p:tnLst>
      <p:par>
        <p:cTn id="1" dur="indefinite" restart="never" nodeType="tmRoot"/>
      </p:par>
    </p:tn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Tree>
    <p:extLst>
      <p:ext uri="{BB962C8B-B14F-4D97-AF65-F5344CB8AC3E}">
        <p14:creationId xmlns:p14="http://schemas.microsoft.com/office/powerpoint/2010/main" val="3479466771"/>
      </p:ext>
    </p:extLst>
  </p:cSld>
  <p:clrMapOvr>
    <a:masterClrMapping/>
  </p:clrMapOvr>
  <p:timing>
    <p:tnLst>
      <p:par>
        <p:cTn id="1" dur="indefinite" restart="never" nodeType="tmRoot"/>
      </p:par>
    </p:tnLst>
  </p:timing>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341904503"/>
      </p:ext>
    </p:extLst>
  </p:cSld>
  <p:clrMapOvr>
    <a:masterClrMapping/>
  </p:clrMapOvr>
  <p:timing>
    <p:tnLst>
      <p:par>
        <p:cTn id="1" dur="indefinite" restart="never" nodeType="tmRoot"/>
      </p:par>
    </p:tn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873428051"/>
      </p:ext>
    </p:extLst>
  </p:cSld>
  <p:clrMapOvr>
    <a:masterClrMapping/>
  </p:clrMapOvr>
  <p:timing>
    <p:tnLst>
      <p:par>
        <p:cTn id="1" dur="indefinite" restart="never" nodeType="tmRoot"/>
      </p:par>
    </p:tn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4275890628"/>
      </p:ext>
    </p:extLst>
  </p:cSld>
  <p:clrMapOvr>
    <a:masterClrMapping/>
  </p:clrMapOvr>
  <p:timing>
    <p:tnLst>
      <p:par>
        <p:cTn id="1" dur="indefinite" restart="never" nodeType="tmRoot"/>
      </p:par>
    </p:tn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280914480"/>
      </p:ext>
    </p:extLst>
  </p:cSld>
  <p:clrMapOvr>
    <a:masterClrMapping/>
  </p:clrMapOvr>
  <p:timing>
    <p:tnLst>
      <p:par>
        <p:cTn id="1" dur="indefinite" restart="never" nodeType="tmRoot"/>
      </p:par>
    </p:tn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2915572895"/>
      </p:ext>
    </p:extLst>
  </p:cSld>
  <p:clrMapOvr>
    <a:masterClrMapping/>
  </p:clrMapOvr>
  <p:timing>
    <p:tnLst>
      <p:par>
        <p:cTn id="1" dur="indefinite" restart="never" nodeType="tmRoot"/>
      </p:par>
    </p:tn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250444784"/>
      </p:ext>
    </p:extLst>
  </p:cSld>
  <p:clrMapOvr>
    <a:masterClrMapping/>
  </p:clrMapOvr>
  <p:timing>
    <p:tnLst>
      <p:par>
        <p:cTn id="1" dur="indefinite" restart="never" nodeType="tmRoot"/>
      </p:par>
    </p:tnLst>
  </p:timing>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dirty="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208258327"/>
      </p:ext>
    </p:extLst>
  </p:cSld>
  <p:clrMapOvr>
    <a:masterClrMapping/>
  </p:clrMapOvr>
  <p:timing>
    <p:tnLst>
      <p:par>
        <p:cTn id="1" dur="indefinite" restart="never" nodeType="tmRoot"/>
      </p:par>
    </p:tnLst>
  </p:timing>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091277799"/>
      </p:ext>
    </p:extLst>
  </p:cSld>
  <p:clrMapOvr>
    <a:masterClrMapping/>
  </p:clrMapOvr>
  <p:timing>
    <p:tnLst>
      <p:par>
        <p:cT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05302852"/>
      </p:ext>
    </p:extLst>
  </p:cSld>
  <p:clrMapOvr>
    <a:masterClrMapping/>
  </p:clrMapOvr>
  <p:timing>
    <p:tnLst>
      <p:par>
        <p:cT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14482058"/>
      </p:ext>
    </p:extLst>
  </p:cSld>
  <p:clrMapOvr>
    <a:masterClrMapping/>
  </p:clrMapOvr>
  <p:timing>
    <p:tnLst>
      <p:par>
        <p:cTn id="1" dur="indefinite" restart="never" nodeType="tmRoot"/>
      </p:par>
    </p:tnLst>
  </p:timing>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609964527"/>
      </p:ext>
    </p:extLst>
  </p:cSld>
  <p:clrMapOvr>
    <a:masterClrMapping/>
  </p:clrMapOvr>
  <p:timing>
    <p:tnLst>
      <p:par>
        <p:cTn id="1" dur="indefinite" restart="never" nodeType="tmRoot"/>
      </p:par>
    </p:tnLst>
  </p:timing>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865070628"/>
      </p:ext>
    </p:extLst>
  </p:cSld>
  <p:clrMapOvr>
    <a:masterClrMapping/>
  </p:clrMapOvr>
  <p:timing>
    <p:tnLst>
      <p:par>
        <p:cTn id="1" dur="indefinite" restart="never" nodeType="tmRoot"/>
      </p:par>
    </p:tnLst>
  </p:timing>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72651935"/>
      </p:ext>
    </p:extLst>
  </p:cSld>
  <p:clrMapOvr>
    <a:masterClrMapping/>
  </p:clrMapOvr>
  <p:timing>
    <p:tnLst>
      <p:par>
        <p:cTn id="1" dur="indefinite" restart="never" nodeType="tmRoot"/>
      </p:par>
    </p:tnLst>
  </p:timing>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088352309"/>
      </p:ext>
    </p:extLst>
  </p:cSld>
  <p:clrMapOvr>
    <a:masterClrMapping/>
  </p:clrMapOvr>
  <p:timing>
    <p:tnLst>
      <p:par>
        <p:cTn id="1" dur="indefinite" restart="never" nodeType="tmRoot"/>
      </p:par>
    </p:tnLst>
  </p:timing>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dirty="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79934720"/>
      </p:ext>
    </p:extLst>
  </p:cSld>
  <p:clrMapOvr>
    <a:masterClrMapping/>
  </p:clrMapOvr>
  <p:timing>
    <p:tnLst>
      <p:par>
        <p:cTn id="1" dur="indefinite" restart="never" nodeType="tmRoot"/>
      </p:par>
    </p:tnLst>
  </p:timing>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525515833"/>
      </p:ext>
    </p:extLst>
  </p:cSld>
  <p:clrMapOvr>
    <a:masterClrMapping/>
  </p:clrMapOvr>
  <p:timing>
    <p:tnLst>
      <p:par>
        <p:cTn id="1" dur="indefinite" restart="never" nodeType="tmRoot"/>
      </p:par>
    </p:tnLst>
  </p:timing>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917226996"/>
      </p:ext>
    </p:extLst>
  </p:cSld>
  <p:clrMapOvr>
    <a:masterClrMapping/>
  </p:clrMapOvr>
  <p:timing>
    <p:tnLst>
      <p:par>
        <p:cTn id="1" dur="indefinite" restart="never" nodeType="tmRoot"/>
      </p:par>
    </p:tnLst>
  </p:timing>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66778758"/>
      </p:ext>
    </p:extLst>
  </p:cSld>
  <p:clrMapOvr>
    <a:masterClrMapping/>
  </p:clrMapOvr>
  <p:timing>
    <p:tnLst>
      <p:par>
        <p:cTn id="1" dur="indefinite" restart="never" nodeType="tmRoot"/>
      </p:par>
    </p:tn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548467231"/>
      </p:ext>
    </p:extLst>
  </p:cSld>
  <p:clrMapOvr>
    <a:masterClrMapping/>
  </p:clrMapOvr>
  <p:timing>
    <p:tnLst>
      <p:par>
        <p:cT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010026010"/>
      </p:ext>
    </p:extLst>
  </p:cSld>
  <p:clrMapOvr>
    <a:masterClrMapping/>
  </p:clrMapOvr>
  <p:timing>
    <p:tnLst>
      <p:par>
        <p:cT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178998251"/>
      </p:ext>
    </p:extLst>
  </p:cSld>
  <p:clrMapOvr>
    <a:masterClrMapping/>
  </p:clrMapOvr>
  <p:timing>
    <p:tnLst>
      <p:par>
        <p:cTn id="1" dur="indefinite" restart="never" nodeType="tmRoot"/>
      </p:par>
    </p:tnLst>
  </p:timing>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37541539"/>
      </p:ext>
    </p:extLst>
  </p:cSld>
  <p:clrMapOvr>
    <a:masterClrMapping/>
  </p:clrMapOvr>
  <p:timing>
    <p:tnLst>
      <p:par>
        <p:cTn id="1" dur="indefinite" restart="never" nodeType="tmRoot"/>
      </p:par>
    </p:tnLst>
  </p:timing>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80758738"/>
      </p:ext>
    </p:extLst>
  </p:cSld>
  <p:clrMapOvr>
    <a:masterClrMapping/>
  </p:clrMapOvr>
  <p:timing>
    <p:tnLst>
      <p:par>
        <p:cTn id="1" dur="indefinite" restart="never" nodeType="tmRoot"/>
      </p:par>
    </p:tn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265758742"/>
      </p:ext>
    </p:extLst>
  </p:cSld>
  <p:clrMapOvr>
    <a:masterClrMapping/>
  </p:clrMapOvr>
  <p:timing>
    <p:tnLst>
      <p:par>
        <p:cTn id="1" dur="indefinite" restart="never" nodeType="tmRoot"/>
      </p:par>
    </p:tnLst>
  </p:timing>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134208644"/>
      </p:ext>
    </p:extLst>
  </p:cSld>
  <p:clrMapOvr>
    <a:masterClrMapping/>
  </p:clrMapOvr>
  <p:timing>
    <p:tnLst>
      <p:par>
        <p:cTn id="1" dur="indefinite" restart="never" nodeType="tmRoot"/>
      </p:par>
    </p:tnLst>
  </p:timing>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239970493"/>
      </p:ext>
    </p:extLst>
  </p:cSld>
  <p:clrMapOvr>
    <a:masterClrMapping/>
  </p:clrMapOvr>
  <p:timing>
    <p:tnLst>
      <p:par>
        <p:cTn id="1" dur="indefinite" restart="never" nodeType="tmRoot"/>
      </p:par>
    </p:tnLst>
  </p:timing>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2662842523"/>
      </p:ext>
    </p:extLst>
  </p:cSld>
  <p:clrMapOvr>
    <a:masterClrMapping/>
  </p:clrMapOvr>
  <p:timing>
    <p:tnLst>
      <p:par>
        <p:cTn id="1" dur="indefinite" restart="never" nodeType="tmRoot"/>
      </p:par>
    </p:tnLst>
  </p:timing>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GB" dirty="0"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1141769544"/>
      </p:ext>
    </p:extLst>
  </p:cSld>
  <p:clrMapOvr>
    <a:masterClrMapping/>
  </p:clrMapOvr>
  <p:timing>
    <p:tnLst>
      <p:par>
        <p:cTn id="1" dur="indefinite" restart="never" nodeType="tmRoot"/>
      </p:par>
    </p:tnLst>
  </p:timing>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p:cSld name="5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Older brand</a:t>
            </a:r>
            <a:br>
              <a:rPr lang="en-US" sz="7000" dirty="0" smtClean="0">
                <a:solidFill>
                  <a:srgbClr val="FFFFFF"/>
                </a:solidFill>
                <a:latin typeface="Franklin Gothic Book"/>
              </a:rPr>
            </a:br>
            <a:r>
              <a:rPr lang="en-US" sz="7000" dirty="0" smtClean="0">
                <a:solidFill>
                  <a:srgbClr val="FFFFFF"/>
                </a:solidFill>
                <a:latin typeface="Franklin Gothic Book"/>
              </a:rPr>
              <a:t>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79270345"/>
      </p:ext>
    </p:extLst>
  </p:cSld>
  <p:clrMapOvr>
    <a:masterClrMapping/>
  </p:clrMapOvr>
  <p:timing>
    <p:tnLst>
      <p:par>
        <p:cTn id="1" dur="indefinite" restart="never" nodeType="tmRoot"/>
      </p:par>
    </p:tn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6" name="Text Placeholder 6" descr="First level - paragraph text&#10;Second level - bullet 1&#10;Third level - bullet 2&#10;&#10;No more than 100 words per slide" title="Main text copy"/>
          <p:cNvSpPr>
            <a:spLocks noGrp="1"/>
          </p:cNvSpPr>
          <p:nvPr>
            <p:ph type="body" sz="quarter" idx="13"/>
          </p:nvPr>
        </p:nvSpPr>
        <p:spPr>
          <a:xfrm>
            <a:off x="717550" y="2160588"/>
            <a:ext cx="7202485" cy="3779410"/>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632566774"/>
      </p:ext>
    </p:extLst>
  </p:cSld>
  <p:clrMapOvr>
    <a:masterClrMapping/>
  </p:clrMapOvr>
  <p:timing>
    <p:tnLst>
      <p:par>
        <p:cT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5" name="Content Placeholder 2"/>
          <p:cNvSpPr>
            <a:spLocks noGrp="1"/>
          </p:cNvSpPr>
          <p:nvPr>
            <p:ph sz="half" idx="1"/>
          </p:nvPr>
        </p:nvSpPr>
        <p:spPr>
          <a:xfrm>
            <a:off x="719134" y="2160588"/>
            <a:ext cx="3600451"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6" name="Text Placeholder 3"/>
          <p:cNvSpPr>
            <a:spLocks noGrp="1"/>
          </p:cNvSpPr>
          <p:nvPr>
            <p:ph type="body" sz="half" idx="2"/>
          </p:nvPr>
        </p:nvSpPr>
        <p:spPr>
          <a:xfrm>
            <a:off x="4678360" y="2160588"/>
            <a:ext cx="3961208"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261319600"/>
      </p:ext>
    </p:extLst>
  </p:cSld>
  <p:clrMapOvr>
    <a:masterClrMapping/>
  </p:clrMapOvr>
  <p:timing>
    <p:tnLst>
      <p:par>
        <p:cT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7" name="Rounded Rectangle 56"/>
          <p:cNvSpPr/>
          <p:nvPr userDrawn="1"/>
        </p:nvSpPr>
        <p:spPr>
          <a:xfrm>
            <a:off x="5027613" y="2160587"/>
            <a:ext cx="3602037" cy="4300538"/>
          </a:xfrm>
          <a:prstGeom prst="roundRect">
            <a:avLst>
              <a:gd name="adj" fmla="val 6849"/>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8" name="Chart Placeholder 7" descr="Charts should be clear and not contain any tags or overlays which will confuse the viewer. &#10;Be very careful when animating charts - most will reduce the impact of the information you want to present." title="Chart slot"/>
          <p:cNvSpPr>
            <a:spLocks noGrp="1"/>
          </p:cNvSpPr>
          <p:nvPr>
            <p:ph type="chart" sz="quarter" idx="15"/>
          </p:nvPr>
        </p:nvSpPr>
        <p:spPr>
          <a:xfrm>
            <a:off x="5399087" y="2520950"/>
            <a:ext cx="2880482" cy="3418549"/>
          </a:xfrm>
          <a:prstGeom prst="rect">
            <a:avLst/>
          </a:prstGeom>
        </p:spPr>
        <p:txBody>
          <a:bodyPr/>
          <a:lstStyle/>
          <a:p>
            <a:pPr lvl="0"/>
            <a:r>
              <a:rPr lang="en-US" noProof="0" dirty="0" smtClean="0"/>
              <a:t>Click icon to add chart</a:t>
            </a:r>
            <a:endParaRPr lang="en-GB" noProof="0" dirty="0"/>
          </a:p>
        </p:txBody>
      </p:sp>
      <p:sp>
        <p:nvSpPr>
          <p:cNvPr id="59" name="Text Placeholder 6"/>
          <p:cNvSpPr>
            <a:spLocks noGrp="1"/>
          </p:cNvSpPr>
          <p:nvPr>
            <p:ph type="body" sz="quarter" idx="13"/>
          </p:nvPr>
        </p:nvSpPr>
        <p:spPr>
          <a:xfrm>
            <a:off x="717550" y="2160587"/>
            <a:ext cx="38639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979700055"/>
      </p:ext>
    </p:extLst>
  </p:cSld>
  <p:clrMapOvr>
    <a:masterClrMapping/>
  </p:clrMapOvr>
  <p:timing>
    <p:tnLst>
      <p:par>
        <p:cTn id="1" dur="indefinite" restart="never" nodeType="tmRoot"/>
      </p:par>
    </p:tnLst>
  </p:timing>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932054" cy="3240275"/>
          </a:xfrm>
          <a:prstGeom prst="roundRect">
            <a:avLst>
              <a:gd name="adj" fmla="val 510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6"/>
          </p:nvPr>
        </p:nvSpPr>
        <p:spPr>
          <a:xfrm>
            <a:off x="718938" y="2160588"/>
            <a:ext cx="7918844" cy="36036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3651117437"/>
      </p:ext>
    </p:extLst>
  </p:cSld>
  <p:clrMapOvr>
    <a:masterClrMapping/>
  </p:clrMapOvr>
  <p:timing>
    <p:tnLst>
      <p:par>
        <p:cTn id="1" dur="indefinite" restart="never" nodeType="tmRoot"/>
      </p:par>
    </p:tnLst>
  </p:timing>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p:cSld name="5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Title and section</a:t>
            </a:r>
            <a:br>
              <a:rPr lang="en-US" sz="7000" dirty="0" smtClean="0">
                <a:solidFill>
                  <a:srgbClr val="FFFFFF"/>
                </a:solidFill>
                <a:latin typeface="Franklin Gothic Book"/>
              </a:rPr>
            </a:br>
            <a:r>
              <a:rPr lang="en-US" sz="7000" dirty="0" smtClean="0">
                <a:solidFill>
                  <a:srgbClr val="FFFFFF"/>
                </a:solidFill>
                <a:latin typeface="Franklin Gothic Book"/>
              </a:rPr>
              <a:t>slides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44433866"/>
      </p:ext>
    </p:extLst>
  </p:cSld>
  <p:clrMapOvr>
    <a:masterClrMapping/>
  </p:clrMapOvr>
  <p:timing>
    <p:tnLst>
      <p:par>
        <p:cTn id="1" dur="indefinite" restart="never" nodeType="tmRoot"/>
      </p:par>
    </p:tn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gradFill flip="none" rotWithShape="1">
            <a:gsLst>
              <a:gs pos="0">
                <a:schemeClr val="accent2">
                  <a:lumMod val="50000"/>
                </a:schemeClr>
              </a:gs>
              <a:gs pos="22000">
                <a:schemeClr val="accent2"/>
              </a:gs>
              <a:gs pos="69000">
                <a:schemeClr val="tx2"/>
              </a:gs>
            </a:gsLst>
            <a:path path="circle">
              <a:fillToRect l="100000" t="100000"/>
            </a:path>
            <a:tileRect r="-100000" b="-100000"/>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pic>
        <p:nvPicPr>
          <p:cNvPr id="55" name="Picture 54" descr="abstract-lines-v02.png"/>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4020950">
            <a:off x="-5358051" y="-3797386"/>
            <a:ext cx="20793546" cy="11195223"/>
          </a:xfrm>
          <a:prstGeom prst="rect">
            <a:avLst/>
          </a:prstGeom>
        </p:spPr>
      </p:pic>
      <p:pic>
        <p:nvPicPr>
          <p:cNvPr id="58" name="Picture 57" descr="abstract-lines-v02.png"/>
          <p:cNvPicPr>
            <a:picLocks noChangeAspect="1"/>
          </p:cNvPicPr>
          <p:nvPr userDrawn="1"/>
        </p:nvPicPr>
        <p:blipFill>
          <a:blip r:embed="rId3" cstate="email">
            <a:alphaModFix/>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4484465">
            <a:off x="-1182350" y="-4157749"/>
            <a:ext cx="20793546" cy="11195223"/>
          </a:xfrm>
          <a:prstGeom prst="rect">
            <a:avLst/>
          </a:prstGeom>
        </p:spPr>
      </p:pic>
      <p:pic>
        <p:nvPicPr>
          <p:cNvPr id="4" name="Picture 3"/>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587" y="4407789"/>
            <a:ext cx="9144000" cy="2176272"/>
          </a:xfrm>
          <a:prstGeom prst="rect">
            <a:avLst/>
          </a:prstGeom>
        </p:spPr>
      </p:pic>
      <p:sp>
        <p:nvSpPr>
          <p:cNvPr id="70" name="Title 1"/>
          <p:cNvSpPr>
            <a:spLocks noGrp="1"/>
          </p:cNvSpPr>
          <p:nvPr>
            <p:ph type="title" hasCustomPrompt="1"/>
          </p:nvPr>
        </p:nvSpPr>
        <p:spPr>
          <a:xfrm>
            <a:off x="719134" y="5038266"/>
            <a:ext cx="6291266" cy="727534"/>
          </a:xfrm>
        </p:spPr>
        <p:txBody>
          <a:bodyPr anchor="b">
            <a:normAutofit/>
          </a:bodyPr>
          <a:lstStyle>
            <a:lvl1pPr>
              <a:defRPr sz="2800" baseline="0"/>
            </a:lvl1pPr>
          </a:lstStyle>
          <a:p>
            <a:r>
              <a:rPr lang="en-US" dirty="0" smtClean="0"/>
              <a:t>Presentation title</a:t>
            </a:r>
            <a:endParaRPr lang="en-US" dirty="0"/>
          </a:p>
        </p:txBody>
      </p:sp>
      <p:sp>
        <p:nvSpPr>
          <p:cNvPr id="5"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406234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4" presetClass="path" presetSubtype="0" fill="hold" nodeType="withEffect">
                                  <p:stCondLst>
                                    <p:cond delay="0"/>
                                  </p:stCondLst>
                                  <p:childTnLst>
                                    <p:animMotion origin="layout" path="M 0.07954 0.31567 C 0.08371 0.20782 0.08041 -0.12335 0.10542 -0.32978 C 0.13008 -0.53668 0.20337 -0.80074 0.22942 -0.92409 " pathEditMode="relative" rAng="0" ptsTypes="fsF">
                                      <p:cBhvr>
                                        <p:cTn id="6" dur="20000" fill="hold"/>
                                        <p:tgtEl>
                                          <p:spTgt spid="55"/>
                                        </p:tgtEl>
                                        <p:attrNameLst>
                                          <p:attrName>ppt_x</p:attrName>
                                          <p:attrName>ppt_y</p:attrName>
                                        </p:attrNameLst>
                                      </p:cBhvr>
                                      <p:rCtr x="7485" y="-62000"/>
                                    </p:animMotion>
                                  </p:childTnLst>
                                </p:cTn>
                              </p:par>
                              <p:par>
                                <p:cTn id="7" presetID="44" presetClass="path" presetSubtype="0" accel="50000" decel="50000" fill="hold" nodeType="withEffect">
                                  <p:stCondLst>
                                    <p:cond delay="0"/>
                                  </p:stCondLst>
                                  <p:childTnLst>
                                    <p:animMotion origin="layout" path="M 0.05382 0.81759 C 0.05711 0.70972 0.05451 0.37824 0.0743 0.17176 C 0.09427 -0.03496 0.15243 -0.29885 0.17309 -0.42246 " pathEditMode="relative" rAng="0" ptsTypes="fsF">
                                      <p:cBhvr>
                                        <p:cTn id="8" dur="20000" spd="-100000" fill="hold"/>
                                        <p:tgtEl>
                                          <p:spTgt spid="58"/>
                                        </p:tgtEl>
                                        <p:attrNameLst>
                                          <p:attrName>ppt_x</p:attrName>
                                          <p:attrName>ppt_y</p:attrName>
                                        </p:attrNameLst>
                                      </p:cBhvr>
                                      <p:rCtr x="5955" y="-6201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2175324" y="-75814"/>
            <a:ext cx="14223836" cy="6555814"/>
          </a:xfrm>
          <a:prstGeom prst="rect">
            <a:avLst/>
          </a:prstGeom>
        </p:spPr>
      </p:pic>
      <p:pic>
        <p:nvPicPr>
          <p:cNvPr id="2" name="Picture 1"/>
          <p:cNvPicPr>
            <a:picLocks noChangeAspect="1"/>
          </p:cNvPicPr>
          <p:nvPr userDrawn="1"/>
        </p:nvPicPr>
        <p:blipFill>
          <a:blip r:embed="rId3"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933437" y="824515"/>
            <a:ext cx="13223593" cy="6094798"/>
          </a:xfrm>
          <a:prstGeom prst="rect">
            <a:avLst/>
          </a:prstGeom>
        </p:spPr>
      </p:pic>
      <p:pic>
        <p:nvPicPr>
          <p:cNvPr id="59" name="Picture 58"/>
          <p:cNvPicPr>
            <a:picLocks noChangeAspect="1"/>
          </p:cNvPicPr>
          <p:nvPr userDrawn="1"/>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4185856" y="0"/>
            <a:ext cx="14127983" cy="6511636"/>
          </a:xfrm>
          <a:prstGeom prst="rect">
            <a:avLst/>
          </a:prstGeom>
        </p:spPr>
      </p:pic>
      <p:pic>
        <p:nvPicPr>
          <p:cNvPr id="60" name="Picture 59"/>
          <p:cNvPicPr>
            <a:picLocks noChangeAspect="1"/>
          </p:cNvPicPr>
          <p:nvPr userDrawn="1"/>
        </p:nvPicPr>
        <p:blipFill>
          <a:blip r:embed="rId5" cstate="email">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2792333" y="-1284994"/>
            <a:ext cx="14223836" cy="6555815"/>
          </a:xfrm>
          <a:prstGeom prst="rect">
            <a:avLst/>
          </a:prstGeom>
        </p:spPr>
      </p:pic>
      <p:pic>
        <p:nvPicPr>
          <p:cNvPr id="10" name="Picture 9"/>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1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660927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gradFill>
            <a:gsLst>
              <a:gs pos="0">
                <a:schemeClr val="accent2">
                  <a:lumMod val="75000"/>
                </a:schemeClr>
              </a:gs>
              <a:gs pos="100000">
                <a:schemeClr val="accent2"/>
              </a:gs>
            </a:gsLst>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073195" y="1296678"/>
            <a:ext cx="14223836" cy="6555814"/>
          </a:xfrm>
          <a:prstGeom prst="rect">
            <a:avLst/>
          </a:prstGeom>
        </p:spPr>
      </p:pic>
      <p:pic>
        <p:nvPicPr>
          <p:cNvPr id="2" name="Picture 1"/>
          <p:cNvPicPr>
            <a:picLocks noChangeAspect="1"/>
          </p:cNvPicPr>
          <p:nvPr userDrawn="1"/>
        </p:nvPicPr>
        <p:blipFill>
          <a:blip r:embed="rId3"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212712" y="2116945"/>
            <a:ext cx="13223593" cy="6094798"/>
          </a:xfrm>
          <a:prstGeom prst="rect">
            <a:avLst/>
          </a:prstGeom>
        </p:spPr>
      </p:pic>
      <p:pic>
        <p:nvPicPr>
          <p:cNvPr id="59" name="Picture 58"/>
          <p:cNvPicPr>
            <a:picLocks noChangeAspect="1"/>
          </p:cNvPicPr>
          <p:nvPr userDrawn="1"/>
        </p:nvPicPr>
        <p:blipFill>
          <a:blip r:embed="rId4"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856044" y="1126815"/>
            <a:ext cx="14127983" cy="6511636"/>
          </a:xfrm>
          <a:prstGeom prst="rect">
            <a:avLst/>
          </a:prstGeom>
        </p:spPr>
      </p:pic>
      <p:pic>
        <p:nvPicPr>
          <p:cNvPr id="60" name="Picture 59"/>
          <p:cNvPicPr>
            <a:picLocks noChangeAspect="1"/>
          </p:cNvPicPr>
          <p:nvPr userDrawn="1"/>
        </p:nvPicPr>
        <p:blipFill>
          <a:blip r:embed="rId5"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5082919" y="2836863"/>
            <a:ext cx="14223836" cy="6555815"/>
          </a:xfrm>
          <a:prstGeom prst="rect">
            <a:avLst/>
          </a:prstGeom>
        </p:spPr>
      </p:pic>
      <p:grpSp>
        <p:nvGrpSpPr>
          <p:cNvPr id="57" name="Group 56"/>
          <p:cNvGrpSpPr/>
          <p:nvPr userDrawn="1"/>
        </p:nvGrpSpPr>
        <p:grpSpPr>
          <a:xfrm>
            <a:off x="-3083" y="0"/>
            <a:ext cx="9148673" cy="6858000"/>
            <a:chOff x="-3083" y="0"/>
            <a:chExt cx="9148673" cy="6858000"/>
          </a:xfrm>
        </p:grpSpPr>
        <p:sp>
          <p:nvSpPr>
            <p:cNvPr id="62" name="Rectangle 61"/>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63" name="Rectangle 62"/>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6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65" name="Picture 64"/>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7" name="Title 1"/>
          <p:cNvSpPr>
            <a:spLocks noGrp="1"/>
          </p:cNvSpPr>
          <p:nvPr>
            <p:ph type="title"/>
          </p:nvPr>
        </p:nvSpPr>
        <p:spPr>
          <a:xfrm>
            <a:off x="719134" y="0"/>
            <a:ext cx="6291266" cy="1079499"/>
          </a:xfrm>
        </p:spPr>
        <p:txBody>
          <a:bodyPr/>
          <a:lstStyle>
            <a:lvl1pPr>
              <a:defRPr>
                <a:latin typeface="Bodoni MT" panose="02070603080606020203" pitchFamily="18" charset="0"/>
              </a:defRPr>
            </a:lvl1pPr>
          </a:lstStyle>
          <a:p>
            <a:r>
              <a:rPr lang="en-GB" dirty="0" smtClean="0"/>
              <a:t>Click to edit Master title style</a:t>
            </a:r>
            <a:endParaRPr lang="en-US" dirty="0"/>
          </a:p>
        </p:txBody>
      </p:sp>
      <p:cxnSp>
        <p:nvCxnSpPr>
          <p:cNvPr id="68" name="Straight Connector 6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0693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chemeClr val="accent1"/>
              </a:gs>
              <a:gs pos="100000">
                <a:schemeClr val="accent1">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pic>
        <p:nvPicPr>
          <p:cNvPr id="6" name="Picture 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9"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4005671159"/>
      </p:ext>
    </p:extLst>
  </p:cSld>
  <p:clrMapOvr>
    <a:masterClrMapping/>
  </p:clrMapOvr>
  <p:timing>
    <p:tnLst>
      <p:par>
        <p:cTn id="1" dur="indefinite" restart="never" nodeType="tmRoot"/>
      </p:par>
    </p:tnLst>
  </p:timing>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rgbClr val="00AE9E"/>
              </a:gs>
              <a:gs pos="100000">
                <a:schemeClr val="accent2">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grpSp>
        <p:nvGrpSpPr>
          <p:cNvPr id="55" name="Group 54"/>
          <p:cNvGrpSpPr/>
          <p:nvPr userDrawn="1"/>
        </p:nvGrpSpPr>
        <p:grpSpPr>
          <a:xfrm>
            <a:off x="-3083" y="0"/>
            <a:ext cx="9148673" cy="6858000"/>
            <a:chOff x="-3083" y="0"/>
            <a:chExt cx="9148673" cy="6858000"/>
          </a:xfrm>
        </p:grpSpPr>
        <p:sp>
          <p:nvSpPr>
            <p:cNvPr id="56" name="Rectangle 55"/>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57" name="Rectangle 56"/>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58"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59" name="Picture 58"/>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0"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1"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62" name="Straight Connector 61"/>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0812571"/>
      </p:ext>
    </p:extLst>
  </p:cSld>
  <p:clrMapOvr>
    <a:masterClrMapping/>
  </p:clrMapOvr>
  <p:timing>
    <p:tnLst>
      <p:par>
        <p:cTn id="1" dur="indefinite" restart="never" nodeType="tmRoot"/>
      </p:par>
    </p:tnLst>
  </p:timing>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Rectangle 1"/>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4" name="Rectangle 3"/>
          <p:cNvSpPr/>
          <p:nvPr userDrawn="1"/>
        </p:nvSpPr>
        <p:spPr>
          <a:xfrm>
            <a:off x="1590" y="-30574"/>
            <a:ext cx="9144000" cy="4868042"/>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42463" y="4093510"/>
            <a:ext cx="1463659" cy="41097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a:stCxn id="253" idx="3"/>
          </p:cNvCxnSpPr>
          <p:nvPr userDrawn="1"/>
        </p:nvCxnSpPr>
        <p:spPr>
          <a:xfrm flipH="1" flipV="1">
            <a:off x="889192" y="486896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11393" y="4428284"/>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a:stCxn id="592" idx="3"/>
            <a:endCxn id="589" idx="3"/>
          </p:cNvCxnSpPr>
          <p:nvPr userDrawn="1"/>
        </p:nvCxnSpPr>
        <p:spPr>
          <a:xfrm>
            <a:off x="7656074" y="-72484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09" name="Straight Connector 608"/>
          <p:cNvCxnSpPr>
            <a:stCxn id="608" idx="3"/>
            <a:endCxn id="585" idx="3"/>
          </p:cNvCxnSpPr>
          <p:nvPr userDrawn="1"/>
        </p:nvCxnSpPr>
        <p:spPr>
          <a:xfrm flipH="1" flipV="1">
            <a:off x="6652868" y="27347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2" name="Straight Connector 571"/>
          <p:cNvCxnSpPr/>
          <p:nvPr userDrawn="1"/>
        </p:nvCxnSpPr>
        <p:spPr>
          <a:xfrm flipV="1">
            <a:off x="6943333" y="1204473"/>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a:endCxn id="338" idx="3"/>
          </p:cNvCxnSpPr>
          <p:nvPr userDrawn="1"/>
        </p:nvCxnSpPr>
        <p:spPr>
          <a:xfrm flipV="1">
            <a:off x="3496593" y="3378052"/>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496593" y="3956163"/>
            <a:ext cx="214800" cy="72761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892398" y="3862039"/>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a:stCxn id="237" idx="3"/>
            <a:endCxn id="239" idx="3"/>
          </p:cNvCxnSpPr>
          <p:nvPr userDrawn="1"/>
        </p:nvCxnSpPr>
        <p:spPr>
          <a:xfrm flipV="1">
            <a:off x="2008162" y="481180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a:endCxn id="237" idx="3"/>
          </p:cNvCxnSpPr>
          <p:nvPr userDrawn="1"/>
        </p:nvCxnSpPr>
        <p:spPr>
          <a:xfrm>
            <a:off x="889192" y="486896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a:stCxn id="255" idx="3"/>
            <a:endCxn id="235" idx="3"/>
          </p:cNvCxnSpPr>
          <p:nvPr userDrawn="1"/>
        </p:nvCxnSpPr>
        <p:spPr>
          <a:xfrm flipH="1" flipV="1">
            <a:off x="889192" y="486035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a:stCxn id="245" idx="3"/>
          </p:cNvCxnSpPr>
          <p:nvPr userDrawn="1"/>
        </p:nvCxnSpPr>
        <p:spPr>
          <a:xfrm flipV="1">
            <a:off x="240687" y="486896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a:stCxn id="243" idx="3"/>
          </p:cNvCxnSpPr>
          <p:nvPr userDrawn="1"/>
        </p:nvCxnSpPr>
        <p:spPr>
          <a:xfrm flipV="1">
            <a:off x="84941" y="486036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24475" y="4093510"/>
            <a:ext cx="117988" cy="4808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42463" y="3198758"/>
            <a:ext cx="1491259" cy="8947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a:stCxn id="631" idx="3"/>
          </p:cNvCxnSpPr>
          <p:nvPr userDrawn="1"/>
        </p:nvCxnSpPr>
        <p:spPr>
          <a:xfrm flipH="1" flipV="1">
            <a:off x="419669" y="2011183"/>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45" name="Straight Connector 644"/>
          <p:cNvCxnSpPr>
            <a:stCxn id="644" idx="3"/>
            <a:endCxn id="646" idx="3"/>
          </p:cNvCxnSpPr>
          <p:nvPr userDrawn="1"/>
        </p:nvCxnSpPr>
        <p:spPr>
          <a:xfrm flipV="1">
            <a:off x="1005774" y="1031631"/>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4" name="Straight Connector 633"/>
          <p:cNvCxnSpPr>
            <a:stCxn id="633" idx="3"/>
          </p:cNvCxnSpPr>
          <p:nvPr userDrawn="1"/>
        </p:nvCxnSpPr>
        <p:spPr>
          <a:xfrm flipH="1">
            <a:off x="419669" y="1755689"/>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a:stCxn id="388" idx="3"/>
            <a:endCxn id="387" idx="3"/>
          </p:cNvCxnSpPr>
          <p:nvPr userDrawn="1"/>
        </p:nvCxnSpPr>
        <p:spPr>
          <a:xfrm flipV="1">
            <a:off x="4325098" y="2755369"/>
            <a:ext cx="725830" cy="1792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9" name="Straight Connector 628"/>
          <p:cNvCxnSpPr/>
          <p:nvPr userDrawn="1"/>
        </p:nvCxnSpPr>
        <p:spPr>
          <a:xfrm flipV="1">
            <a:off x="177269" y="2011184"/>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70" name="Straight Connector 669"/>
          <p:cNvCxnSpPr>
            <a:stCxn id="669" idx="3"/>
            <a:endCxn id="630" idx="3"/>
          </p:cNvCxnSpPr>
          <p:nvPr userDrawn="1"/>
        </p:nvCxnSpPr>
        <p:spPr>
          <a:xfrm flipH="1" flipV="1">
            <a:off x="419669" y="2011183"/>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49006" y="2531874"/>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a:endCxn id="311" idx="3"/>
          </p:cNvCxnSpPr>
          <p:nvPr userDrawn="1"/>
        </p:nvCxnSpPr>
        <p:spPr>
          <a:xfrm>
            <a:off x="134475" y="3024310"/>
            <a:ext cx="2243148" cy="40230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1" name="Straight Connector 650"/>
          <p:cNvCxnSpPr>
            <a:stCxn id="642" idx="3"/>
            <a:endCxn id="646" idx="3"/>
          </p:cNvCxnSpPr>
          <p:nvPr userDrawn="1"/>
        </p:nvCxnSpPr>
        <p:spPr>
          <a:xfrm flipV="1">
            <a:off x="-113196" y="1031631"/>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2" name="Straight Connector 621"/>
          <p:cNvCxnSpPr>
            <a:endCxn id="644" idx="3"/>
          </p:cNvCxnSpPr>
          <p:nvPr userDrawn="1"/>
        </p:nvCxnSpPr>
        <p:spPr>
          <a:xfrm>
            <a:off x="-113196" y="1088791"/>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6" name="Straight Connector 665"/>
          <p:cNvCxnSpPr>
            <a:stCxn id="665" idx="3"/>
            <a:endCxn id="642" idx="3"/>
          </p:cNvCxnSpPr>
          <p:nvPr userDrawn="1"/>
        </p:nvCxnSpPr>
        <p:spPr>
          <a:xfrm flipH="1" flipV="1">
            <a:off x="-113196" y="1080190"/>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4" name="Straight Connector 663"/>
          <p:cNvCxnSpPr>
            <a:stCxn id="663" idx="3"/>
          </p:cNvCxnSpPr>
          <p:nvPr userDrawn="1"/>
        </p:nvCxnSpPr>
        <p:spPr>
          <a:xfrm flipH="1" flipV="1">
            <a:off x="-113196" y="1088791"/>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2" name="Straight Connector 661"/>
          <p:cNvCxnSpPr>
            <a:stCxn id="661" idx="3"/>
            <a:endCxn id="642" idx="3"/>
          </p:cNvCxnSpPr>
          <p:nvPr userDrawn="1"/>
        </p:nvCxnSpPr>
        <p:spPr>
          <a:xfrm flipH="1" flipV="1">
            <a:off x="-113196" y="1080190"/>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p:cNvCxnSpPr>
            <a:stCxn id="394" idx="3"/>
            <a:endCxn id="397" idx="3"/>
          </p:cNvCxnSpPr>
          <p:nvPr userDrawn="1"/>
        </p:nvCxnSpPr>
        <p:spPr>
          <a:xfrm flipV="1">
            <a:off x="7867216" y="3190157"/>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stCxn id="392" idx="3"/>
            <a:endCxn id="361" idx="3"/>
          </p:cNvCxnSpPr>
          <p:nvPr userDrawn="1"/>
        </p:nvCxnSpPr>
        <p:spPr>
          <a:xfrm>
            <a:off x="6748246" y="3238716"/>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099741" y="3247317"/>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380571" y="3238717"/>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14652" y="3238717"/>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a:endCxn id="392" idx="3"/>
          </p:cNvCxnSpPr>
          <p:nvPr userDrawn="1"/>
        </p:nvCxnSpPr>
        <p:spPr>
          <a:xfrm flipH="1" flipV="1">
            <a:off x="6748246" y="3238716"/>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48246" y="3247317"/>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7" name="Straight Connector 526"/>
          <p:cNvCxnSpPr>
            <a:stCxn id="526" idx="3"/>
            <a:endCxn id="392" idx="3"/>
          </p:cNvCxnSpPr>
          <p:nvPr userDrawn="1"/>
        </p:nvCxnSpPr>
        <p:spPr>
          <a:xfrm flipH="1" flipV="1">
            <a:off x="6748246" y="3238716"/>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04752" y="2540474"/>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085582" y="2531874"/>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19663" y="2531874"/>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a:endCxn id="540" idx="3"/>
          </p:cNvCxnSpPr>
          <p:nvPr userDrawn="1"/>
        </p:nvCxnSpPr>
        <p:spPr>
          <a:xfrm flipH="1" flipV="1">
            <a:off x="1453257" y="2531873"/>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a:stCxn id="552" idx="3"/>
          </p:cNvCxnSpPr>
          <p:nvPr userDrawn="1"/>
        </p:nvCxnSpPr>
        <p:spPr>
          <a:xfrm flipH="1" flipV="1">
            <a:off x="1453257" y="2540474"/>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a:stCxn id="554" idx="3"/>
            <a:endCxn id="540" idx="3"/>
          </p:cNvCxnSpPr>
          <p:nvPr userDrawn="1"/>
        </p:nvCxnSpPr>
        <p:spPr>
          <a:xfrm flipH="1" flipV="1">
            <a:off x="1453257" y="2531873"/>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7" name="Straight Connector 556"/>
          <p:cNvCxnSpPr>
            <a:stCxn id="556" idx="3"/>
            <a:endCxn id="540" idx="3"/>
          </p:cNvCxnSpPr>
          <p:nvPr userDrawn="1"/>
        </p:nvCxnSpPr>
        <p:spPr>
          <a:xfrm flipH="1">
            <a:off x="1453257" y="2351461"/>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5" name="Straight Connector 634"/>
          <p:cNvCxnSpPr>
            <a:stCxn id="642" idx="3"/>
            <a:endCxn id="630" idx="3"/>
          </p:cNvCxnSpPr>
          <p:nvPr userDrawn="1"/>
        </p:nvCxnSpPr>
        <p:spPr>
          <a:xfrm>
            <a:off x="-113196" y="1080190"/>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0" name="Straight Connector 649"/>
          <p:cNvCxnSpPr>
            <a:stCxn id="649" idx="3"/>
            <a:endCxn id="646" idx="3"/>
          </p:cNvCxnSpPr>
          <p:nvPr userDrawn="1"/>
        </p:nvCxnSpPr>
        <p:spPr>
          <a:xfrm>
            <a:off x="890010" y="81870"/>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a:stCxn id="346" idx="3"/>
            <a:endCxn id="338" idx="3"/>
          </p:cNvCxnSpPr>
          <p:nvPr userDrawn="1"/>
        </p:nvCxnSpPr>
        <p:spPr>
          <a:xfrm flipH="1">
            <a:off x="3738993" y="3122558"/>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a:stCxn id="348" idx="3"/>
            <a:endCxn id="338" idx="3"/>
          </p:cNvCxnSpPr>
          <p:nvPr userDrawn="1"/>
        </p:nvCxnSpPr>
        <p:spPr>
          <a:xfrm>
            <a:off x="3380829" y="242829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a:stCxn id="389" idx="3"/>
          </p:cNvCxnSpPr>
          <p:nvPr userDrawn="1"/>
        </p:nvCxnSpPr>
        <p:spPr>
          <a:xfrm flipH="1" flipV="1">
            <a:off x="5050928" y="2755370"/>
            <a:ext cx="1153417" cy="2554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a:endCxn id="397" idx="3"/>
          </p:cNvCxnSpPr>
          <p:nvPr userDrawn="1"/>
        </p:nvCxnSpPr>
        <p:spPr>
          <a:xfrm flipH="1" flipV="1">
            <a:off x="8109616" y="3190157"/>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1" name="Straight Connector 400"/>
          <p:cNvCxnSpPr/>
          <p:nvPr userDrawn="1"/>
        </p:nvCxnSpPr>
        <p:spPr>
          <a:xfrm flipH="1">
            <a:off x="8109616" y="2934663"/>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a:stCxn id="402" idx="3"/>
            <a:endCxn id="397" idx="3"/>
          </p:cNvCxnSpPr>
          <p:nvPr userDrawn="1"/>
        </p:nvCxnSpPr>
        <p:spPr>
          <a:xfrm>
            <a:off x="7751452" y="2240396"/>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8" name="Straight Connector 407"/>
          <p:cNvCxnSpPr/>
          <p:nvPr userDrawn="1"/>
        </p:nvCxnSpPr>
        <p:spPr>
          <a:xfrm flipV="1">
            <a:off x="2377623" y="2428291"/>
            <a:ext cx="1003206" cy="99832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506" name="Straight Connector 505"/>
          <p:cNvCxnSpPr>
            <a:stCxn id="505" idx="3"/>
          </p:cNvCxnSpPr>
          <p:nvPr userDrawn="1"/>
        </p:nvCxnSpPr>
        <p:spPr>
          <a:xfrm flipV="1">
            <a:off x="5943995" y="3238717"/>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p:cNvCxnSpPr>
            <a:stCxn id="529" idx="3"/>
            <a:endCxn id="392" idx="3"/>
          </p:cNvCxnSpPr>
          <p:nvPr userDrawn="1"/>
        </p:nvCxnSpPr>
        <p:spPr>
          <a:xfrm flipH="1">
            <a:off x="6748246" y="3058304"/>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userDrawn="1"/>
        </p:nvCxnSpPr>
        <p:spPr>
          <a:xfrm>
            <a:off x="6652868" y="28208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a:stCxn id="566" idx="3"/>
            <a:endCxn id="568" idx="3"/>
          </p:cNvCxnSpPr>
          <p:nvPr userDrawn="1"/>
        </p:nvCxnSpPr>
        <p:spPr>
          <a:xfrm>
            <a:off x="5383538" y="1080574"/>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1" name="Straight Connector 570"/>
          <p:cNvCxnSpPr>
            <a:stCxn id="568" idx="3"/>
          </p:cNvCxnSpPr>
          <p:nvPr userDrawn="1"/>
        </p:nvCxnSpPr>
        <p:spPr>
          <a:xfrm>
            <a:off x="5824363" y="1253031"/>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a:stCxn id="585" idx="3"/>
            <a:endCxn id="573" idx="3"/>
          </p:cNvCxnSpPr>
          <p:nvPr userDrawn="1"/>
        </p:nvCxnSpPr>
        <p:spPr>
          <a:xfrm>
            <a:off x="6652868" y="273479"/>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79" name="Straight Connector 578"/>
          <p:cNvCxnSpPr>
            <a:stCxn id="568" idx="3"/>
          </p:cNvCxnSpPr>
          <p:nvPr userDrawn="1"/>
        </p:nvCxnSpPr>
        <p:spPr>
          <a:xfrm flipV="1">
            <a:off x="5824363" y="1177579"/>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86" name="Straight Connector 585"/>
          <p:cNvCxnSpPr>
            <a:stCxn id="583" idx="3"/>
          </p:cNvCxnSpPr>
          <p:nvPr userDrawn="1"/>
        </p:nvCxnSpPr>
        <p:spPr>
          <a:xfrm>
            <a:off x="6108967" y="4562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7" idx="3"/>
            <a:endCxn id="589" idx="3"/>
          </p:cNvCxnSpPr>
          <p:nvPr userDrawn="1"/>
        </p:nvCxnSpPr>
        <p:spPr>
          <a:xfrm flipV="1">
            <a:off x="7771838" y="22492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0" name="Straight Connector 589"/>
          <p:cNvCxnSpPr/>
          <p:nvPr userDrawn="1"/>
        </p:nvCxnSpPr>
        <p:spPr>
          <a:xfrm flipH="1" flipV="1">
            <a:off x="8014238" y="224920"/>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1" name="Straight Connector 590"/>
          <p:cNvCxnSpPr/>
          <p:nvPr userDrawn="1"/>
        </p:nvCxnSpPr>
        <p:spPr>
          <a:xfrm flipH="1">
            <a:off x="8014238" y="-30574"/>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4" name="Straight Connector 593"/>
          <p:cNvCxnSpPr>
            <a:stCxn id="585" idx="3"/>
          </p:cNvCxnSpPr>
          <p:nvPr userDrawn="1"/>
        </p:nvCxnSpPr>
        <p:spPr>
          <a:xfrm flipV="1">
            <a:off x="6652868" y="233522"/>
            <a:ext cx="1361370" cy="3995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7" name="Straight Connector 596"/>
          <p:cNvCxnSpPr>
            <a:stCxn id="596" idx="3"/>
          </p:cNvCxnSpPr>
          <p:nvPr userDrawn="1"/>
        </p:nvCxnSpPr>
        <p:spPr>
          <a:xfrm flipV="1">
            <a:off x="5848617" y="27348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p:cNvCxnSpPr>
            <a:stCxn id="598" idx="3"/>
          </p:cNvCxnSpPr>
          <p:nvPr userDrawn="1"/>
        </p:nvCxnSpPr>
        <p:spPr>
          <a:xfrm flipV="1">
            <a:off x="6004363" y="28208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1" name="Straight Connector 600"/>
          <p:cNvCxnSpPr>
            <a:stCxn id="600" idx="3"/>
          </p:cNvCxnSpPr>
          <p:nvPr userDrawn="1"/>
        </p:nvCxnSpPr>
        <p:spPr>
          <a:xfrm flipV="1">
            <a:off x="6285193" y="273480"/>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3" name="Straight Connector 602"/>
          <p:cNvCxnSpPr>
            <a:stCxn id="602" idx="3"/>
          </p:cNvCxnSpPr>
          <p:nvPr userDrawn="1"/>
        </p:nvCxnSpPr>
        <p:spPr>
          <a:xfrm flipV="1">
            <a:off x="6619274" y="273480"/>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a:stCxn id="604" idx="3"/>
            <a:endCxn id="585" idx="3"/>
          </p:cNvCxnSpPr>
          <p:nvPr userDrawn="1"/>
        </p:nvCxnSpPr>
        <p:spPr>
          <a:xfrm flipH="1" flipV="1">
            <a:off x="6652868" y="273479"/>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7" name="Straight Connector 606"/>
          <p:cNvCxnSpPr>
            <a:stCxn id="606" idx="3"/>
          </p:cNvCxnSpPr>
          <p:nvPr userDrawn="1"/>
        </p:nvCxnSpPr>
        <p:spPr>
          <a:xfrm flipH="1" flipV="1">
            <a:off x="6652868" y="28208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1" name="Straight Connector 610"/>
          <p:cNvCxnSpPr>
            <a:stCxn id="610" idx="3"/>
            <a:endCxn id="585" idx="3"/>
          </p:cNvCxnSpPr>
          <p:nvPr userDrawn="1"/>
        </p:nvCxnSpPr>
        <p:spPr>
          <a:xfrm flipH="1">
            <a:off x="6652868" y="9306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a:stCxn id="570" idx="3"/>
            <a:endCxn id="580" idx="3"/>
          </p:cNvCxnSpPr>
          <p:nvPr userDrawn="1"/>
        </p:nvCxnSpPr>
        <p:spPr>
          <a:xfrm flipH="1">
            <a:off x="5545425" y="1782583"/>
            <a:ext cx="1397908"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17" name="Straight Connector 616"/>
          <p:cNvCxnSpPr>
            <a:stCxn id="581" idx="3"/>
            <a:endCxn id="580" idx="3"/>
          </p:cNvCxnSpPr>
          <p:nvPr userDrawn="1"/>
        </p:nvCxnSpPr>
        <p:spPr>
          <a:xfrm>
            <a:off x="5162863" y="1463047"/>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5" name="Straight Connector 394"/>
          <p:cNvCxnSpPr>
            <a:endCxn id="394" idx="3"/>
          </p:cNvCxnSpPr>
          <p:nvPr userDrawn="1"/>
        </p:nvCxnSpPr>
        <p:spPr>
          <a:xfrm>
            <a:off x="6748246" y="3247317"/>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90" name="Can 289"/>
          <p:cNvSpPr/>
          <p:nvPr userDrawn="1"/>
        </p:nvSpPr>
        <p:spPr>
          <a:xfrm>
            <a:off x="44475" y="28450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4" name="Can 303"/>
          <p:cNvSpPr/>
          <p:nvPr userDrawn="1"/>
        </p:nvSpPr>
        <p:spPr>
          <a:xfrm>
            <a:off x="1743722" y="3019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1" name="Can 310"/>
          <p:cNvSpPr/>
          <p:nvPr userDrawn="1"/>
        </p:nvSpPr>
        <p:spPr>
          <a:xfrm>
            <a:off x="2287623" y="32473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a:endCxn id="311" idx="3"/>
          </p:cNvCxnSpPr>
          <p:nvPr userDrawn="1"/>
        </p:nvCxnSpPr>
        <p:spPr>
          <a:xfrm>
            <a:off x="1833722" y="3198758"/>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4" name="Can 333"/>
          <p:cNvSpPr/>
          <p:nvPr userDrawn="1"/>
        </p:nvSpPr>
        <p:spPr>
          <a:xfrm>
            <a:off x="3406593" y="377686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35" name="Straight Connector 334"/>
          <p:cNvCxnSpPr>
            <a:stCxn id="311" idx="3"/>
          </p:cNvCxnSpPr>
          <p:nvPr userDrawn="1"/>
        </p:nvCxnSpPr>
        <p:spPr>
          <a:xfrm>
            <a:off x="2377623" y="3426611"/>
            <a:ext cx="1118970" cy="5295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8" name="Can 337"/>
          <p:cNvSpPr/>
          <p:nvPr userDrawn="1"/>
        </p:nvSpPr>
        <p:spPr>
          <a:xfrm>
            <a:off x="3648993" y="319875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388916" y="386651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45" name="Straight Connector 344"/>
          <p:cNvCxnSpPr/>
          <p:nvPr userDrawn="1"/>
        </p:nvCxnSpPr>
        <p:spPr>
          <a:xfrm flipH="1" flipV="1">
            <a:off x="3738993" y="3378053"/>
            <a:ext cx="1739923" cy="66775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46" name="Can 345"/>
          <p:cNvSpPr/>
          <p:nvPr userDrawn="1"/>
        </p:nvSpPr>
        <p:spPr>
          <a:xfrm>
            <a:off x="5195841" y="29432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an 347"/>
          <p:cNvSpPr/>
          <p:nvPr userDrawn="1"/>
        </p:nvSpPr>
        <p:spPr>
          <a:xfrm>
            <a:off x="3290829" y="224899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0" name="Straight Connector 349"/>
          <p:cNvCxnSpPr/>
          <p:nvPr userDrawn="1"/>
        </p:nvCxnSpPr>
        <p:spPr>
          <a:xfrm flipV="1">
            <a:off x="2377623" y="3351158"/>
            <a:ext cx="1271370" cy="7545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1" name="Can 350"/>
          <p:cNvSpPr/>
          <p:nvPr userDrawn="1"/>
        </p:nvSpPr>
        <p:spPr>
          <a:xfrm>
            <a:off x="4132423" y="35556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4" name="Straight Connector 353"/>
          <p:cNvCxnSpPr>
            <a:endCxn id="351" idx="3"/>
          </p:cNvCxnSpPr>
          <p:nvPr userDrawn="1"/>
        </p:nvCxnSpPr>
        <p:spPr>
          <a:xfrm flipV="1">
            <a:off x="3586593" y="3734921"/>
            <a:ext cx="635830" cy="1792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a:endCxn id="351" idx="3"/>
          </p:cNvCxnSpPr>
          <p:nvPr userDrawn="1"/>
        </p:nvCxnSpPr>
        <p:spPr>
          <a:xfrm flipH="1" flipV="1">
            <a:off x="4222423" y="3734921"/>
            <a:ext cx="1256493" cy="310890"/>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6" name="Can 355"/>
          <p:cNvSpPr/>
          <p:nvPr userDrawn="1"/>
        </p:nvSpPr>
        <p:spPr>
          <a:xfrm>
            <a:off x="5829741" y="403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7" name="Straight Connector 356"/>
          <p:cNvCxnSpPr>
            <a:stCxn id="344" idx="3"/>
            <a:endCxn id="356" idx="3"/>
          </p:cNvCxnSpPr>
          <p:nvPr userDrawn="1"/>
        </p:nvCxnSpPr>
        <p:spPr>
          <a:xfrm>
            <a:off x="5478916" y="4045811"/>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58" name="Can 357"/>
          <p:cNvSpPr/>
          <p:nvPr userDrawn="1"/>
        </p:nvSpPr>
        <p:spPr>
          <a:xfrm>
            <a:off x="6948711" y="45685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9" name="Straight Connector 358"/>
          <p:cNvCxnSpPr>
            <a:stCxn id="356" idx="3"/>
          </p:cNvCxnSpPr>
          <p:nvPr userDrawn="1"/>
        </p:nvCxnSpPr>
        <p:spPr>
          <a:xfrm>
            <a:off x="5919741" y="4218268"/>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38711" y="416971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61" name="Can 360"/>
          <p:cNvSpPr/>
          <p:nvPr userDrawn="1"/>
        </p:nvSpPr>
        <p:spPr>
          <a:xfrm>
            <a:off x="7191111" y="399041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an 361"/>
          <p:cNvSpPr/>
          <p:nvPr userDrawn="1"/>
        </p:nvSpPr>
        <p:spPr>
          <a:xfrm>
            <a:off x="8931034" y="465817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281111" y="4169709"/>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37959" y="373492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288808" y="3914215"/>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19741" y="4169709"/>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252463" y="39142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34475" y="439510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16122" y="43251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260023" y="455304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06122" y="4504484"/>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6" name="Can 375"/>
          <p:cNvSpPr/>
          <p:nvPr userDrawn="1"/>
        </p:nvSpPr>
        <p:spPr>
          <a:xfrm>
            <a:off x="3073991" y="48522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7" name="Straight Connector 376"/>
          <p:cNvCxnSpPr>
            <a:stCxn id="374" idx="3"/>
            <a:endCxn id="376" idx="3"/>
          </p:cNvCxnSpPr>
          <p:nvPr userDrawn="1"/>
        </p:nvCxnSpPr>
        <p:spPr>
          <a:xfrm>
            <a:off x="2350023" y="4732337"/>
            <a:ext cx="813968" cy="299205"/>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8" name="Straight Connector 377"/>
          <p:cNvCxnSpPr>
            <a:endCxn id="379" idx="3"/>
          </p:cNvCxnSpPr>
          <p:nvPr userDrawn="1"/>
        </p:nvCxnSpPr>
        <p:spPr>
          <a:xfrm flipV="1">
            <a:off x="3163991" y="4683778"/>
            <a:ext cx="547402" cy="34776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21393" y="450448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0" name="Can 379"/>
          <p:cNvSpPr/>
          <p:nvPr userDrawn="1"/>
        </p:nvSpPr>
        <p:spPr>
          <a:xfrm>
            <a:off x="5550803" y="471777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1" name="Straight Connector 380"/>
          <p:cNvCxnSpPr>
            <a:endCxn id="379" idx="3"/>
          </p:cNvCxnSpPr>
          <p:nvPr userDrawn="1"/>
        </p:nvCxnSpPr>
        <p:spPr>
          <a:xfrm flipH="1" flipV="1">
            <a:off x="3711393" y="4683778"/>
            <a:ext cx="1929410" cy="2132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2" name="Can 381"/>
          <p:cNvSpPr/>
          <p:nvPr userDrawn="1"/>
        </p:nvSpPr>
        <p:spPr>
          <a:xfrm>
            <a:off x="5168241" y="4248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4" name="Can 383"/>
          <p:cNvSpPr/>
          <p:nvPr userDrawn="1"/>
        </p:nvSpPr>
        <p:spPr>
          <a:xfrm>
            <a:off x="3263229" y="355472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6" name="Straight Connector 385"/>
          <p:cNvCxnSpPr>
            <a:stCxn id="374" idx="3"/>
            <a:endCxn id="379" idx="3"/>
          </p:cNvCxnSpPr>
          <p:nvPr userDrawn="1"/>
        </p:nvCxnSpPr>
        <p:spPr>
          <a:xfrm flipV="1">
            <a:off x="2350023" y="4683778"/>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7" name="Can 386"/>
          <p:cNvSpPr/>
          <p:nvPr userDrawn="1"/>
        </p:nvSpPr>
        <p:spPr>
          <a:xfrm>
            <a:off x="4960928" y="25760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8" name="Can 387"/>
          <p:cNvSpPr/>
          <p:nvPr userDrawn="1"/>
        </p:nvSpPr>
        <p:spPr>
          <a:xfrm>
            <a:off x="4235098" y="27553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9" name="Can 388"/>
          <p:cNvSpPr/>
          <p:nvPr userDrawn="1"/>
        </p:nvSpPr>
        <p:spPr>
          <a:xfrm>
            <a:off x="6114345" y="28315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2" name="Can 391"/>
          <p:cNvSpPr/>
          <p:nvPr userDrawn="1"/>
        </p:nvSpPr>
        <p:spPr>
          <a:xfrm>
            <a:off x="6658246" y="3059422"/>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93" name="Straight Connector 392"/>
          <p:cNvCxnSpPr>
            <a:stCxn id="389" idx="3"/>
          </p:cNvCxnSpPr>
          <p:nvPr userDrawn="1"/>
        </p:nvCxnSpPr>
        <p:spPr>
          <a:xfrm>
            <a:off x="6204345" y="3010863"/>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94" name="Can 393"/>
          <p:cNvSpPr/>
          <p:nvPr userDrawn="1"/>
        </p:nvSpPr>
        <p:spPr>
          <a:xfrm>
            <a:off x="7777216" y="358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7" name="Can 396"/>
          <p:cNvSpPr/>
          <p:nvPr userDrawn="1"/>
        </p:nvSpPr>
        <p:spPr>
          <a:xfrm>
            <a:off x="8019616" y="301086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2" name="Can 401"/>
          <p:cNvSpPr/>
          <p:nvPr userDrawn="1"/>
        </p:nvSpPr>
        <p:spPr>
          <a:xfrm>
            <a:off x="7661452" y="206110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4" name="Straight Connector 403"/>
          <p:cNvCxnSpPr>
            <a:stCxn id="392" idx="3"/>
            <a:endCxn id="397" idx="3"/>
          </p:cNvCxnSpPr>
          <p:nvPr userDrawn="1"/>
        </p:nvCxnSpPr>
        <p:spPr>
          <a:xfrm flipV="1">
            <a:off x="6748246" y="3190157"/>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userDrawn="1"/>
        </p:nvCxnSpPr>
        <p:spPr>
          <a:xfrm flipH="1">
            <a:off x="1806123" y="3426612"/>
            <a:ext cx="571501" cy="89857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a:endCxn id="311" idx="3"/>
          </p:cNvCxnSpPr>
          <p:nvPr userDrawn="1"/>
        </p:nvCxnSpPr>
        <p:spPr>
          <a:xfrm flipV="1">
            <a:off x="224475" y="3426611"/>
            <a:ext cx="2153148" cy="114779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409" name="Can 408"/>
          <p:cNvSpPr/>
          <p:nvPr userDrawn="1"/>
        </p:nvSpPr>
        <p:spPr>
          <a:xfrm>
            <a:off x="4870928" y="3288405"/>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0" name="Straight Connector 409"/>
          <p:cNvCxnSpPr>
            <a:stCxn id="338" idx="3"/>
          </p:cNvCxnSpPr>
          <p:nvPr userDrawn="1"/>
        </p:nvCxnSpPr>
        <p:spPr>
          <a:xfrm>
            <a:off x="3738993" y="3378052"/>
            <a:ext cx="1221935" cy="89647"/>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25762" y="3426611"/>
            <a:ext cx="51862" cy="505785"/>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35762" y="3753102"/>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25762" y="3932396"/>
            <a:ext cx="231861" cy="43827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6" name="Can 415"/>
          <p:cNvSpPr/>
          <p:nvPr userDrawn="1"/>
        </p:nvSpPr>
        <p:spPr>
          <a:xfrm>
            <a:off x="2467623" y="4191374"/>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3" name="Can 422"/>
          <p:cNvSpPr/>
          <p:nvPr userDrawn="1"/>
        </p:nvSpPr>
        <p:spPr>
          <a:xfrm>
            <a:off x="680305" y="4478880"/>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770305" y="4658174"/>
            <a:ext cx="1579718" cy="7416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a:endCxn id="384" idx="3"/>
          </p:cNvCxnSpPr>
          <p:nvPr userDrawn="1"/>
        </p:nvCxnSpPr>
        <p:spPr>
          <a:xfrm flipH="1" flipV="1">
            <a:off x="3353229" y="3734017"/>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5" name="Can 504"/>
          <p:cNvSpPr/>
          <p:nvPr userDrawn="1"/>
        </p:nvSpPr>
        <p:spPr>
          <a:xfrm>
            <a:off x="5853995" y="34266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09" name="Can 508"/>
          <p:cNvSpPr/>
          <p:nvPr userDrawn="1"/>
        </p:nvSpPr>
        <p:spPr>
          <a:xfrm>
            <a:off x="6009741" y="368722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290571" y="38665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24652" y="392781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48711" y="392003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29176" y="367951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an 525"/>
          <p:cNvSpPr/>
          <p:nvPr userDrawn="1"/>
        </p:nvSpPr>
        <p:spPr>
          <a:xfrm>
            <a:off x="7481576" y="339248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an 528"/>
          <p:cNvSpPr/>
          <p:nvPr userDrawn="1"/>
        </p:nvSpPr>
        <p:spPr>
          <a:xfrm>
            <a:off x="7602776" y="287901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an 538"/>
          <p:cNvSpPr/>
          <p:nvPr userDrawn="1"/>
        </p:nvSpPr>
        <p:spPr>
          <a:xfrm>
            <a:off x="819356" y="212472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0" name="Can 539"/>
          <p:cNvSpPr/>
          <p:nvPr userDrawn="1"/>
        </p:nvSpPr>
        <p:spPr>
          <a:xfrm>
            <a:off x="1363257" y="235257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41" name="Straight Connector 540"/>
          <p:cNvCxnSpPr>
            <a:stCxn id="539" idx="3"/>
          </p:cNvCxnSpPr>
          <p:nvPr userDrawn="1"/>
        </p:nvCxnSpPr>
        <p:spPr>
          <a:xfrm>
            <a:off x="909356" y="2304020"/>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42" name="Can 541"/>
          <p:cNvSpPr/>
          <p:nvPr userDrawn="1"/>
        </p:nvSpPr>
        <p:spPr>
          <a:xfrm>
            <a:off x="559006" y="27197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14752" y="29803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995582" y="315967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29663" y="322097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653722" y="321318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2" name="Can 551"/>
          <p:cNvSpPr/>
          <p:nvPr userDrawn="1"/>
        </p:nvSpPr>
        <p:spPr>
          <a:xfrm>
            <a:off x="2034187" y="297267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4" name="Can 553"/>
          <p:cNvSpPr/>
          <p:nvPr userDrawn="1"/>
        </p:nvSpPr>
        <p:spPr>
          <a:xfrm>
            <a:off x="2186587" y="26856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6" name="Can 555"/>
          <p:cNvSpPr/>
          <p:nvPr userDrawn="1"/>
        </p:nvSpPr>
        <p:spPr>
          <a:xfrm>
            <a:off x="2307787" y="217216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657824" y="44570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281111" y="4169709"/>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66" name="Can 565"/>
          <p:cNvSpPr/>
          <p:nvPr userDrawn="1"/>
        </p:nvSpPr>
        <p:spPr>
          <a:xfrm>
            <a:off x="5293538" y="90128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8" name="Can 567"/>
          <p:cNvSpPr/>
          <p:nvPr userDrawn="1"/>
        </p:nvSpPr>
        <p:spPr>
          <a:xfrm>
            <a:off x="5734363" y="107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0" name="Can 569"/>
          <p:cNvSpPr/>
          <p:nvPr userDrawn="1"/>
        </p:nvSpPr>
        <p:spPr>
          <a:xfrm>
            <a:off x="6853333" y="16032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3" name="Can 572"/>
          <p:cNvSpPr/>
          <p:nvPr userDrawn="1"/>
        </p:nvSpPr>
        <p:spPr>
          <a:xfrm>
            <a:off x="7095733" y="102517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4" name="Can 573"/>
          <p:cNvSpPr/>
          <p:nvPr userDrawn="1"/>
        </p:nvSpPr>
        <p:spPr>
          <a:xfrm>
            <a:off x="8835656" y="169293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5" name="Straight Connector 574"/>
          <p:cNvCxnSpPr>
            <a:stCxn id="574" idx="3"/>
          </p:cNvCxnSpPr>
          <p:nvPr userDrawn="1"/>
        </p:nvCxnSpPr>
        <p:spPr>
          <a:xfrm flipH="1" flipV="1">
            <a:off x="7185733" y="1204472"/>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76" name="Can 575"/>
          <p:cNvSpPr/>
          <p:nvPr userDrawn="1"/>
        </p:nvSpPr>
        <p:spPr>
          <a:xfrm>
            <a:off x="8642581" y="7696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7" name="Straight Connector 576"/>
          <p:cNvCxnSpPr>
            <a:stCxn id="576" idx="3"/>
          </p:cNvCxnSpPr>
          <p:nvPr userDrawn="1"/>
        </p:nvCxnSpPr>
        <p:spPr>
          <a:xfrm flipH="1">
            <a:off x="7185733" y="948978"/>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0" name="Can 579"/>
          <p:cNvSpPr/>
          <p:nvPr userDrawn="1"/>
        </p:nvSpPr>
        <p:spPr>
          <a:xfrm>
            <a:off x="5455425" y="175254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1" name="Can 580"/>
          <p:cNvSpPr/>
          <p:nvPr userDrawn="1"/>
        </p:nvSpPr>
        <p:spPr>
          <a:xfrm>
            <a:off x="5072863" y="12837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2" name="Can 581"/>
          <p:cNvSpPr/>
          <p:nvPr userDrawn="1"/>
        </p:nvSpPr>
        <p:spPr>
          <a:xfrm>
            <a:off x="4865550" y="-389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3" name="Can 582"/>
          <p:cNvSpPr/>
          <p:nvPr userDrawn="1"/>
        </p:nvSpPr>
        <p:spPr>
          <a:xfrm>
            <a:off x="6018967" y="-13366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84" name="Straight Connector 583"/>
          <p:cNvCxnSpPr>
            <a:stCxn id="583" idx="3"/>
            <a:endCxn id="582" idx="3"/>
          </p:cNvCxnSpPr>
          <p:nvPr userDrawn="1"/>
        </p:nvCxnSpPr>
        <p:spPr>
          <a:xfrm flipH="1" flipV="1">
            <a:off x="4955550" y="-209868"/>
            <a:ext cx="1153417"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5" name="Can 584"/>
          <p:cNvSpPr/>
          <p:nvPr userDrawn="1"/>
        </p:nvSpPr>
        <p:spPr>
          <a:xfrm>
            <a:off x="6562868" y="9418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7" name="Can 586"/>
          <p:cNvSpPr/>
          <p:nvPr userDrawn="1"/>
        </p:nvSpPr>
        <p:spPr>
          <a:xfrm>
            <a:off x="7681838" y="62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9" name="Can 588"/>
          <p:cNvSpPr/>
          <p:nvPr userDrawn="1"/>
        </p:nvSpPr>
        <p:spPr>
          <a:xfrm>
            <a:off x="7924238" y="456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2" name="Can 591"/>
          <p:cNvSpPr/>
          <p:nvPr userDrawn="1"/>
        </p:nvSpPr>
        <p:spPr>
          <a:xfrm>
            <a:off x="7566074" y="-90413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6" name="Can 595"/>
          <p:cNvSpPr/>
          <p:nvPr userDrawn="1"/>
        </p:nvSpPr>
        <p:spPr>
          <a:xfrm>
            <a:off x="5758617" y="4613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8" name="Can 597"/>
          <p:cNvSpPr/>
          <p:nvPr userDrawn="1"/>
        </p:nvSpPr>
        <p:spPr>
          <a:xfrm>
            <a:off x="5914363" y="72198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0" name="Can 599"/>
          <p:cNvSpPr/>
          <p:nvPr userDrawn="1"/>
        </p:nvSpPr>
        <p:spPr>
          <a:xfrm>
            <a:off x="6195193" y="9012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2" name="Can 601"/>
          <p:cNvSpPr/>
          <p:nvPr userDrawn="1"/>
        </p:nvSpPr>
        <p:spPr>
          <a:xfrm>
            <a:off x="6529274" y="96257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4" name="Can 603"/>
          <p:cNvSpPr/>
          <p:nvPr userDrawn="1"/>
        </p:nvSpPr>
        <p:spPr>
          <a:xfrm>
            <a:off x="6853333" y="9547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6" name="Can 605"/>
          <p:cNvSpPr/>
          <p:nvPr userDrawn="1"/>
        </p:nvSpPr>
        <p:spPr>
          <a:xfrm>
            <a:off x="7233798" y="71428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8" name="Can 607"/>
          <p:cNvSpPr/>
          <p:nvPr userDrawn="1"/>
        </p:nvSpPr>
        <p:spPr>
          <a:xfrm>
            <a:off x="7386198" y="42724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0" name="Can 609"/>
          <p:cNvSpPr/>
          <p:nvPr userDrawn="1"/>
        </p:nvSpPr>
        <p:spPr>
          <a:xfrm>
            <a:off x="7507398" y="-862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2" name="Can 611"/>
          <p:cNvSpPr/>
          <p:nvPr userDrawn="1"/>
        </p:nvSpPr>
        <p:spPr>
          <a:xfrm>
            <a:off x="7562446" y="14917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13" name="Straight Connector 612"/>
          <p:cNvCxnSpPr>
            <a:stCxn id="612" idx="3"/>
            <a:endCxn id="573" idx="3"/>
          </p:cNvCxnSpPr>
          <p:nvPr userDrawn="1"/>
        </p:nvCxnSpPr>
        <p:spPr>
          <a:xfrm flipH="1" flipV="1">
            <a:off x="7185733" y="1204472"/>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23" name="Can 622"/>
          <p:cNvSpPr/>
          <p:nvPr userDrawn="1"/>
        </p:nvSpPr>
        <p:spPr>
          <a:xfrm>
            <a:off x="-1472526" y="170799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4" name="Can 623"/>
          <p:cNvSpPr/>
          <p:nvPr userDrawn="1"/>
        </p:nvSpPr>
        <p:spPr>
          <a:xfrm>
            <a:off x="-1665601" y="7847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5" name="Can 624"/>
          <p:cNvSpPr/>
          <p:nvPr userDrawn="1"/>
        </p:nvSpPr>
        <p:spPr>
          <a:xfrm>
            <a:off x="-1031701" y="188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6" name="Straight Connector 625"/>
          <p:cNvCxnSpPr>
            <a:stCxn id="623" idx="3"/>
            <a:endCxn id="625" idx="3"/>
          </p:cNvCxnSpPr>
          <p:nvPr userDrawn="1"/>
        </p:nvCxnSpPr>
        <p:spPr>
          <a:xfrm>
            <a:off x="-1382526" y="1887285"/>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27" name="Can 626"/>
          <p:cNvSpPr/>
          <p:nvPr userDrawn="1"/>
        </p:nvSpPr>
        <p:spPr>
          <a:xfrm>
            <a:off x="87269" y="2410000"/>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8" name="Straight Connector 627"/>
          <p:cNvCxnSpPr>
            <a:stCxn id="625" idx="3"/>
          </p:cNvCxnSpPr>
          <p:nvPr userDrawn="1"/>
        </p:nvCxnSpPr>
        <p:spPr>
          <a:xfrm>
            <a:off x="-941701" y="2059742"/>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30" name="Can 629"/>
          <p:cNvSpPr/>
          <p:nvPr userDrawn="1"/>
        </p:nvSpPr>
        <p:spPr>
          <a:xfrm>
            <a:off x="329669" y="18318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1" name="Can 630"/>
          <p:cNvSpPr/>
          <p:nvPr userDrawn="1"/>
        </p:nvSpPr>
        <p:spPr>
          <a:xfrm>
            <a:off x="2069592" y="249964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3" name="Can 632"/>
          <p:cNvSpPr/>
          <p:nvPr userDrawn="1"/>
        </p:nvSpPr>
        <p:spPr>
          <a:xfrm>
            <a:off x="1876517" y="157639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36" name="Straight Connector 635"/>
          <p:cNvCxnSpPr>
            <a:stCxn id="625" idx="3"/>
          </p:cNvCxnSpPr>
          <p:nvPr userDrawn="1"/>
        </p:nvCxnSpPr>
        <p:spPr>
          <a:xfrm flipV="1">
            <a:off x="-941701" y="1984290"/>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37" name="Can 636"/>
          <p:cNvSpPr/>
          <p:nvPr userDrawn="1"/>
        </p:nvSpPr>
        <p:spPr>
          <a:xfrm>
            <a:off x="-1310639" y="255925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8" name="Can 637"/>
          <p:cNvSpPr/>
          <p:nvPr userDrawn="1"/>
        </p:nvSpPr>
        <p:spPr>
          <a:xfrm>
            <a:off x="-1693201" y="2090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9" name="Can 638"/>
          <p:cNvSpPr/>
          <p:nvPr userDrawn="1"/>
        </p:nvSpPr>
        <p:spPr>
          <a:xfrm>
            <a:off x="-1900514" y="41754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0" name="Can 639"/>
          <p:cNvSpPr/>
          <p:nvPr userDrawn="1"/>
        </p:nvSpPr>
        <p:spPr>
          <a:xfrm>
            <a:off x="-747097" y="67304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1" name="Straight Connector 640"/>
          <p:cNvCxnSpPr>
            <a:endCxn id="639" idx="3"/>
          </p:cNvCxnSpPr>
          <p:nvPr userDrawn="1"/>
        </p:nvCxnSpPr>
        <p:spPr>
          <a:xfrm flipH="1" flipV="1">
            <a:off x="-1810514" y="596843"/>
            <a:ext cx="1153418" cy="2640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42" name="Can 641"/>
          <p:cNvSpPr/>
          <p:nvPr userDrawn="1"/>
        </p:nvSpPr>
        <p:spPr>
          <a:xfrm>
            <a:off x="-203196" y="90089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3" name="Straight Connector 642"/>
          <p:cNvCxnSpPr>
            <a:stCxn id="640" idx="3"/>
          </p:cNvCxnSpPr>
          <p:nvPr userDrawn="1"/>
        </p:nvCxnSpPr>
        <p:spPr>
          <a:xfrm>
            <a:off x="-657097" y="852337"/>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44" name="Can 643"/>
          <p:cNvSpPr/>
          <p:nvPr userDrawn="1"/>
        </p:nvSpPr>
        <p:spPr>
          <a:xfrm>
            <a:off x="915774" y="143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6" name="Can 645"/>
          <p:cNvSpPr/>
          <p:nvPr userDrawn="1"/>
        </p:nvSpPr>
        <p:spPr>
          <a:xfrm>
            <a:off x="1158174" y="8523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9" name="Can 648"/>
          <p:cNvSpPr/>
          <p:nvPr userDrawn="1"/>
        </p:nvSpPr>
        <p:spPr>
          <a:xfrm>
            <a:off x="800010" y="-974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2" name="Can 651"/>
          <p:cNvSpPr/>
          <p:nvPr userDrawn="1"/>
        </p:nvSpPr>
        <p:spPr>
          <a:xfrm>
            <a:off x="-1990514" y="1129879"/>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3" name="Can 652"/>
          <p:cNvSpPr/>
          <p:nvPr userDrawn="1"/>
        </p:nvSpPr>
        <p:spPr>
          <a:xfrm>
            <a:off x="-1007447" y="12680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4" name="Straight Connector 653"/>
          <p:cNvCxnSpPr>
            <a:stCxn id="653" idx="3"/>
          </p:cNvCxnSpPr>
          <p:nvPr userDrawn="1"/>
        </p:nvCxnSpPr>
        <p:spPr>
          <a:xfrm flipV="1">
            <a:off x="-917447" y="1080191"/>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5" name="Can 654"/>
          <p:cNvSpPr/>
          <p:nvPr userDrawn="1"/>
        </p:nvSpPr>
        <p:spPr>
          <a:xfrm>
            <a:off x="-851701" y="152869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6" name="Straight Connector 655"/>
          <p:cNvCxnSpPr>
            <a:stCxn id="655" idx="3"/>
          </p:cNvCxnSpPr>
          <p:nvPr userDrawn="1"/>
        </p:nvCxnSpPr>
        <p:spPr>
          <a:xfrm flipV="1">
            <a:off x="-761701" y="1088791"/>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7" name="Can 656"/>
          <p:cNvSpPr/>
          <p:nvPr userDrawn="1"/>
        </p:nvSpPr>
        <p:spPr>
          <a:xfrm>
            <a:off x="-570871" y="1707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8" name="Straight Connector 657"/>
          <p:cNvCxnSpPr>
            <a:stCxn id="657" idx="3"/>
          </p:cNvCxnSpPr>
          <p:nvPr userDrawn="1"/>
        </p:nvCxnSpPr>
        <p:spPr>
          <a:xfrm flipV="1">
            <a:off x="-480871" y="1080191"/>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9" name="Can 658"/>
          <p:cNvSpPr/>
          <p:nvPr userDrawn="1"/>
        </p:nvSpPr>
        <p:spPr>
          <a:xfrm>
            <a:off x="-236790" y="176928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0" name="Straight Connector 659"/>
          <p:cNvCxnSpPr>
            <a:stCxn id="659" idx="3"/>
          </p:cNvCxnSpPr>
          <p:nvPr userDrawn="1"/>
        </p:nvCxnSpPr>
        <p:spPr>
          <a:xfrm flipV="1">
            <a:off x="-146790" y="1080191"/>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1" name="Can 660"/>
          <p:cNvSpPr/>
          <p:nvPr userDrawn="1"/>
        </p:nvSpPr>
        <p:spPr>
          <a:xfrm>
            <a:off x="87269" y="176150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3" name="Can 662"/>
          <p:cNvSpPr/>
          <p:nvPr userDrawn="1"/>
        </p:nvSpPr>
        <p:spPr>
          <a:xfrm>
            <a:off x="467734" y="15209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5" name="Can 664"/>
          <p:cNvSpPr/>
          <p:nvPr userDrawn="1"/>
        </p:nvSpPr>
        <p:spPr>
          <a:xfrm>
            <a:off x="620134" y="12339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7" name="Can 666"/>
          <p:cNvSpPr/>
          <p:nvPr userDrawn="1"/>
        </p:nvSpPr>
        <p:spPr>
          <a:xfrm>
            <a:off x="741334" y="7204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8" name="Straight Connector 667"/>
          <p:cNvCxnSpPr>
            <a:stCxn id="667" idx="3"/>
            <a:endCxn id="642" idx="3"/>
          </p:cNvCxnSpPr>
          <p:nvPr userDrawn="1"/>
        </p:nvCxnSpPr>
        <p:spPr>
          <a:xfrm flipH="1">
            <a:off x="-113196" y="899778"/>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9" name="Can 668"/>
          <p:cNvSpPr/>
          <p:nvPr userDrawn="1"/>
        </p:nvSpPr>
        <p:spPr>
          <a:xfrm>
            <a:off x="796382" y="22984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71" name="Straight Connector 670"/>
          <p:cNvCxnSpPr>
            <a:stCxn id="627" idx="3"/>
          </p:cNvCxnSpPr>
          <p:nvPr userDrawn="1"/>
        </p:nvCxnSpPr>
        <p:spPr>
          <a:xfrm flipH="1">
            <a:off x="-1184458" y="2589294"/>
            <a:ext cx="1361727"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72" name="Straight Connector 671"/>
          <p:cNvCxnSpPr>
            <a:stCxn id="638" idx="3"/>
            <a:endCxn id="637" idx="3"/>
          </p:cNvCxnSpPr>
          <p:nvPr userDrawn="1"/>
        </p:nvCxnSpPr>
        <p:spPr>
          <a:xfrm>
            <a:off x="-1603201" y="2269758"/>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255291" y="44532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5" name="Can 234"/>
          <p:cNvSpPr/>
          <p:nvPr userDrawn="1"/>
        </p:nvSpPr>
        <p:spPr>
          <a:xfrm>
            <a:off x="799192" y="468106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45291" y="463250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37" name="Can 236"/>
          <p:cNvSpPr/>
          <p:nvPr userDrawn="1"/>
        </p:nvSpPr>
        <p:spPr>
          <a:xfrm>
            <a:off x="1918162" y="52106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9" name="Can 238"/>
          <p:cNvSpPr/>
          <p:nvPr userDrawn="1"/>
        </p:nvSpPr>
        <p:spPr>
          <a:xfrm>
            <a:off x="2160562" y="463250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02398" y="368274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42" name="Straight Connector 241"/>
          <p:cNvCxnSpPr>
            <a:stCxn id="235" idx="3"/>
            <a:endCxn id="239" idx="3"/>
          </p:cNvCxnSpPr>
          <p:nvPr userDrawn="1"/>
        </p:nvCxnSpPr>
        <p:spPr>
          <a:xfrm flipV="1">
            <a:off x="889192" y="4811800"/>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43" name="Can 242"/>
          <p:cNvSpPr/>
          <p:nvPr userDrawn="1"/>
        </p:nvSpPr>
        <p:spPr>
          <a:xfrm>
            <a:off x="-5059" y="50482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5" name="Can 244"/>
          <p:cNvSpPr/>
          <p:nvPr userDrawn="1"/>
        </p:nvSpPr>
        <p:spPr>
          <a:xfrm>
            <a:off x="150687" y="530886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3" name="Can 252"/>
          <p:cNvSpPr/>
          <p:nvPr userDrawn="1"/>
        </p:nvSpPr>
        <p:spPr>
          <a:xfrm>
            <a:off x="1470122" y="5301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an 254"/>
          <p:cNvSpPr/>
          <p:nvPr userDrawn="1"/>
        </p:nvSpPr>
        <p:spPr>
          <a:xfrm>
            <a:off x="1622522" y="50141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43722" y="45006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58" name="Straight Connector 257"/>
          <p:cNvCxnSpPr>
            <a:stCxn id="257" idx="3"/>
            <a:endCxn id="235" idx="3"/>
          </p:cNvCxnSpPr>
          <p:nvPr userDrawn="1"/>
        </p:nvCxnSpPr>
        <p:spPr>
          <a:xfrm flipH="1">
            <a:off x="889192" y="467994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pic>
        <p:nvPicPr>
          <p:cNvPr id="247" name="Picture 246"/>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248"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471420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wipe(left)">
                                      <p:cBhvr>
                                        <p:cTn id="23" dur="500"/>
                                        <p:tgtEl>
                                          <p:spTgt spid="3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35"/>
                                        </p:tgtEl>
                                        <p:attrNameLst>
                                          <p:attrName>style.visibility</p:attrName>
                                        </p:attrNameLst>
                                      </p:cBhvr>
                                      <p:to>
                                        <p:strVal val="visible"/>
                                      </p:to>
                                    </p:set>
                                    <p:animEffect transition="in" filter="wipe(left)">
                                      <p:cBhvr>
                                        <p:cTn id="27" dur="500"/>
                                        <p:tgtEl>
                                          <p:spTgt spid="33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34"/>
                                        </p:tgtEl>
                                        <p:attrNameLst>
                                          <p:attrName>style.visibility</p:attrName>
                                        </p:attrNameLst>
                                      </p:cBhvr>
                                      <p:to>
                                        <p:strVal val="visible"/>
                                      </p:to>
                                    </p:set>
                                    <p:animEffect transition="in" filter="wipe(left)">
                                      <p:cBhvr>
                                        <p:cTn id="31" dur="500"/>
                                        <p:tgtEl>
                                          <p:spTgt spid="334"/>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left)">
                                      <p:cBhvr>
                                        <p:cTn id="35" dur="500"/>
                                        <p:tgtEl>
                                          <p:spTgt spid="337"/>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8"/>
                                        </p:tgtEl>
                                        <p:attrNameLst>
                                          <p:attrName>style.visibility</p:attrName>
                                        </p:attrNameLst>
                                      </p:cBhvr>
                                      <p:to>
                                        <p:strVal val="visible"/>
                                      </p:to>
                                    </p:set>
                                    <p:animEffect transition="in" filter="wipe(left)">
                                      <p:cBhvr>
                                        <p:cTn id="39" dur="500"/>
                                        <p:tgtEl>
                                          <p:spTgt spid="338"/>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45"/>
                                        </p:tgtEl>
                                        <p:attrNameLst>
                                          <p:attrName>style.visibility</p:attrName>
                                        </p:attrNameLst>
                                      </p:cBhvr>
                                      <p:to>
                                        <p:strVal val="visible"/>
                                      </p:to>
                                    </p:set>
                                    <p:animEffect transition="in" filter="wipe(left)">
                                      <p:cBhvr>
                                        <p:cTn id="43" dur="500"/>
                                        <p:tgtEl>
                                          <p:spTgt spid="34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44"/>
                                        </p:tgtEl>
                                        <p:attrNameLst>
                                          <p:attrName>style.visibility</p:attrName>
                                        </p:attrNameLst>
                                      </p:cBhvr>
                                      <p:to>
                                        <p:strVal val="visible"/>
                                      </p:to>
                                    </p:set>
                                    <p:animEffect transition="in" filter="wipe(left)">
                                      <p:cBhvr>
                                        <p:cTn id="47" dur="500"/>
                                        <p:tgtEl>
                                          <p:spTgt spid="344"/>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47"/>
                                        </p:tgtEl>
                                        <p:attrNameLst>
                                          <p:attrName>style.visibility</p:attrName>
                                        </p:attrNameLst>
                                      </p:cBhvr>
                                      <p:to>
                                        <p:strVal val="visible"/>
                                      </p:to>
                                    </p:set>
                                    <p:animEffect transition="in" filter="wipe(left)">
                                      <p:cBhvr>
                                        <p:cTn id="51" dur="500"/>
                                        <p:tgtEl>
                                          <p:spTgt spid="34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46"/>
                                        </p:tgtEl>
                                        <p:attrNameLst>
                                          <p:attrName>style.visibility</p:attrName>
                                        </p:attrNameLst>
                                      </p:cBhvr>
                                      <p:to>
                                        <p:strVal val="visible"/>
                                      </p:to>
                                    </p:set>
                                    <p:animEffect transition="in" filter="wipe(left)">
                                      <p:cBhvr>
                                        <p:cTn id="55" dur="500"/>
                                        <p:tgtEl>
                                          <p:spTgt spid="34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348"/>
                                        </p:tgtEl>
                                        <p:attrNameLst>
                                          <p:attrName>style.visibility</p:attrName>
                                        </p:attrNameLst>
                                      </p:cBhvr>
                                      <p:to>
                                        <p:strVal val="visible"/>
                                      </p:to>
                                    </p:set>
                                    <p:animEffect transition="in" filter="wipe(left)">
                                      <p:cBhvr>
                                        <p:cTn id="59" dur="500"/>
                                        <p:tgtEl>
                                          <p:spTgt spid="348"/>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349"/>
                                        </p:tgtEl>
                                        <p:attrNameLst>
                                          <p:attrName>style.visibility</p:attrName>
                                        </p:attrNameLst>
                                      </p:cBhvr>
                                      <p:to>
                                        <p:strVal val="visible"/>
                                      </p:to>
                                    </p:set>
                                    <p:animEffect transition="in" filter="wipe(left)">
                                      <p:cBhvr>
                                        <p:cTn id="63" dur="500"/>
                                        <p:tgtEl>
                                          <p:spTgt spid="349"/>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50"/>
                                        </p:tgtEl>
                                        <p:attrNameLst>
                                          <p:attrName>style.visibility</p:attrName>
                                        </p:attrNameLst>
                                      </p:cBhvr>
                                      <p:to>
                                        <p:strVal val="visible"/>
                                      </p:to>
                                    </p:set>
                                    <p:animEffect transition="in" filter="wipe(left)">
                                      <p:cBhvr>
                                        <p:cTn id="67" dur="500"/>
                                        <p:tgtEl>
                                          <p:spTgt spid="350"/>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354"/>
                                        </p:tgtEl>
                                        <p:attrNameLst>
                                          <p:attrName>style.visibility</p:attrName>
                                        </p:attrNameLst>
                                      </p:cBhvr>
                                      <p:to>
                                        <p:strVal val="visible"/>
                                      </p:to>
                                    </p:set>
                                    <p:animEffect transition="in" filter="wipe(left)">
                                      <p:cBhvr>
                                        <p:cTn id="71" dur="500"/>
                                        <p:tgtEl>
                                          <p:spTgt spid="354"/>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351"/>
                                        </p:tgtEl>
                                        <p:attrNameLst>
                                          <p:attrName>style.visibility</p:attrName>
                                        </p:attrNameLst>
                                      </p:cBhvr>
                                      <p:to>
                                        <p:strVal val="visible"/>
                                      </p:to>
                                    </p:set>
                                    <p:animEffect transition="in" filter="wipe(left)">
                                      <p:cBhvr>
                                        <p:cTn id="75" dur="500"/>
                                        <p:tgtEl>
                                          <p:spTgt spid="351"/>
                                        </p:tgtEl>
                                      </p:cBhvr>
                                    </p:animEffect>
                                  </p:childTnLst>
                                </p:cTn>
                              </p:par>
                            </p:childTnLst>
                          </p:cTn>
                        </p:par>
                        <p:par>
                          <p:cTn id="76" fill="hold">
                            <p:stCondLst>
                              <p:cond delay="9000"/>
                            </p:stCondLst>
                            <p:childTnLst>
                              <p:par>
                                <p:cTn id="77" presetID="22" presetClass="entr" presetSubtype="8" fill="hold" nodeType="afterEffect">
                                  <p:stCondLst>
                                    <p:cond delay="0"/>
                                  </p:stCondLst>
                                  <p:childTnLst>
                                    <p:set>
                                      <p:cBhvr>
                                        <p:cTn id="78" dur="1" fill="hold">
                                          <p:stCondLst>
                                            <p:cond delay="0"/>
                                          </p:stCondLst>
                                        </p:cTn>
                                        <p:tgtEl>
                                          <p:spTgt spid="355"/>
                                        </p:tgtEl>
                                        <p:attrNameLst>
                                          <p:attrName>style.visibility</p:attrName>
                                        </p:attrNameLst>
                                      </p:cBhvr>
                                      <p:to>
                                        <p:strVal val="visible"/>
                                      </p:to>
                                    </p:set>
                                    <p:animEffect transition="in" filter="wipe(left)">
                                      <p:cBhvr>
                                        <p:cTn id="79" dur="500"/>
                                        <p:tgtEl>
                                          <p:spTgt spid="355"/>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57"/>
                                        </p:tgtEl>
                                        <p:attrNameLst>
                                          <p:attrName>style.visibility</p:attrName>
                                        </p:attrNameLst>
                                      </p:cBhvr>
                                      <p:to>
                                        <p:strVal val="visible"/>
                                      </p:to>
                                    </p:set>
                                    <p:animEffect transition="in" filter="wipe(left)">
                                      <p:cBhvr>
                                        <p:cTn id="83" dur="500"/>
                                        <p:tgtEl>
                                          <p:spTgt spid="357"/>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56"/>
                                        </p:tgtEl>
                                        <p:attrNameLst>
                                          <p:attrName>style.visibility</p:attrName>
                                        </p:attrNameLst>
                                      </p:cBhvr>
                                      <p:to>
                                        <p:strVal val="visible"/>
                                      </p:to>
                                    </p:set>
                                    <p:animEffect transition="in" filter="wipe(left)">
                                      <p:cBhvr>
                                        <p:cTn id="87" dur="500"/>
                                        <p:tgtEl>
                                          <p:spTgt spid="356"/>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59"/>
                                        </p:tgtEl>
                                        <p:attrNameLst>
                                          <p:attrName>style.visibility</p:attrName>
                                        </p:attrNameLst>
                                      </p:cBhvr>
                                      <p:to>
                                        <p:strVal val="visible"/>
                                      </p:to>
                                    </p:set>
                                    <p:animEffect transition="in" filter="wipe(left)">
                                      <p:cBhvr>
                                        <p:cTn id="91" dur="500"/>
                                        <p:tgtEl>
                                          <p:spTgt spid="359"/>
                                        </p:tgtEl>
                                      </p:cBhvr>
                                    </p:animEffect>
                                  </p:childTnLst>
                                </p:cTn>
                              </p:par>
                            </p:childTnLst>
                          </p:cTn>
                        </p:par>
                        <p:par>
                          <p:cTn id="92" fill="hold">
                            <p:stCondLst>
                              <p:cond delay="11000"/>
                            </p:stCondLst>
                            <p:childTnLst>
                              <p:par>
                                <p:cTn id="93" presetID="22" presetClass="entr" presetSubtype="8" fill="hold" grpId="0" nodeType="afterEffect">
                                  <p:stCondLst>
                                    <p:cond delay="0"/>
                                  </p:stCondLst>
                                  <p:childTnLst>
                                    <p:set>
                                      <p:cBhvr>
                                        <p:cTn id="94" dur="1" fill="hold">
                                          <p:stCondLst>
                                            <p:cond delay="0"/>
                                          </p:stCondLst>
                                        </p:cTn>
                                        <p:tgtEl>
                                          <p:spTgt spid="358"/>
                                        </p:tgtEl>
                                        <p:attrNameLst>
                                          <p:attrName>style.visibility</p:attrName>
                                        </p:attrNameLst>
                                      </p:cBhvr>
                                      <p:to>
                                        <p:strVal val="visible"/>
                                      </p:to>
                                    </p:set>
                                    <p:animEffect transition="in" filter="wipe(left)">
                                      <p:cBhvr>
                                        <p:cTn id="95" dur="500"/>
                                        <p:tgtEl>
                                          <p:spTgt spid="358"/>
                                        </p:tgtEl>
                                      </p:cBhvr>
                                    </p:animEffect>
                                  </p:childTnLst>
                                </p:cTn>
                              </p:par>
                            </p:childTnLst>
                          </p:cTn>
                        </p:par>
                        <p:par>
                          <p:cTn id="96" fill="hold">
                            <p:stCondLst>
                              <p:cond delay="11500"/>
                            </p:stCondLst>
                            <p:childTnLst>
                              <p:par>
                                <p:cTn id="97" presetID="22" presetClass="entr" presetSubtype="8" fill="hold" nodeType="afterEffect">
                                  <p:stCondLst>
                                    <p:cond delay="0"/>
                                  </p:stCondLst>
                                  <p:childTnLst>
                                    <p:set>
                                      <p:cBhvr>
                                        <p:cTn id="98" dur="1" fill="hold">
                                          <p:stCondLst>
                                            <p:cond delay="0"/>
                                          </p:stCondLst>
                                        </p:cTn>
                                        <p:tgtEl>
                                          <p:spTgt spid="360"/>
                                        </p:tgtEl>
                                        <p:attrNameLst>
                                          <p:attrName>style.visibility</p:attrName>
                                        </p:attrNameLst>
                                      </p:cBhvr>
                                      <p:to>
                                        <p:strVal val="visible"/>
                                      </p:to>
                                    </p:set>
                                    <p:animEffect transition="in" filter="wipe(left)">
                                      <p:cBhvr>
                                        <p:cTn id="99" dur="500"/>
                                        <p:tgtEl>
                                          <p:spTgt spid="360"/>
                                        </p:tgtEl>
                                      </p:cBhvr>
                                    </p:animEffect>
                                  </p:childTnLst>
                                </p:cTn>
                              </p:par>
                            </p:childTnLst>
                          </p:cTn>
                        </p:par>
                        <p:par>
                          <p:cTn id="100" fill="hold">
                            <p:stCondLst>
                              <p:cond delay="12000"/>
                            </p:stCondLst>
                            <p:childTnLst>
                              <p:par>
                                <p:cTn id="101" presetID="22" presetClass="entr" presetSubtype="8" fill="hold" grpId="0" nodeType="afterEffect">
                                  <p:stCondLst>
                                    <p:cond delay="0"/>
                                  </p:stCondLst>
                                  <p:childTnLst>
                                    <p:set>
                                      <p:cBhvr>
                                        <p:cTn id="102" dur="1" fill="hold">
                                          <p:stCondLst>
                                            <p:cond delay="0"/>
                                          </p:stCondLst>
                                        </p:cTn>
                                        <p:tgtEl>
                                          <p:spTgt spid="361"/>
                                        </p:tgtEl>
                                        <p:attrNameLst>
                                          <p:attrName>style.visibility</p:attrName>
                                        </p:attrNameLst>
                                      </p:cBhvr>
                                      <p:to>
                                        <p:strVal val="visible"/>
                                      </p:to>
                                    </p:set>
                                    <p:animEffect transition="in" filter="wipe(left)">
                                      <p:cBhvr>
                                        <p:cTn id="103" dur="500"/>
                                        <p:tgtEl>
                                          <p:spTgt spid="361"/>
                                        </p:tgtEl>
                                      </p:cBhvr>
                                    </p:animEffect>
                                  </p:childTnLst>
                                </p:cTn>
                              </p:par>
                            </p:childTnLst>
                          </p:cTn>
                        </p:par>
                        <p:par>
                          <p:cTn id="104" fill="hold">
                            <p:stCondLst>
                              <p:cond delay="12500"/>
                            </p:stCondLst>
                            <p:childTnLst>
                              <p:par>
                                <p:cTn id="105" presetID="22" presetClass="entr" presetSubtype="8" fill="hold" nodeType="afterEffect">
                                  <p:stCondLst>
                                    <p:cond delay="0"/>
                                  </p:stCondLst>
                                  <p:childTnLst>
                                    <p:set>
                                      <p:cBhvr>
                                        <p:cTn id="106" dur="1" fill="hold">
                                          <p:stCondLst>
                                            <p:cond delay="0"/>
                                          </p:stCondLst>
                                        </p:cTn>
                                        <p:tgtEl>
                                          <p:spTgt spid="363"/>
                                        </p:tgtEl>
                                        <p:attrNameLst>
                                          <p:attrName>style.visibility</p:attrName>
                                        </p:attrNameLst>
                                      </p:cBhvr>
                                      <p:to>
                                        <p:strVal val="visible"/>
                                      </p:to>
                                    </p:set>
                                    <p:animEffect transition="in" filter="wipe(left)">
                                      <p:cBhvr>
                                        <p:cTn id="107" dur="500"/>
                                        <p:tgtEl>
                                          <p:spTgt spid="363"/>
                                        </p:tgtEl>
                                      </p:cBhvr>
                                    </p:animEffect>
                                  </p:childTnLst>
                                </p:cTn>
                              </p:par>
                            </p:childTnLst>
                          </p:cTn>
                        </p:par>
                        <p:par>
                          <p:cTn id="108" fill="hold">
                            <p:stCondLst>
                              <p:cond delay="13000"/>
                            </p:stCondLst>
                            <p:childTnLst>
                              <p:par>
                                <p:cTn id="109" presetID="22" presetClass="entr" presetSubtype="8" fill="hold" grpId="0" nodeType="afterEffect">
                                  <p:stCondLst>
                                    <p:cond delay="0"/>
                                  </p:stCondLst>
                                  <p:childTnLst>
                                    <p:set>
                                      <p:cBhvr>
                                        <p:cTn id="110" dur="1" fill="hold">
                                          <p:stCondLst>
                                            <p:cond delay="0"/>
                                          </p:stCondLst>
                                        </p:cTn>
                                        <p:tgtEl>
                                          <p:spTgt spid="362"/>
                                        </p:tgtEl>
                                        <p:attrNameLst>
                                          <p:attrName>style.visibility</p:attrName>
                                        </p:attrNameLst>
                                      </p:cBhvr>
                                      <p:to>
                                        <p:strVal val="visible"/>
                                      </p:to>
                                    </p:set>
                                    <p:animEffect transition="in" filter="wipe(left)">
                                      <p:cBhvr>
                                        <p:cTn id="111" dur="500"/>
                                        <p:tgtEl>
                                          <p:spTgt spid="362"/>
                                        </p:tgtEl>
                                      </p:cBhvr>
                                    </p:animEffect>
                                  </p:childTnLst>
                                </p:cTn>
                              </p:par>
                            </p:childTnLst>
                          </p:cTn>
                        </p:par>
                        <p:par>
                          <p:cTn id="112" fill="hold">
                            <p:stCondLst>
                              <p:cond delay="13500"/>
                            </p:stCondLst>
                            <p:childTnLst>
                              <p:par>
                                <p:cTn id="113" presetID="22" presetClass="entr" presetSubtype="8" fill="hold" nodeType="afterEffect">
                                  <p:stCondLst>
                                    <p:cond delay="0"/>
                                  </p:stCondLst>
                                  <p:childTnLst>
                                    <p:set>
                                      <p:cBhvr>
                                        <p:cTn id="114" dur="1" fill="hold">
                                          <p:stCondLst>
                                            <p:cond delay="0"/>
                                          </p:stCondLst>
                                        </p:cTn>
                                        <p:tgtEl>
                                          <p:spTgt spid="365"/>
                                        </p:tgtEl>
                                        <p:attrNameLst>
                                          <p:attrName>style.visibility</p:attrName>
                                        </p:attrNameLst>
                                      </p:cBhvr>
                                      <p:to>
                                        <p:strVal val="visible"/>
                                      </p:to>
                                    </p:set>
                                    <p:animEffect transition="in" filter="wipe(left)">
                                      <p:cBhvr>
                                        <p:cTn id="115" dur="500"/>
                                        <p:tgtEl>
                                          <p:spTgt spid="365"/>
                                        </p:tgtEl>
                                      </p:cBhvr>
                                    </p:animEffect>
                                  </p:childTnLst>
                                </p:cTn>
                              </p:par>
                            </p:childTnLst>
                          </p:cTn>
                        </p:par>
                        <p:par>
                          <p:cTn id="116" fill="hold">
                            <p:stCondLst>
                              <p:cond delay="14000"/>
                            </p:stCondLst>
                            <p:childTnLst>
                              <p:par>
                                <p:cTn id="117" presetID="22" presetClass="entr" presetSubtype="8" fill="hold" grpId="0" nodeType="afterEffect">
                                  <p:stCondLst>
                                    <p:cond delay="0"/>
                                  </p:stCondLst>
                                  <p:childTnLst>
                                    <p:set>
                                      <p:cBhvr>
                                        <p:cTn id="118" dur="1" fill="hold">
                                          <p:stCondLst>
                                            <p:cond delay="0"/>
                                          </p:stCondLst>
                                        </p:cTn>
                                        <p:tgtEl>
                                          <p:spTgt spid="364"/>
                                        </p:tgtEl>
                                        <p:attrNameLst>
                                          <p:attrName>style.visibility</p:attrName>
                                        </p:attrNameLst>
                                      </p:cBhvr>
                                      <p:to>
                                        <p:strVal val="visible"/>
                                      </p:to>
                                    </p:set>
                                    <p:animEffect transition="in" filter="wipe(left)">
                                      <p:cBhvr>
                                        <p:cTn id="119" dur="500"/>
                                        <p:tgtEl>
                                          <p:spTgt spid="364"/>
                                        </p:tgtEl>
                                      </p:cBhvr>
                                    </p:animEffect>
                                  </p:childTnLst>
                                </p:cTn>
                              </p:par>
                            </p:childTnLst>
                          </p:cTn>
                        </p:par>
                        <p:par>
                          <p:cTn id="120" fill="hold">
                            <p:stCondLst>
                              <p:cond delay="14500"/>
                            </p:stCondLst>
                            <p:childTnLst>
                              <p:par>
                                <p:cTn id="121" presetID="22" presetClass="entr" presetSubtype="8" fill="hold" nodeType="afterEffect">
                                  <p:stCondLst>
                                    <p:cond delay="0"/>
                                  </p:stCondLst>
                                  <p:childTnLst>
                                    <p:set>
                                      <p:cBhvr>
                                        <p:cTn id="122" dur="1" fill="hold">
                                          <p:stCondLst>
                                            <p:cond delay="0"/>
                                          </p:stCondLst>
                                        </p:cTn>
                                        <p:tgtEl>
                                          <p:spTgt spid="367"/>
                                        </p:tgtEl>
                                        <p:attrNameLst>
                                          <p:attrName>style.visibility</p:attrName>
                                        </p:attrNameLst>
                                      </p:cBhvr>
                                      <p:to>
                                        <p:strVal val="visible"/>
                                      </p:to>
                                    </p:set>
                                    <p:animEffect transition="in" filter="wipe(left)">
                                      <p:cBhvr>
                                        <p:cTn id="123" dur="500"/>
                                        <p:tgtEl>
                                          <p:spTgt spid="367"/>
                                        </p:tgtEl>
                                      </p:cBhvr>
                                    </p:animEffect>
                                  </p:childTnLst>
                                </p:cTn>
                              </p:par>
                            </p:childTnLst>
                          </p:cTn>
                        </p:par>
                        <p:par>
                          <p:cTn id="124" fill="hold">
                            <p:stCondLst>
                              <p:cond delay="15000"/>
                            </p:stCondLst>
                            <p:childTnLst>
                              <p:par>
                                <p:cTn id="125" presetID="22" presetClass="entr" presetSubtype="8" fill="hold" nodeType="afterEffect">
                                  <p:stCondLst>
                                    <p:cond delay="0"/>
                                  </p:stCondLst>
                                  <p:childTnLst>
                                    <p:set>
                                      <p:cBhvr>
                                        <p:cTn id="126" dur="1" fill="hold">
                                          <p:stCondLst>
                                            <p:cond delay="0"/>
                                          </p:stCondLst>
                                        </p:cTn>
                                        <p:tgtEl>
                                          <p:spTgt spid="368"/>
                                        </p:tgtEl>
                                        <p:attrNameLst>
                                          <p:attrName>style.visibility</p:attrName>
                                        </p:attrNameLst>
                                      </p:cBhvr>
                                      <p:to>
                                        <p:strVal val="visible"/>
                                      </p:to>
                                    </p:set>
                                    <p:animEffect transition="in" filter="wipe(left)">
                                      <p:cBhvr>
                                        <p:cTn id="127" dur="500"/>
                                        <p:tgtEl>
                                          <p:spTgt spid="368"/>
                                        </p:tgtEl>
                                      </p:cBhvr>
                                    </p:animEffect>
                                  </p:childTnLst>
                                </p:cTn>
                              </p:par>
                            </p:childTnLst>
                          </p:cTn>
                        </p:par>
                        <p:par>
                          <p:cTn id="128" fill="hold">
                            <p:stCondLst>
                              <p:cond delay="15500"/>
                            </p:stCondLst>
                            <p:childTnLst>
                              <p:par>
                                <p:cTn id="129" presetID="22" presetClass="entr" presetSubtype="8" fill="hold" grpId="0" nodeType="afterEffect">
                                  <p:stCondLst>
                                    <p:cond delay="0"/>
                                  </p:stCondLst>
                                  <p:childTnLst>
                                    <p:set>
                                      <p:cBhvr>
                                        <p:cTn id="130" dur="1" fill="hold">
                                          <p:stCondLst>
                                            <p:cond delay="0"/>
                                          </p:stCondLst>
                                        </p:cTn>
                                        <p:tgtEl>
                                          <p:spTgt spid="370"/>
                                        </p:tgtEl>
                                        <p:attrNameLst>
                                          <p:attrName>style.visibility</p:attrName>
                                        </p:attrNameLst>
                                      </p:cBhvr>
                                      <p:to>
                                        <p:strVal val="visible"/>
                                      </p:to>
                                    </p:set>
                                    <p:animEffect transition="in" filter="wipe(left)">
                                      <p:cBhvr>
                                        <p:cTn id="131" dur="500"/>
                                        <p:tgtEl>
                                          <p:spTgt spid="370"/>
                                        </p:tgtEl>
                                      </p:cBhvr>
                                    </p:animEffect>
                                  </p:childTnLst>
                                </p:cTn>
                              </p:par>
                            </p:childTnLst>
                          </p:cTn>
                        </p:par>
                        <p:par>
                          <p:cTn id="132" fill="hold">
                            <p:stCondLst>
                              <p:cond delay="16000"/>
                            </p:stCondLst>
                            <p:childTnLst>
                              <p:par>
                                <p:cTn id="133" presetID="22" presetClass="entr" presetSubtype="8" fill="hold" nodeType="afterEffect">
                                  <p:stCondLst>
                                    <p:cond delay="0"/>
                                  </p:stCondLst>
                                  <p:childTnLst>
                                    <p:set>
                                      <p:cBhvr>
                                        <p:cTn id="134" dur="1" fill="hold">
                                          <p:stCondLst>
                                            <p:cond delay="0"/>
                                          </p:stCondLst>
                                        </p:cTn>
                                        <p:tgtEl>
                                          <p:spTgt spid="372"/>
                                        </p:tgtEl>
                                        <p:attrNameLst>
                                          <p:attrName>style.visibility</p:attrName>
                                        </p:attrNameLst>
                                      </p:cBhvr>
                                      <p:to>
                                        <p:strVal val="visible"/>
                                      </p:to>
                                    </p:set>
                                    <p:animEffect transition="in" filter="wipe(left)">
                                      <p:cBhvr>
                                        <p:cTn id="135" dur="500"/>
                                        <p:tgtEl>
                                          <p:spTgt spid="372"/>
                                        </p:tgtEl>
                                      </p:cBhvr>
                                    </p:animEffect>
                                  </p:childTnLst>
                                </p:cTn>
                              </p:par>
                            </p:childTnLst>
                          </p:cTn>
                        </p:par>
                        <p:par>
                          <p:cTn id="136" fill="hold">
                            <p:stCondLst>
                              <p:cond delay="16500"/>
                            </p:stCondLst>
                            <p:childTnLst>
                              <p:par>
                                <p:cTn id="137" presetID="22" presetClass="entr" presetSubtype="8" fill="hold" grpId="0" nodeType="afterEffect">
                                  <p:stCondLst>
                                    <p:cond delay="0"/>
                                  </p:stCondLst>
                                  <p:childTnLst>
                                    <p:set>
                                      <p:cBhvr>
                                        <p:cTn id="138" dur="1" fill="hold">
                                          <p:stCondLst>
                                            <p:cond delay="0"/>
                                          </p:stCondLst>
                                        </p:cTn>
                                        <p:tgtEl>
                                          <p:spTgt spid="369"/>
                                        </p:tgtEl>
                                        <p:attrNameLst>
                                          <p:attrName>style.visibility</p:attrName>
                                        </p:attrNameLst>
                                      </p:cBhvr>
                                      <p:to>
                                        <p:strVal val="visible"/>
                                      </p:to>
                                    </p:set>
                                    <p:animEffect transition="in" filter="wipe(left)">
                                      <p:cBhvr>
                                        <p:cTn id="139" dur="500"/>
                                        <p:tgtEl>
                                          <p:spTgt spid="369"/>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73"/>
                                        </p:tgtEl>
                                        <p:attrNameLst>
                                          <p:attrName>style.visibility</p:attrName>
                                        </p:attrNameLst>
                                      </p:cBhvr>
                                      <p:to>
                                        <p:strVal val="visible"/>
                                      </p:to>
                                    </p:set>
                                    <p:animEffect transition="in" filter="wipe(left)">
                                      <p:cBhvr>
                                        <p:cTn id="143" dur="500"/>
                                        <p:tgtEl>
                                          <p:spTgt spid="373"/>
                                        </p:tgtEl>
                                      </p:cBhvr>
                                    </p:animEffect>
                                  </p:childTnLst>
                                </p:cTn>
                              </p:par>
                            </p:childTnLst>
                          </p:cTn>
                        </p:par>
                        <p:par>
                          <p:cTn id="144" fill="hold">
                            <p:stCondLst>
                              <p:cond delay="17500"/>
                            </p:stCondLst>
                            <p:childTnLst>
                              <p:par>
                                <p:cTn id="145" presetID="22" presetClass="entr" presetSubtype="8" fill="hold" grpId="0" nodeType="afterEffect">
                                  <p:stCondLst>
                                    <p:cond delay="0"/>
                                  </p:stCondLst>
                                  <p:childTnLst>
                                    <p:set>
                                      <p:cBhvr>
                                        <p:cTn id="146" dur="1" fill="hold">
                                          <p:stCondLst>
                                            <p:cond delay="0"/>
                                          </p:stCondLst>
                                        </p:cTn>
                                        <p:tgtEl>
                                          <p:spTgt spid="371"/>
                                        </p:tgtEl>
                                        <p:attrNameLst>
                                          <p:attrName>style.visibility</p:attrName>
                                        </p:attrNameLst>
                                      </p:cBhvr>
                                      <p:to>
                                        <p:strVal val="visible"/>
                                      </p:to>
                                    </p:set>
                                    <p:animEffect transition="in" filter="wipe(left)">
                                      <p:cBhvr>
                                        <p:cTn id="147" dur="500"/>
                                        <p:tgtEl>
                                          <p:spTgt spid="371"/>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375"/>
                                        </p:tgtEl>
                                        <p:attrNameLst>
                                          <p:attrName>style.visibility</p:attrName>
                                        </p:attrNameLst>
                                      </p:cBhvr>
                                      <p:to>
                                        <p:strVal val="visible"/>
                                      </p:to>
                                    </p:set>
                                    <p:animEffect transition="in" filter="wipe(left)">
                                      <p:cBhvr>
                                        <p:cTn id="151" dur="500"/>
                                        <p:tgtEl>
                                          <p:spTgt spid="375"/>
                                        </p:tgtEl>
                                      </p:cBhvr>
                                    </p:animEffect>
                                  </p:childTnLst>
                                </p:cTn>
                              </p:par>
                            </p:childTnLst>
                          </p:cTn>
                        </p:par>
                        <p:par>
                          <p:cTn id="152" fill="hold">
                            <p:stCondLst>
                              <p:cond delay="18500"/>
                            </p:stCondLst>
                            <p:childTnLst>
                              <p:par>
                                <p:cTn id="153" presetID="22" presetClass="entr" presetSubtype="8" fill="hold" grpId="0" nodeType="afterEffect">
                                  <p:stCondLst>
                                    <p:cond delay="0"/>
                                  </p:stCondLst>
                                  <p:childTnLst>
                                    <p:set>
                                      <p:cBhvr>
                                        <p:cTn id="154" dur="1" fill="hold">
                                          <p:stCondLst>
                                            <p:cond delay="0"/>
                                          </p:stCondLst>
                                        </p:cTn>
                                        <p:tgtEl>
                                          <p:spTgt spid="374"/>
                                        </p:tgtEl>
                                        <p:attrNameLst>
                                          <p:attrName>style.visibility</p:attrName>
                                        </p:attrNameLst>
                                      </p:cBhvr>
                                      <p:to>
                                        <p:strVal val="visible"/>
                                      </p:to>
                                    </p:set>
                                    <p:animEffect transition="in" filter="wipe(left)">
                                      <p:cBhvr>
                                        <p:cTn id="155" dur="500"/>
                                        <p:tgtEl>
                                          <p:spTgt spid="374"/>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377"/>
                                        </p:tgtEl>
                                        <p:attrNameLst>
                                          <p:attrName>style.visibility</p:attrName>
                                        </p:attrNameLst>
                                      </p:cBhvr>
                                      <p:to>
                                        <p:strVal val="visible"/>
                                      </p:to>
                                    </p:set>
                                    <p:animEffect transition="in" filter="wipe(left)">
                                      <p:cBhvr>
                                        <p:cTn id="159" dur="500"/>
                                        <p:tgtEl>
                                          <p:spTgt spid="377"/>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376"/>
                                        </p:tgtEl>
                                        <p:attrNameLst>
                                          <p:attrName>style.visibility</p:attrName>
                                        </p:attrNameLst>
                                      </p:cBhvr>
                                      <p:to>
                                        <p:strVal val="visible"/>
                                      </p:to>
                                    </p:set>
                                    <p:animEffect transition="in" filter="wipe(left)">
                                      <p:cBhvr>
                                        <p:cTn id="163" dur="500"/>
                                        <p:tgtEl>
                                          <p:spTgt spid="376"/>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378"/>
                                        </p:tgtEl>
                                        <p:attrNameLst>
                                          <p:attrName>style.visibility</p:attrName>
                                        </p:attrNameLst>
                                      </p:cBhvr>
                                      <p:to>
                                        <p:strVal val="visible"/>
                                      </p:to>
                                    </p:set>
                                    <p:animEffect transition="in" filter="wipe(left)">
                                      <p:cBhvr>
                                        <p:cTn id="167" dur="500"/>
                                        <p:tgtEl>
                                          <p:spTgt spid="378"/>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379"/>
                                        </p:tgtEl>
                                        <p:attrNameLst>
                                          <p:attrName>style.visibility</p:attrName>
                                        </p:attrNameLst>
                                      </p:cBhvr>
                                      <p:to>
                                        <p:strVal val="visible"/>
                                      </p:to>
                                    </p:set>
                                    <p:animEffect transition="in" filter="wipe(left)">
                                      <p:cBhvr>
                                        <p:cTn id="171" dur="500"/>
                                        <p:tgtEl>
                                          <p:spTgt spid="379"/>
                                        </p:tgtEl>
                                      </p:cBhvr>
                                    </p:animEffect>
                                  </p:childTnLst>
                                </p:cTn>
                              </p:par>
                            </p:childTnLst>
                          </p:cTn>
                        </p:par>
                        <p:par>
                          <p:cTn id="172" fill="hold">
                            <p:stCondLst>
                              <p:cond delay="21000"/>
                            </p:stCondLst>
                            <p:childTnLst>
                              <p:par>
                                <p:cTn id="173" presetID="22" presetClass="entr" presetSubtype="8" fill="hold" nodeType="afterEffect">
                                  <p:stCondLst>
                                    <p:cond delay="0"/>
                                  </p:stCondLst>
                                  <p:childTnLst>
                                    <p:set>
                                      <p:cBhvr>
                                        <p:cTn id="174" dur="1" fill="hold">
                                          <p:stCondLst>
                                            <p:cond delay="0"/>
                                          </p:stCondLst>
                                        </p:cTn>
                                        <p:tgtEl>
                                          <p:spTgt spid="381"/>
                                        </p:tgtEl>
                                        <p:attrNameLst>
                                          <p:attrName>style.visibility</p:attrName>
                                        </p:attrNameLst>
                                      </p:cBhvr>
                                      <p:to>
                                        <p:strVal val="visible"/>
                                      </p:to>
                                    </p:set>
                                    <p:animEffect transition="in" filter="wipe(left)">
                                      <p:cBhvr>
                                        <p:cTn id="175" dur="500"/>
                                        <p:tgtEl>
                                          <p:spTgt spid="381"/>
                                        </p:tgtEl>
                                      </p:cBhvr>
                                    </p:animEffect>
                                  </p:childTnLst>
                                </p:cTn>
                              </p:par>
                            </p:childTnLst>
                          </p:cTn>
                        </p:par>
                        <p:par>
                          <p:cTn id="176" fill="hold">
                            <p:stCondLst>
                              <p:cond delay="21500"/>
                            </p:stCondLst>
                            <p:childTnLst>
                              <p:par>
                                <p:cTn id="177" presetID="22" presetClass="entr" presetSubtype="8" fill="hold" grpId="0" nodeType="afterEffect">
                                  <p:stCondLst>
                                    <p:cond delay="0"/>
                                  </p:stCondLst>
                                  <p:childTnLst>
                                    <p:set>
                                      <p:cBhvr>
                                        <p:cTn id="178" dur="1" fill="hold">
                                          <p:stCondLst>
                                            <p:cond delay="0"/>
                                          </p:stCondLst>
                                        </p:cTn>
                                        <p:tgtEl>
                                          <p:spTgt spid="380"/>
                                        </p:tgtEl>
                                        <p:attrNameLst>
                                          <p:attrName>style.visibility</p:attrName>
                                        </p:attrNameLst>
                                      </p:cBhvr>
                                      <p:to>
                                        <p:strVal val="visible"/>
                                      </p:to>
                                    </p:set>
                                    <p:animEffect transition="in" filter="wipe(left)">
                                      <p:cBhvr>
                                        <p:cTn id="179" dur="500"/>
                                        <p:tgtEl>
                                          <p:spTgt spid="380"/>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383"/>
                                        </p:tgtEl>
                                        <p:attrNameLst>
                                          <p:attrName>style.visibility</p:attrName>
                                        </p:attrNameLst>
                                      </p:cBhvr>
                                      <p:to>
                                        <p:strVal val="visible"/>
                                      </p:to>
                                    </p:set>
                                    <p:animEffect transition="in" filter="wipe(left)">
                                      <p:cBhvr>
                                        <p:cTn id="183" dur="500"/>
                                        <p:tgtEl>
                                          <p:spTgt spid="383"/>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382"/>
                                        </p:tgtEl>
                                        <p:attrNameLst>
                                          <p:attrName>style.visibility</p:attrName>
                                        </p:attrNameLst>
                                      </p:cBhvr>
                                      <p:to>
                                        <p:strVal val="visible"/>
                                      </p:to>
                                    </p:set>
                                    <p:animEffect transition="in" filter="wipe(left)">
                                      <p:cBhvr>
                                        <p:cTn id="187" dur="500"/>
                                        <p:tgtEl>
                                          <p:spTgt spid="382"/>
                                        </p:tgtEl>
                                      </p:cBhvr>
                                    </p:animEffect>
                                  </p:childTnLst>
                                </p:cTn>
                              </p:par>
                            </p:childTnLst>
                          </p:cTn>
                        </p:par>
                        <p:par>
                          <p:cTn id="188" fill="hold">
                            <p:stCondLst>
                              <p:cond delay="23000"/>
                            </p:stCondLst>
                            <p:childTnLst>
                              <p:par>
                                <p:cTn id="189" presetID="22" presetClass="entr" presetSubtype="8" fill="hold" grpId="0" nodeType="afterEffect">
                                  <p:stCondLst>
                                    <p:cond delay="0"/>
                                  </p:stCondLst>
                                  <p:childTnLst>
                                    <p:set>
                                      <p:cBhvr>
                                        <p:cTn id="190" dur="1" fill="hold">
                                          <p:stCondLst>
                                            <p:cond delay="0"/>
                                          </p:stCondLst>
                                        </p:cTn>
                                        <p:tgtEl>
                                          <p:spTgt spid="384"/>
                                        </p:tgtEl>
                                        <p:attrNameLst>
                                          <p:attrName>style.visibility</p:attrName>
                                        </p:attrNameLst>
                                      </p:cBhvr>
                                      <p:to>
                                        <p:strVal val="visible"/>
                                      </p:to>
                                    </p:set>
                                    <p:animEffect transition="in" filter="wipe(left)">
                                      <p:cBhvr>
                                        <p:cTn id="191" dur="500"/>
                                        <p:tgtEl>
                                          <p:spTgt spid="384"/>
                                        </p:tgtEl>
                                      </p:cBhvr>
                                    </p:animEffect>
                                  </p:childTnLst>
                                </p:cTn>
                              </p:par>
                            </p:childTnLst>
                          </p:cTn>
                        </p:par>
                        <p:par>
                          <p:cTn id="192" fill="hold">
                            <p:stCondLst>
                              <p:cond delay="23500"/>
                            </p:stCondLst>
                            <p:childTnLst>
                              <p:par>
                                <p:cTn id="193" presetID="22" presetClass="entr" presetSubtype="8" fill="hold" nodeType="afterEffect">
                                  <p:stCondLst>
                                    <p:cond delay="0"/>
                                  </p:stCondLst>
                                  <p:childTnLst>
                                    <p:set>
                                      <p:cBhvr>
                                        <p:cTn id="194" dur="1" fill="hold">
                                          <p:stCondLst>
                                            <p:cond delay="0"/>
                                          </p:stCondLst>
                                        </p:cTn>
                                        <p:tgtEl>
                                          <p:spTgt spid="385"/>
                                        </p:tgtEl>
                                        <p:attrNameLst>
                                          <p:attrName>style.visibility</p:attrName>
                                        </p:attrNameLst>
                                      </p:cBhvr>
                                      <p:to>
                                        <p:strVal val="visible"/>
                                      </p:to>
                                    </p:set>
                                    <p:animEffect transition="in" filter="wipe(left)">
                                      <p:cBhvr>
                                        <p:cTn id="195" dur="500"/>
                                        <p:tgtEl>
                                          <p:spTgt spid="385"/>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386"/>
                                        </p:tgtEl>
                                        <p:attrNameLst>
                                          <p:attrName>style.visibility</p:attrName>
                                        </p:attrNameLst>
                                      </p:cBhvr>
                                      <p:to>
                                        <p:strVal val="visible"/>
                                      </p:to>
                                    </p:set>
                                    <p:animEffect transition="in" filter="wipe(left)">
                                      <p:cBhvr>
                                        <p:cTn id="199" dur="500"/>
                                        <p:tgtEl>
                                          <p:spTgt spid="386"/>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388"/>
                                        </p:tgtEl>
                                        <p:attrNameLst>
                                          <p:attrName>style.visibility</p:attrName>
                                        </p:attrNameLst>
                                      </p:cBhvr>
                                      <p:to>
                                        <p:strVal val="visible"/>
                                      </p:to>
                                    </p:set>
                                    <p:animEffect transition="in" filter="wipe(left)">
                                      <p:cBhvr>
                                        <p:cTn id="203" dur="500"/>
                                        <p:tgtEl>
                                          <p:spTgt spid="388"/>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390"/>
                                        </p:tgtEl>
                                        <p:attrNameLst>
                                          <p:attrName>style.visibility</p:attrName>
                                        </p:attrNameLst>
                                      </p:cBhvr>
                                      <p:to>
                                        <p:strVal val="visible"/>
                                      </p:to>
                                    </p:set>
                                    <p:animEffect transition="in" filter="wipe(left)">
                                      <p:cBhvr>
                                        <p:cTn id="207" dur="500"/>
                                        <p:tgtEl>
                                          <p:spTgt spid="390"/>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387"/>
                                        </p:tgtEl>
                                        <p:attrNameLst>
                                          <p:attrName>style.visibility</p:attrName>
                                        </p:attrNameLst>
                                      </p:cBhvr>
                                      <p:to>
                                        <p:strVal val="visible"/>
                                      </p:to>
                                    </p:set>
                                    <p:animEffect transition="in" filter="wipe(left)">
                                      <p:cBhvr>
                                        <p:cTn id="211" dur="500"/>
                                        <p:tgtEl>
                                          <p:spTgt spid="387"/>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391"/>
                                        </p:tgtEl>
                                        <p:attrNameLst>
                                          <p:attrName>style.visibility</p:attrName>
                                        </p:attrNameLst>
                                      </p:cBhvr>
                                      <p:to>
                                        <p:strVal val="visible"/>
                                      </p:to>
                                    </p:set>
                                    <p:animEffect transition="in" filter="wipe(left)">
                                      <p:cBhvr>
                                        <p:cTn id="215" dur="500"/>
                                        <p:tgtEl>
                                          <p:spTgt spid="39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389"/>
                                        </p:tgtEl>
                                        <p:attrNameLst>
                                          <p:attrName>style.visibility</p:attrName>
                                        </p:attrNameLst>
                                      </p:cBhvr>
                                      <p:to>
                                        <p:strVal val="visible"/>
                                      </p:to>
                                    </p:set>
                                    <p:animEffect transition="in" filter="wipe(left)">
                                      <p:cBhvr>
                                        <p:cTn id="219" dur="500"/>
                                        <p:tgtEl>
                                          <p:spTgt spid="389"/>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393"/>
                                        </p:tgtEl>
                                        <p:attrNameLst>
                                          <p:attrName>style.visibility</p:attrName>
                                        </p:attrNameLst>
                                      </p:cBhvr>
                                      <p:to>
                                        <p:strVal val="visible"/>
                                      </p:to>
                                    </p:set>
                                    <p:animEffect transition="in" filter="wipe(left)">
                                      <p:cBhvr>
                                        <p:cTn id="223" dur="500"/>
                                        <p:tgtEl>
                                          <p:spTgt spid="393"/>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392"/>
                                        </p:tgtEl>
                                        <p:attrNameLst>
                                          <p:attrName>style.visibility</p:attrName>
                                        </p:attrNameLst>
                                      </p:cBhvr>
                                      <p:to>
                                        <p:strVal val="visible"/>
                                      </p:to>
                                    </p:set>
                                    <p:animEffect transition="in" filter="wipe(left)">
                                      <p:cBhvr>
                                        <p:cTn id="227" dur="500"/>
                                        <p:tgtEl>
                                          <p:spTgt spid="39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395"/>
                                        </p:tgtEl>
                                        <p:attrNameLst>
                                          <p:attrName>style.visibility</p:attrName>
                                        </p:attrNameLst>
                                      </p:cBhvr>
                                      <p:to>
                                        <p:strVal val="visible"/>
                                      </p:to>
                                    </p:set>
                                    <p:animEffect transition="in" filter="wipe(left)">
                                      <p:cBhvr>
                                        <p:cTn id="231" dur="500"/>
                                        <p:tgtEl>
                                          <p:spTgt spid="395"/>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394"/>
                                        </p:tgtEl>
                                        <p:attrNameLst>
                                          <p:attrName>style.visibility</p:attrName>
                                        </p:attrNameLst>
                                      </p:cBhvr>
                                      <p:to>
                                        <p:strVal val="visible"/>
                                      </p:to>
                                    </p:set>
                                    <p:animEffect transition="in" filter="wipe(left)">
                                      <p:cBhvr>
                                        <p:cTn id="235" dur="500"/>
                                        <p:tgtEl>
                                          <p:spTgt spid="39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396"/>
                                        </p:tgtEl>
                                        <p:attrNameLst>
                                          <p:attrName>style.visibility</p:attrName>
                                        </p:attrNameLst>
                                      </p:cBhvr>
                                      <p:to>
                                        <p:strVal val="visible"/>
                                      </p:to>
                                    </p:set>
                                    <p:animEffect transition="in" filter="wipe(left)">
                                      <p:cBhvr>
                                        <p:cTn id="239" dur="500"/>
                                        <p:tgtEl>
                                          <p:spTgt spid="396"/>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397"/>
                                        </p:tgtEl>
                                        <p:attrNameLst>
                                          <p:attrName>style.visibility</p:attrName>
                                        </p:attrNameLst>
                                      </p:cBhvr>
                                      <p:to>
                                        <p:strVal val="visible"/>
                                      </p:to>
                                    </p:set>
                                    <p:animEffect transition="in" filter="wipe(left)">
                                      <p:cBhvr>
                                        <p:cTn id="243" dur="500"/>
                                        <p:tgtEl>
                                          <p:spTgt spid="397"/>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399"/>
                                        </p:tgtEl>
                                        <p:attrNameLst>
                                          <p:attrName>style.visibility</p:attrName>
                                        </p:attrNameLst>
                                      </p:cBhvr>
                                      <p:to>
                                        <p:strVal val="visible"/>
                                      </p:to>
                                    </p:set>
                                    <p:animEffect transition="in" filter="wipe(left)">
                                      <p:cBhvr>
                                        <p:cTn id="247" dur="500"/>
                                        <p:tgtEl>
                                          <p:spTgt spid="399"/>
                                        </p:tgtEl>
                                      </p:cBhvr>
                                    </p:animEffect>
                                  </p:childTnLst>
                                </p:cTn>
                              </p:par>
                            </p:childTnLst>
                          </p:cTn>
                        </p:par>
                        <p:par>
                          <p:cTn id="248" fill="hold">
                            <p:stCondLst>
                              <p:cond delay="30500"/>
                            </p:stCondLst>
                            <p:childTnLst>
                              <p:par>
                                <p:cTn id="249" presetID="22" presetClass="entr" presetSubtype="8" fill="hold" nodeType="afterEffect">
                                  <p:stCondLst>
                                    <p:cond delay="0"/>
                                  </p:stCondLst>
                                  <p:childTnLst>
                                    <p:set>
                                      <p:cBhvr>
                                        <p:cTn id="250" dur="1" fill="hold">
                                          <p:stCondLst>
                                            <p:cond delay="0"/>
                                          </p:stCondLst>
                                        </p:cTn>
                                        <p:tgtEl>
                                          <p:spTgt spid="401"/>
                                        </p:tgtEl>
                                        <p:attrNameLst>
                                          <p:attrName>style.visibility</p:attrName>
                                        </p:attrNameLst>
                                      </p:cBhvr>
                                      <p:to>
                                        <p:strVal val="visible"/>
                                      </p:to>
                                    </p:set>
                                    <p:animEffect transition="in" filter="wipe(left)">
                                      <p:cBhvr>
                                        <p:cTn id="251" dur="500"/>
                                        <p:tgtEl>
                                          <p:spTgt spid="401"/>
                                        </p:tgtEl>
                                      </p:cBhvr>
                                    </p:animEffect>
                                  </p:childTnLst>
                                </p:cTn>
                              </p:par>
                            </p:childTnLst>
                          </p:cTn>
                        </p:par>
                        <p:par>
                          <p:cTn id="252" fill="hold">
                            <p:stCondLst>
                              <p:cond delay="31000"/>
                            </p:stCondLst>
                            <p:childTnLst>
                              <p:par>
                                <p:cTn id="253" presetID="22" presetClass="entr" presetSubtype="8" fill="hold" grpId="0" nodeType="afterEffect">
                                  <p:stCondLst>
                                    <p:cond delay="0"/>
                                  </p:stCondLst>
                                  <p:childTnLst>
                                    <p:set>
                                      <p:cBhvr>
                                        <p:cTn id="254" dur="1" fill="hold">
                                          <p:stCondLst>
                                            <p:cond delay="0"/>
                                          </p:stCondLst>
                                        </p:cTn>
                                        <p:tgtEl>
                                          <p:spTgt spid="402"/>
                                        </p:tgtEl>
                                        <p:attrNameLst>
                                          <p:attrName>style.visibility</p:attrName>
                                        </p:attrNameLst>
                                      </p:cBhvr>
                                      <p:to>
                                        <p:strVal val="visible"/>
                                      </p:to>
                                    </p:set>
                                    <p:animEffect transition="in" filter="wipe(left)">
                                      <p:cBhvr>
                                        <p:cTn id="255" dur="500"/>
                                        <p:tgtEl>
                                          <p:spTgt spid="402"/>
                                        </p:tgtEl>
                                      </p:cBhvr>
                                    </p:animEffect>
                                  </p:childTnLst>
                                </p:cTn>
                              </p:par>
                            </p:childTnLst>
                          </p:cTn>
                        </p:par>
                        <p:par>
                          <p:cTn id="256" fill="hold">
                            <p:stCondLst>
                              <p:cond delay="31500"/>
                            </p:stCondLst>
                            <p:childTnLst>
                              <p:par>
                                <p:cTn id="257" presetID="22" presetClass="entr" presetSubtype="8" fill="hold" nodeType="afterEffect">
                                  <p:stCondLst>
                                    <p:cond delay="0"/>
                                  </p:stCondLst>
                                  <p:childTnLst>
                                    <p:set>
                                      <p:cBhvr>
                                        <p:cTn id="258" dur="1" fill="hold">
                                          <p:stCondLst>
                                            <p:cond delay="0"/>
                                          </p:stCondLst>
                                        </p:cTn>
                                        <p:tgtEl>
                                          <p:spTgt spid="403"/>
                                        </p:tgtEl>
                                        <p:attrNameLst>
                                          <p:attrName>style.visibility</p:attrName>
                                        </p:attrNameLst>
                                      </p:cBhvr>
                                      <p:to>
                                        <p:strVal val="visible"/>
                                      </p:to>
                                    </p:set>
                                    <p:animEffect transition="in" filter="wipe(left)">
                                      <p:cBhvr>
                                        <p:cTn id="259" dur="500"/>
                                        <p:tgtEl>
                                          <p:spTgt spid="403"/>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404"/>
                                        </p:tgtEl>
                                        <p:attrNameLst>
                                          <p:attrName>style.visibility</p:attrName>
                                        </p:attrNameLst>
                                      </p:cBhvr>
                                      <p:to>
                                        <p:strVal val="visible"/>
                                      </p:to>
                                    </p:set>
                                    <p:animEffect transition="in" filter="wipe(left)">
                                      <p:cBhvr>
                                        <p:cTn id="263" dur="500"/>
                                        <p:tgtEl>
                                          <p:spTgt spid="404"/>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405"/>
                                        </p:tgtEl>
                                        <p:attrNameLst>
                                          <p:attrName>style.visibility</p:attrName>
                                        </p:attrNameLst>
                                      </p:cBhvr>
                                      <p:to>
                                        <p:strVal val="visible"/>
                                      </p:to>
                                    </p:set>
                                    <p:animEffect transition="in" filter="wipe(left)">
                                      <p:cBhvr>
                                        <p:cTn id="267" dur="500"/>
                                        <p:tgtEl>
                                          <p:spTgt spid="405"/>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406"/>
                                        </p:tgtEl>
                                        <p:attrNameLst>
                                          <p:attrName>style.visibility</p:attrName>
                                        </p:attrNameLst>
                                      </p:cBhvr>
                                      <p:to>
                                        <p:strVal val="visible"/>
                                      </p:to>
                                    </p:set>
                                    <p:animEffect transition="in" filter="wipe(left)">
                                      <p:cBhvr>
                                        <p:cTn id="271" dur="500"/>
                                        <p:tgtEl>
                                          <p:spTgt spid="406"/>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407"/>
                                        </p:tgtEl>
                                        <p:attrNameLst>
                                          <p:attrName>style.visibility</p:attrName>
                                        </p:attrNameLst>
                                      </p:cBhvr>
                                      <p:to>
                                        <p:strVal val="visible"/>
                                      </p:to>
                                    </p:set>
                                    <p:animEffect transition="in" filter="wipe(left)">
                                      <p:cBhvr>
                                        <p:cTn id="275" dur="500"/>
                                        <p:tgtEl>
                                          <p:spTgt spid="407"/>
                                        </p:tgtEl>
                                      </p:cBhvr>
                                    </p:animEffect>
                                  </p:childTnLst>
                                </p:cTn>
                              </p:par>
                            </p:childTnLst>
                          </p:cTn>
                        </p:par>
                        <p:par>
                          <p:cTn id="276" fill="hold">
                            <p:stCondLst>
                              <p:cond delay="34000"/>
                            </p:stCondLst>
                            <p:childTnLst>
                              <p:par>
                                <p:cTn id="277" presetID="22" presetClass="entr" presetSubtype="8" fill="hold" nodeType="afterEffect">
                                  <p:stCondLst>
                                    <p:cond delay="0"/>
                                  </p:stCondLst>
                                  <p:childTnLst>
                                    <p:set>
                                      <p:cBhvr>
                                        <p:cTn id="278" dur="1" fill="hold">
                                          <p:stCondLst>
                                            <p:cond delay="0"/>
                                          </p:stCondLst>
                                        </p:cTn>
                                        <p:tgtEl>
                                          <p:spTgt spid="408"/>
                                        </p:tgtEl>
                                        <p:attrNameLst>
                                          <p:attrName>style.visibility</p:attrName>
                                        </p:attrNameLst>
                                      </p:cBhvr>
                                      <p:to>
                                        <p:strVal val="visible"/>
                                      </p:to>
                                    </p:set>
                                    <p:animEffect transition="in" filter="wipe(left)">
                                      <p:cBhvr>
                                        <p:cTn id="279" dur="500"/>
                                        <p:tgtEl>
                                          <p:spTgt spid="408"/>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409"/>
                                        </p:tgtEl>
                                        <p:attrNameLst>
                                          <p:attrName>style.visibility</p:attrName>
                                        </p:attrNameLst>
                                      </p:cBhvr>
                                      <p:to>
                                        <p:strVal val="visible"/>
                                      </p:to>
                                    </p:set>
                                    <p:animEffect transition="in" filter="wipe(left)">
                                      <p:cBhvr>
                                        <p:cTn id="283" dur="500"/>
                                        <p:tgtEl>
                                          <p:spTgt spid="409"/>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410"/>
                                        </p:tgtEl>
                                        <p:attrNameLst>
                                          <p:attrName>style.visibility</p:attrName>
                                        </p:attrNameLst>
                                      </p:cBhvr>
                                      <p:to>
                                        <p:strVal val="visible"/>
                                      </p:to>
                                    </p:set>
                                    <p:animEffect transition="in" filter="wipe(left)">
                                      <p:cBhvr>
                                        <p:cTn id="287" dur="500"/>
                                        <p:tgtEl>
                                          <p:spTgt spid="410"/>
                                        </p:tgtEl>
                                      </p:cBhvr>
                                    </p:animEffect>
                                  </p:childTnLst>
                                </p:cTn>
                              </p:par>
                            </p:childTnLst>
                          </p:cTn>
                        </p:par>
                        <p:par>
                          <p:cTn id="288" fill="hold">
                            <p:stCondLst>
                              <p:cond delay="35500"/>
                            </p:stCondLst>
                            <p:childTnLst>
                              <p:par>
                                <p:cTn id="289" presetID="22" presetClass="entr" presetSubtype="8" fill="hold" nodeType="afterEffect">
                                  <p:stCondLst>
                                    <p:cond delay="0"/>
                                  </p:stCondLst>
                                  <p:childTnLst>
                                    <p:set>
                                      <p:cBhvr>
                                        <p:cTn id="290" dur="1" fill="hold">
                                          <p:stCondLst>
                                            <p:cond delay="0"/>
                                          </p:stCondLst>
                                        </p:cTn>
                                        <p:tgtEl>
                                          <p:spTgt spid="412"/>
                                        </p:tgtEl>
                                        <p:attrNameLst>
                                          <p:attrName>style.visibility</p:attrName>
                                        </p:attrNameLst>
                                      </p:cBhvr>
                                      <p:to>
                                        <p:strVal val="visible"/>
                                      </p:to>
                                    </p:set>
                                    <p:animEffect transition="in" filter="wipe(left)">
                                      <p:cBhvr>
                                        <p:cTn id="291" dur="500"/>
                                        <p:tgtEl>
                                          <p:spTgt spid="412"/>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413"/>
                                        </p:tgtEl>
                                        <p:attrNameLst>
                                          <p:attrName>style.visibility</p:attrName>
                                        </p:attrNameLst>
                                      </p:cBhvr>
                                      <p:to>
                                        <p:strVal val="visible"/>
                                      </p:to>
                                    </p:set>
                                    <p:animEffect transition="in" filter="wipe(left)">
                                      <p:cBhvr>
                                        <p:cTn id="295" dur="500"/>
                                        <p:tgtEl>
                                          <p:spTgt spid="413"/>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415"/>
                                        </p:tgtEl>
                                        <p:attrNameLst>
                                          <p:attrName>style.visibility</p:attrName>
                                        </p:attrNameLst>
                                      </p:cBhvr>
                                      <p:to>
                                        <p:strVal val="visible"/>
                                      </p:to>
                                    </p:set>
                                    <p:animEffect transition="in" filter="wipe(left)">
                                      <p:cBhvr>
                                        <p:cTn id="299" dur="500"/>
                                        <p:tgtEl>
                                          <p:spTgt spid="415"/>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416"/>
                                        </p:tgtEl>
                                        <p:attrNameLst>
                                          <p:attrName>style.visibility</p:attrName>
                                        </p:attrNameLst>
                                      </p:cBhvr>
                                      <p:to>
                                        <p:strVal val="visible"/>
                                      </p:to>
                                    </p:set>
                                    <p:animEffect transition="in" filter="wipe(left)">
                                      <p:cBhvr>
                                        <p:cTn id="303" dur="500"/>
                                        <p:tgtEl>
                                          <p:spTgt spid="416"/>
                                        </p:tgtEl>
                                      </p:cBhvr>
                                    </p:animEffect>
                                  </p:childTnLst>
                                </p:cTn>
                              </p:par>
                            </p:childTnLst>
                          </p:cTn>
                        </p:par>
                        <p:par>
                          <p:cTn id="304" fill="hold">
                            <p:stCondLst>
                              <p:cond delay="37500"/>
                            </p:stCondLst>
                            <p:childTnLst>
                              <p:par>
                                <p:cTn id="305" presetID="22" presetClass="entr" presetSubtype="8" fill="hold" grpId="0" nodeType="afterEffect">
                                  <p:stCondLst>
                                    <p:cond delay="0"/>
                                  </p:stCondLst>
                                  <p:childTnLst>
                                    <p:set>
                                      <p:cBhvr>
                                        <p:cTn id="306" dur="1" fill="hold">
                                          <p:stCondLst>
                                            <p:cond delay="0"/>
                                          </p:stCondLst>
                                        </p:cTn>
                                        <p:tgtEl>
                                          <p:spTgt spid="423"/>
                                        </p:tgtEl>
                                        <p:attrNameLst>
                                          <p:attrName>style.visibility</p:attrName>
                                        </p:attrNameLst>
                                      </p:cBhvr>
                                      <p:to>
                                        <p:strVal val="visible"/>
                                      </p:to>
                                    </p:set>
                                    <p:animEffect transition="in" filter="wipe(left)">
                                      <p:cBhvr>
                                        <p:cTn id="307" dur="500"/>
                                        <p:tgtEl>
                                          <p:spTgt spid="423"/>
                                        </p:tgtEl>
                                      </p:cBhvr>
                                    </p:animEffect>
                                  </p:childTnLst>
                                </p:cTn>
                              </p:par>
                            </p:childTnLst>
                          </p:cTn>
                        </p:par>
                        <p:par>
                          <p:cTn id="308" fill="hold">
                            <p:stCondLst>
                              <p:cond delay="38000"/>
                            </p:stCondLst>
                            <p:childTnLst>
                              <p:par>
                                <p:cTn id="309" presetID="22" presetClass="entr" presetSubtype="8" fill="hold" nodeType="afterEffect">
                                  <p:stCondLst>
                                    <p:cond delay="0"/>
                                  </p:stCondLst>
                                  <p:childTnLst>
                                    <p:set>
                                      <p:cBhvr>
                                        <p:cTn id="310" dur="1" fill="hold">
                                          <p:stCondLst>
                                            <p:cond delay="0"/>
                                          </p:stCondLst>
                                        </p:cTn>
                                        <p:tgtEl>
                                          <p:spTgt spid="424"/>
                                        </p:tgtEl>
                                        <p:attrNameLst>
                                          <p:attrName>style.visibility</p:attrName>
                                        </p:attrNameLst>
                                      </p:cBhvr>
                                      <p:to>
                                        <p:strVal val="visible"/>
                                      </p:to>
                                    </p:set>
                                    <p:animEffect transition="in" filter="wipe(left)">
                                      <p:cBhvr>
                                        <p:cTn id="311" dur="500"/>
                                        <p:tgtEl>
                                          <p:spTgt spid="424"/>
                                        </p:tgtEl>
                                      </p:cBhvr>
                                    </p:animEffect>
                                  </p:childTnLst>
                                </p:cTn>
                              </p:par>
                            </p:childTnLst>
                          </p:cTn>
                        </p:par>
                        <p:par>
                          <p:cTn id="312" fill="hold">
                            <p:stCondLst>
                              <p:cond delay="38500"/>
                            </p:stCondLst>
                            <p:childTnLst>
                              <p:par>
                                <p:cTn id="313" presetID="22" presetClass="entr" presetSubtype="8" fill="hold" nodeType="afterEffect">
                                  <p:stCondLst>
                                    <p:cond delay="0"/>
                                  </p:stCondLst>
                                  <p:childTnLst>
                                    <p:set>
                                      <p:cBhvr>
                                        <p:cTn id="314" dur="1" fill="hold">
                                          <p:stCondLst>
                                            <p:cond delay="0"/>
                                          </p:stCondLst>
                                        </p:cTn>
                                        <p:tgtEl>
                                          <p:spTgt spid="475"/>
                                        </p:tgtEl>
                                        <p:attrNameLst>
                                          <p:attrName>style.visibility</p:attrName>
                                        </p:attrNameLst>
                                      </p:cBhvr>
                                      <p:to>
                                        <p:strVal val="visible"/>
                                      </p:to>
                                    </p:set>
                                    <p:animEffect transition="in" filter="wipe(left)">
                                      <p:cBhvr>
                                        <p:cTn id="315" dur="500"/>
                                        <p:tgtEl>
                                          <p:spTgt spid="475"/>
                                        </p:tgtEl>
                                      </p:cBhvr>
                                    </p:animEffect>
                                  </p:childTnLst>
                                </p:cTn>
                              </p:par>
                            </p:childTnLst>
                          </p:cTn>
                        </p:par>
                        <p:par>
                          <p:cTn id="316" fill="hold">
                            <p:stCondLst>
                              <p:cond delay="39000"/>
                            </p:stCondLst>
                            <p:childTnLst>
                              <p:par>
                                <p:cTn id="317" presetID="22" presetClass="entr" presetSubtype="8" fill="hold" grpId="0" nodeType="afterEffect">
                                  <p:stCondLst>
                                    <p:cond delay="0"/>
                                  </p:stCondLst>
                                  <p:childTnLst>
                                    <p:set>
                                      <p:cBhvr>
                                        <p:cTn id="318" dur="1" fill="hold">
                                          <p:stCondLst>
                                            <p:cond delay="0"/>
                                          </p:stCondLst>
                                        </p:cTn>
                                        <p:tgtEl>
                                          <p:spTgt spid="505"/>
                                        </p:tgtEl>
                                        <p:attrNameLst>
                                          <p:attrName>style.visibility</p:attrName>
                                        </p:attrNameLst>
                                      </p:cBhvr>
                                      <p:to>
                                        <p:strVal val="visible"/>
                                      </p:to>
                                    </p:set>
                                    <p:animEffect transition="in" filter="wipe(left)">
                                      <p:cBhvr>
                                        <p:cTn id="319" dur="500"/>
                                        <p:tgtEl>
                                          <p:spTgt spid="505"/>
                                        </p:tgtEl>
                                      </p:cBhvr>
                                    </p:animEffect>
                                  </p:childTnLst>
                                </p:cTn>
                              </p:par>
                            </p:childTnLst>
                          </p:cTn>
                        </p:par>
                        <p:par>
                          <p:cTn id="320" fill="hold">
                            <p:stCondLst>
                              <p:cond delay="39500"/>
                            </p:stCondLst>
                            <p:childTnLst>
                              <p:par>
                                <p:cTn id="321" presetID="22" presetClass="entr" presetSubtype="8" fill="hold" nodeType="afterEffect">
                                  <p:stCondLst>
                                    <p:cond delay="0"/>
                                  </p:stCondLst>
                                  <p:childTnLst>
                                    <p:set>
                                      <p:cBhvr>
                                        <p:cTn id="322" dur="1" fill="hold">
                                          <p:stCondLst>
                                            <p:cond delay="0"/>
                                          </p:stCondLst>
                                        </p:cTn>
                                        <p:tgtEl>
                                          <p:spTgt spid="506"/>
                                        </p:tgtEl>
                                        <p:attrNameLst>
                                          <p:attrName>style.visibility</p:attrName>
                                        </p:attrNameLst>
                                      </p:cBhvr>
                                      <p:to>
                                        <p:strVal val="visible"/>
                                      </p:to>
                                    </p:set>
                                    <p:animEffect transition="in" filter="wipe(left)">
                                      <p:cBhvr>
                                        <p:cTn id="323" dur="500"/>
                                        <p:tgtEl>
                                          <p:spTgt spid="506"/>
                                        </p:tgtEl>
                                      </p:cBhvr>
                                    </p:animEffect>
                                  </p:childTnLst>
                                </p:cTn>
                              </p:par>
                            </p:childTnLst>
                          </p:cTn>
                        </p:par>
                        <p:par>
                          <p:cTn id="324" fill="hold">
                            <p:stCondLst>
                              <p:cond delay="40000"/>
                            </p:stCondLst>
                            <p:childTnLst>
                              <p:par>
                                <p:cTn id="325" presetID="22" presetClass="entr" presetSubtype="8" fill="hold" grpId="0" nodeType="afterEffect">
                                  <p:stCondLst>
                                    <p:cond delay="0"/>
                                  </p:stCondLst>
                                  <p:childTnLst>
                                    <p:set>
                                      <p:cBhvr>
                                        <p:cTn id="326" dur="1" fill="hold">
                                          <p:stCondLst>
                                            <p:cond delay="0"/>
                                          </p:stCondLst>
                                        </p:cTn>
                                        <p:tgtEl>
                                          <p:spTgt spid="509"/>
                                        </p:tgtEl>
                                        <p:attrNameLst>
                                          <p:attrName>style.visibility</p:attrName>
                                        </p:attrNameLst>
                                      </p:cBhvr>
                                      <p:to>
                                        <p:strVal val="visible"/>
                                      </p:to>
                                    </p:set>
                                    <p:animEffect transition="in" filter="wipe(left)">
                                      <p:cBhvr>
                                        <p:cTn id="327" dur="500"/>
                                        <p:tgtEl>
                                          <p:spTgt spid="509"/>
                                        </p:tgtEl>
                                      </p:cBhvr>
                                    </p:animEffect>
                                  </p:childTnLst>
                                </p:cTn>
                              </p:par>
                            </p:childTnLst>
                          </p:cTn>
                        </p:par>
                        <p:par>
                          <p:cTn id="328" fill="hold">
                            <p:stCondLst>
                              <p:cond delay="40500"/>
                            </p:stCondLst>
                            <p:childTnLst>
                              <p:par>
                                <p:cTn id="329" presetID="22" presetClass="entr" presetSubtype="8" fill="hold" nodeType="afterEffect">
                                  <p:stCondLst>
                                    <p:cond delay="0"/>
                                  </p:stCondLst>
                                  <p:childTnLst>
                                    <p:set>
                                      <p:cBhvr>
                                        <p:cTn id="330" dur="1" fill="hold">
                                          <p:stCondLst>
                                            <p:cond delay="0"/>
                                          </p:stCondLst>
                                        </p:cTn>
                                        <p:tgtEl>
                                          <p:spTgt spid="510"/>
                                        </p:tgtEl>
                                        <p:attrNameLst>
                                          <p:attrName>style.visibility</p:attrName>
                                        </p:attrNameLst>
                                      </p:cBhvr>
                                      <p:to>
                                        <p:strVal val="visible"/>
                                      </p:to>
                                    </p:set>
                                    <p:animEffect transition="in" filter="wipe(left)">
                                      <p:cBhvr>
                                        <p:cTn id="331" dur="500"/>
                                        <p:tgtEl>
                                          <p:spTgt spid="510"/>
                                        </p:tgtEl>
                                      </p:cBhvr>
                                    </p:animEffect>
                                  </p:childTnLst>
                                </p:cTn>
                              </p:par>
                            </p:childTnLst>
                          </p:cTn>
                        </p:par>
                        <p:par>
                          <p:cTn id="332" fill="hold">
                            <p:stCondLst>
                              <p:cond delay="41000"/>
                            </p:stCondLst>
                            <p:childTnLst>
                              <p:par>
                                <p:cTn id="333" presetID="22" presetClass="entr" presetSubtype="8" fill="hold" grpId="0" nodeType="afterEffect">
                                  <p:stCondLst>
                                    <p:cond delay="0"/>
                                  </p:stCondLst>
                                  <p:childTnLst>
                                    <p:set>
                                      <p:cBhvr>
                                        <p:cTn id="334" dur="1" fill="hold">
                                          <p:stCondLst>
                                            <p:cond delay="0"/>
                                          </p:stCondLst>
                                        </p:cTn>
                                        <p:tgtEl>
                                          <p:spTgt spid="513"/>
                                        </p:tgtEl>
                                        <p:attrNameLst>
                                          <p:attrName>style.visibility</p:attrName>
                                        </p:attrNameLst>
                                      </p:cBhvr>
                                      <p:to>
                                        <p:strVal val="visible"/>
                                      </p:to>
                                    </p:set>
                                    <p:animEffect transition="in" filter="wipe(left)">
                                      <p:cBhvr>
                                        <p:cTn id="335" dur="500"/>
                                        <p:tgtEl>
                                          <p:spTgt spid="513"/>
                                        </p:tgtEl>
                                      </p:cBhvr>
                                    </p:animEffect>
                                  </p:childTnLst>
                                </p:cTn>
                              </p:par>
                            </p:childTnLst>
                          </p:cTn>
                        </p:par>
                        <p:par>
                          <p:cTn id="336" fill="hold">
                            <p:stCondLst>
                              <p:cond delay="41500"/>
                            </p:stCondLst>
                            <p:childTnLst>
                              <p:par>
                                <p:cTn id="337" presetID="22" presetClass="entr" presetSubtype="8" fill="hold" nodeType="afterEffect">
                                  <p:stCondLst>
                                    <p:cond delay="0"/>
                                  </p:stCondLst>
                                  <p:childTnLst>
                                    <p:set>
                                      <p:cBhvr>
                                        <p:cTn id="338" dur="1" fill="hold">
                                          <p:stCondLst>
                                            <p:cond delay="0"/>
                                          </p:stCondLst>
                                        </p:cTn>
                                        <p:tgtEl>
                                          <p:spTgt spid="514"/>
                                        </p:tgtEl>
                                        <p:attrNameLst>
                                          <p:attrName>style.visibility</p:attrName>
                                        </p:attrNameLst>
                                      </p:cBhvr>
                                      <p:to>
                                        <p:strVal val="visible"/>
                                      </p:to>
                                    </p:set>
                                    <p:animEffect transition="in" filter="wipe(left)">
                                      <p:cBhvr>
                                        <p:cTn id="339" dur="500"/>
                                        <p:tgtEl>
                                          <p:spTgt spid="514"/>
                                        </p:tgtEl>
                                      </p:cBhvr>
                                    </p:animEffect>
                                  </p:childTnLst>
                                </p:cTn>
                              </p:par>
                            </p:childTnLst>
                          </p:cTn>
                        </p:par>
                        <p:par>
                          <p:cTn id="340" fill="hold">
                            <p:stCondLst>
                              <p:cond delay="42000"/>
                            </p:stCondLst>
                            <p:childTnLst>
                              <p:par>
                                <p:cTn id="341" presetID="22" presetClass="entr" presetSubtype="8" fill="hold" grpId="0" nodeType="afterEffect">
                                  <p:stCondLst>
                                    <p:cond delay="0"/>
                                  </p:stCondLst>
                                  <p:childTnLst>
                                    <p:set>
                                      <p:cBhvr>
                                        <p:cTn id="342" dur="1" fill="hold">
                                          <p:stCondLst>
                                            <p:cond delay="0"/>
                                          </p:stCondLst>
                                        </p:cTn>
                                        <p:tgtEl>
                                          <p:spTgt spid="516"/>
                                        </p:tgtEl>
                                        <p:attrNameLst>
                                          <p:attrName>style.visibility</p:attrName>
                                        </p:attrNameLst>
                                      </p:cBhvr>
                                      <p:to>
                                        <p:strVal val="visible"/>
                                      </p:to>
                                    </p:set>
                                    <p:animEffect transition="in" filter="wipe(left)">
                                      <p:cBhvr>
                                        <p:cTn id="343" dur="500"/>
                                        <p:tgtEl>
                                          <p:spTgt spid="516"/>
                                        </p:tgtEl>
                                      </p:cBhvr>
                                    </p:animEffect>
                                  </p:childTnLst>
                                </p:cTn>
                              </p:par>
                            </p:childTnLst>
                          </p:cTn>
                        </p:par>
                        <p:par>
                          <p:cTn id="344" fill="hold">
                            <p:stCondLst>
                              <p:cond delay="42500"/>
                            </p:stCondLst>
                            <p:childTnLst>
                              <p:par>
                                <p:cTn id="345" presetID="22" presetClass="entr" presetSubtype="8" fill="hold" nodeType="afterEffect">
                                  <p:stCondLst>
                                    <p:cond delay="0"/>
                                  </p:stCondLst>
                                  <p:childTnLst>
                                    <p:set>
                                      <p:cBhvr>
                                        <p:cTn id="346" dur="1" fill="hold">
                                          <p:stCondLst>
                                            <p:cond delay="0"/>
                                          </p:stCondLst>
                                        </p:cTn>
                                        <p:tgtEl>
                                          <p:spTgt spid="517"/>
                                        </p:tgtEl>
                                        <p:attrNameLst>
                                          <p:attrName>style.visibility</p:attrName>
                                        </p:attrNameLst>
                                      </p:cBhvr>
                                      <p:to>
                                        <p:strVal val="visible"/>
                                      </p:to>
                                    </p:set>
                                    <p:animEffect transition="in" filter="wipe(left)">
                                      <p:cBhvr>
                                        <p:cTn id="347" dur="500"/>
                                        <p:tgtEl>
                                          <p:spTgt spid="517"/>
                                        </p:tgtEl>
                                      </p:cBhvr>
                                    </p:animEffect>
                                  </p:childTnLst>
                                </p:cTn>
                              </p:par>
                            </p:childTnLst>
                          </p:cTn>
                        </p:par>
                        <p:par>
                          <p:cTn id="348" fill="hold">
                            <p:stCondLst>
                              <p:cond delay="43000"/>
                            </p:stCondLst>
                            <p:childTnLst>
                              <p:par>
                                <p:cTn id="349" presetID="22" presetClass="entr" presetSubtype="8" fill="hold" grpId="0" nodeType="afterEffect">
                                  <p:stCondLst>
                                    <p:cond delay="0"/>
                                  </p:stCondLst>
                                  <p:childTnLst>
                                    <p:set>
                                      <p:cBhvr>
                                        <p:cTn id="350" dur="1" fill="hold">
                                          <p:stCondLst>
                                            <p:cond delay="0"/>
                                          </p:stCondLst>
                                        </p:cTn>
                                        <p:tgtEl>
                                          <p:spTgt spid="520"/>
                                        </p:tgtEl>
                                        <p:attrNameLst>
                                          <p:attrName>style.visibility</p:attrName>
                                        </p:attrNameLst>
                                      </p:cBhvr>
                                      <p:to>
                                        <p:strVal val="visible"/>
                                      </p:to>
                                    </p:set>
                                    <p:animEffect transition="in" filter="wipe(left)">
                                      <p:cBhvr>
                                        <p:cTn id="351" dur="500"/>
                                        <p:tgtEl>
                                          <p:spTgt spid="520"/>
                                        </p:tgtEl>
                                      </p:cBhvr>
                                    </p:animEffect>
                                  </p:childTnLst>
                                </p:cTn>
                              </p:par>
                            </p:childTnLst>
                          </p:cTn>
                        </p:par>
                        <p:par>
                          <p:cTn id="352" fill="hold">
                            <p:stCondLst>
                              <p:cond delay="43500"/>
                            </p:stCondLst>
                            <p:childTnLst>
                              <p:par>
                                <p:cTn id="353" presetID="22" presetClass="entr" presetSubtype="8" fill="hold" nodeType="afterEffect">
                                  <p:stCondLst>
                                    <p:cond delay="0"/>
                                  </p:stCondLst>
                                  <p:childTnLst>
                                    <p:set>
                                      <p:cBhvr>
                                        <p:cTn id="354" dur="1" fill="hold">
                                          <p:stCondLst>
                                            <p:cond delay="0"/>
                                          </p:stCondLst>
                                        </p:cTn>
                                        <p:tgtEl>
                                          <p:spTgt spid="521"/>
                                        </p:tgtEl>
                                        <p:attrNameLst>
                                          <p:attrName>style.visibility</p:attrName>
                                        </p:attrNameLst>
                                      </p:cBhvr>
                                      <p:to>
                                        <p:strVal val="visible"/>
                                      </p:to>
                                    </p:set>
                                    <p:animEffect transition="in" filter="wipe(left)">
                                      <p:cBhvr>
                                        <p:cTn id="355" dur="500"/>
                                        <p:tgtEl>
                                          <p:spTgt spid="521"/>
                                        </p:tgtEl>
                                      </p:cBhvr>
                                    </p:animEffect>
                                  </p:childTnLst>
                                </p:cTn>
                              </p:par>
                            </p:childTnLst>
                          </p:cTn>
                        </p:par>
                        <p:par>
                          <p:cTn id="356" fill="hold">
                            <p:stCondLst>
                              <p:cond delay="44000"/>
                            </p:stCondLst>
                            <p:childTnLst>
                              <p:par>
                                <p:cTn id="357" presetID="22" presetClass="entr" presetSubtype="8" fill="hold" grpId="0" nodeType="afterEffect">
                                  <p:stCondLst>
                                    <p:cond delay="0"/>
                                  </p:stCondLst>
                                  <p:childTnLst>
                                    <p:set>
                                      <p:cBhvr>
                                        <p:cTn id="358" dur="1" fill="hold">
                                          <p:stCondLst>
                                            <p:cond delay="0"/>
                                          </p:stCondLst>
                                        </p:cTn>
                                        <p:tgtEl>
                                          <p:spTgt spid="523"/>
                                        </p:tgtEl>
                                        <p:attrNameLst>
                                          <p:attrName>style.visibility</p:attrName>
                                        </p:attrNameLst>
                                      </p:cBhvr>
                                      <p:to>
                                        <p:strVal val="visible"/>
                                      </p:to>
                                    </p:set>
                                    <p:animEffect transition="in" filter="wipe(left)">
                                      <p:cBhvr>
                                        <p:cTn id="359" dur="500"/>
                                        <p:tgtEl>
                                          <p:spTgt spid="523"/>
                                        </p:tgtEl>
                                      </p:cBhvr>
                                    </p:animEffect>
                                  </p:childTnLst>
                                </p:cTn>
                              </p:par>
                            </p:childTnLst>
                          </p:cTn>
                        </p:par>
                        <p:par>
                          <p:cTn id="360" fill="hold">
                            <p:stCondLst>
                              <p:cond delay="44500"/>
                            </p:stCondLst>
                            <p:childTnLst>
                              <p:par>
                                <p:cTn id="361" presetID="22" presetClass="entr" presetSubtype="8" fill="hold" nodeType="afterEffect">
                                  <p:stCondLst>
                                    <p:cond delay="0"/>
                                  </p:stCondLst>
                                  <p:childTnLst>
                                    <p:set>
                                      <p:cBhvr>
                                        <p:cTn id="362" dur="1" fill="hold">
                                          <p:stCondLst>
                                            <p:cond delay="0"/>
                                          </p:stCondLst>
                                        </p:cTn>
                                        <p:tgtEl>
                                          <p:spTgt spid="524"/>
                                        </p:tgtEl>
                                        <p:attrNameLst>
                                          <p:attrName>style.visibility</p:attrName>
                                        </p:attrNameLst>
                                      </p:cBhvr>
                                      <p:to>
                                        <p:strVal val="visible"/>
                                      </p:to>
                                    </p:set>
                                    <p:animEffect transition="in" filter="wipe(left)">
                                      <p:cBhvr>
                                        <p:cTn id="363" dur="500"/>
                                        <p:tgtEl>
                                          <p:spTgt spid="524"/>
                                        </p:tgtEl>
                                      </p:cBhvr>
                                    </p:animEffect>
                                  </p:childTnLst>
                                </p:cTn>
                              </p:par>
                            </p:childTnLst>
                          </p:cTn>
                        </p:par>
                        <p:par>
                          <p:cTn id="364" fill="hold">
                            <p:stCondLst>
                              <p:cond delay="45000"/>
                            </p:stCondLst>
                            <p:childTnLst>
                              <p:par>
                                <p:cTn id="365" presetID="22" presetClass="entr" presetSubtype="8" fill="hold" grpId="0" nodeType="afterEffect">
                                  <p:stCondLst>
                                    <p:cond delay="0"/>
                                  </p:stCondLst>
                                  <p:childTnLst>
                                    <p:set>
                                      <p:cBhvr>
                                        <p:cTn id="366" dur="1" fill="hold">
                                          <p:stCondLst>
                                            <p:cond delay="0"/>
                                          </p:stCondLst>
                                        </p:cTn>
                                        <p:tgtEl>
                                          <p:spTgt spid="526"/>
                                        </p:tgtEl>
                                        <p:attrNameLst>
                                          <p:attrName>style.visibility</p:attrName>
                                        </p:attrNameLst>
                                      </p:cBhvr>
                                      <p:to>
                                        <p:strVal val="visible"/>
                                      </p:to>
                                    </p:set>
                                    <p:animEffect transition="in" filter="wipe(left)">
                                      <p:cBhvr>
                                        <p:cTn id="367" dur="500"/>
                                        <p:tgtEl>
                                          <p:spTgt spid="526"/>
                                        </p:tgtEl>
                                      </p:cBhvr>
                                    </p:animEffect>
                                  </p:childTnLst>
                                </p:cTn>
                              </p:par>
                            </p:childTnLst>
                          </p:cTn>
                        </p:par>
                        <p:par>
                          <p:cTn id="368" fill="hold">
                            <p:stCondLst>
                              <p:cond delay="45500"/>
                            </p:stCondLst>
                            <p:childTnLst>
                              <p:par>
                                <p:cTn id="369" presetID="22" presetClass="entr" presetSubtype="8" fill="hold" nodeType="afterEffect">
                                  <p:stCondLst>
                                    <p:cond delay="0"/>
                                  </p:stCondLst>
                                  <p:childTnLst>
                                    <p:set>
                                      <p:cBhvr>
                                        <p:cTn id="370" dur="1" fill="hold">
                                          <p:stCondLst>
                                            <p:cond delay="0"/>
                                          </p:stCondLst>
                                        </p:cTn>
                                        <p:tgtEl>
                                          <p:spTgt spid="527"/>
                                        </p:tgtEl>
                                        <p:attrNameLst>
                                          <p:attrName>style.visibility</p:attrName>
                                        </p:attrNameLst>
                                      </p:cBhvr>
                                      <p:to>
                                        <p:strVal val="visible"/>
                                      </p:to>
                                    </p:set>
                                    <p:animEffect transition="in" filter="wipe(left)">
                                      <p:cBhvr>
                                        <p:cTn id="371" dur="500"/>
                                        <p:tgtEl>
                                          <p:spTgt spid="527"/>
                                        </p:tgtEl>
                                      </p:cBhvr>
                                    </p:animEffect>
                                  </p:childTnLst>
                                </p:cTn>
                              </p:par>
                            </p:childTnLst>
                          </p:cTn>
                        </p:par>
                        <p:par>
                          <p:cTn id="372" fill="hold">
                            <p:stCondLst>
                              <p:cond delay="46000"/>
                            </p:stCondLst>
                            <p:childTnLst>
                              <p:par>
                                <p:cTn id="373" presetID="22" presetClass="entr" presetSubtype="8" fill="hold" grpId="0" nodeType="afterEffect">
                                  <p:stCondLst>
                                    <p:cond delay="0"/>
                                  </p:stCondLst>
                                  <p:childTnLst>
                                    <p:set>
                                      <p:cBhvr>
                                        <p:cTn id="374" dur="1" fill="hold">
                                          <p:stCondLst>
                                            <p:cond delay="0"/>
                                          </p:stCondLst>
                                        </p:cTn>
                                        <p:tgtEl>
                                          <p:spTgt spid="529"/>
                                        </p:tgtEl>
                                        <p:attrNameLst>
                                          <p:attrName>style.visibility</p:attrName>
                                        </p:attrNameLst>
                                      </p:cBhvr>
                                      <p:to>
                                        <p:strVal val="visible"/>
                                      </p:to>
                                    </p:set>
                                    <p:animEffect transition="in" filter="wipe(left)">
                                      <p:cBhvr>
                                        <p:cTn id="375" dur="500"/>
                                        <p:tgtEl>
                                          <p:spTgt spid="529"/>
                                        </p:tgtEl>
                                      </p:cBhvr>
                                    </p:animEffect>
                                  </p:childTnLst>
                                </p:cTn>
                              </p:par>
                            </p:childTnLst>
                          </p:cTn>
                        </p:par>
                        <p:par>
                          <p:cTn id="376" fill="hold">
                            <p:stCondLst>
                              <p:cond delay="46500"/>
                            </p:stCondLst>
                            <p:childTnLst>
                              <p:par>
                                <p:cTn id="377" presetID="22" presetClass="entr" presetSubtype="8" fill="hold" nodeType="afterEffect">
                                  <p:stCondLst>
                                    <p:cond delay="0"/>
                                  </p:stCondLst>
                                  <p:childTnLst>
                                    <p:set>
                                      <p:cBhvr>
                                        <p:cTn id="378" dur="1" fill="hold">
                                          <p:stCondLst>
                                            <p:cond delay="0"/>
                                          </p:stCondLst>
                                        </p:cTn>
                                        <p:tgtEl>
                                          <p:spTgt spid="530"/>
                                        </p:tgtEl>
                                        <p:attrNameLst>
                                          <p:attrName>style.visibility</p:attrName>
                                        </p:attrNameLst>
                                      </p:cBhvr>
                                      <p:to>
                                        <p:strVal val="visible"/>
                                      </p:to>
                                    </p:set>
                                    <p:animEffect transition="in" filter="wipe(left)">
                                      <p:cBhvr>
                                        <p:cTn id="379" dur="500"/>
                                        <p:tgtEl>
                                          <p:spTgt spid="530"/>
                                        </p:tgtEl>
                                      </p:cBhvr>
                                    </p:animEffect>
                                  </p:childTnLst>
                                </p:cTn>
                              </p:par>
                            </p:childTnLst>
                          </p:cTn>
                        </p:par>
                        <p:par>
                          <p:cTn id="380" fill="hold">
                            <p:stCondLst>
                              <p:cond delay="47000"/>
                            </p:stCondLst>
                            <p:childTnLst>
                              <p:par>
                                <p:cTn id="381" presetID="22" presetClass="entr" presetSubtype="8" fill="hold" grpId="0" nodeType="afterEffect">
                                  <p:stCondLst>
                                    <p:cond delay="0"/>
                                  </p:stCondLst>
                                  <p:childTnLst>
                                    <p:set>
                                      <p:cBhvr>
                                        <p:cTn id="382" dur="1" fill="hold">
                                          <p:stCondLst>
                                            <p:cond delay="0"/>
                                          </p:stCondLst>
                                        </p:cTn>
                                        <p:tgtEl>
                                          <p:spTgt spid="539"/>
                                        </p:tgtEl>
                                        <p:attrNameLst>
                                          <p:attrName>style.visibility</p:attrName>
                                        </p:attrNameLst>
                                      </p:cBhvr>
                                      <p:to>
                                        <p:strVal val="visible"/>
                                      </p:to>
                                    </p:set>
                                    <p:animEffect transition="in" filter="wipe(left)">
                                      <p:cBhvr>
                                        <p:cTn id="383" dur="500"/>
                                        <p:tgtEl>
                                          <p:spTgt spid="539"/>
                                        </p:tgtEl>
                                      </p:cBhvr>
                                    </p:animEffect>
                                  </p:childTnLst>
                                </p:cTn>
                              </p:par>
                            </p:childTnLst>
                          </p:cTn>
                        </p:par>
                        <p:par>
                          <p:cTn id="384" fill="hold">
                            <p:stCondLst>
                              <p:cond delay="47500"/>
                            </p:stCondLst>
                            <p:childTnLst>
                              <p:par>
                                <p:cTn id="385" presetID="22" presetClass="entr" presetSubtype="8" fill="hold" nodeType="afterEffect">
                                  <p:stCondLst>
                                    <p:cond delay="0"/>
                                  </p:stCondLst>
                                  <p:childTnLst>
                                    <p:set>
                                      <p:cBhvr>
                                        <p:cTn id="386" dur="1" fill="hold">
                                          <p:stCondLst>
                                            <p:cond delay="0"/>
                                          </p:stCondLst>
                                        </p:cTn>
                                        <p:tgtEl>
                                          <p:spTgt spid="541"/>
                                        </p:tgtEl>
                                        <p:attrNameLst>
                                          <p:attrName>style.visibility</p:attrName>
                                        </p:attrNameLst>
                                      </p:cBhvr>
                                      <p:to>
                                        <p:strVal val="visible"/>
                                      </p:to>
                                    </p:set>
                                    <p:animEffect transition="in" filter="wipe(left)">
                                      <p:cBhvr>
                                        <p:cTn id="387" dur="500"/>
                                        <p:tgtEl>
                                          <p:spTgt spid="541"/>
                                        </p:tgtEl>
                                      </p:cBhvr>
                                    </p:animEffect>
                                  </p:childTnLst>
                                </p:cTn>
                              </p:par>
                            </p:childTnLst>
                          </p:cTn>
                        </p:par>
                        <p:par>
                          <p:cTn id="388" fill="hold">
                            <p:stCondLst>
                              <p:cond delay="48000"/>
                            </p:stCondLst>
                            <p:childTnLst>
                              <p:par>
                                <p:cTn id="389" presetID="22" presetClass="entr" presetSubtype="8" fill="hold" grpId="0" nodeType="afterEffect">
                                  <p:stCondLst>
                                    <p:cond delay="0"/>
                                  </p:stCondLst>
                                  <p:childTnLst>
                                    <p:set>
                                      <p:cBhvr>
                                        <p:cTn id="390" dur="1" fill="hold">
                                          <p:stCondLst>
                                            <p:cond delay="0"/>
                                          </p:stCondLst>
                                        </p:cTn>
                                        <p:tgtEl>
                                          <p:spTgt spid="540"/>
                                        </p:tgtEl>
                                        <p:attrNameLst>
                                          <p:attrName>style.visibility</p:attrName>
                                        </p:attrNameLst>
                                      </p:cBhvr>
                                      <p:to>
                                        <p:strVal val="visible"/>
                                      </p:to>
                                    </p:set>
                                    <p:animEffect transition="in" filter="wipe(left)">
                                      <p:cBhvr>
                                        <p:cTn id="391" dur="500"/>
                                        <p:tgtEl>
                                          <p:spTgt spid="540"/>
                                        </p:tgtEl>
                                      </p:cBhvr>
                                    </p:animEffect>
                                  </p:childTnLst>
                                </p:cTn>
                              </p:par>
                            </p:childTnLst>
                          </p:cTn>
                        </p:par>
                        <p:par>
                          <p:cTn id="392" fill="hold">
                            <p:stCondLst>
                              <p:cond delay="48500"/>
                            </p:stCondLst>
                            <p:childTnLst>
                              <p:par>
                                <p:cTn id="393" presetID="22" presetClass="entr" presetSubtype="8" fill="hold" grpId="0" nodeType="afterEffect">
                                  <p:stCondLst>
                                    <p:cond delay="0"/>
                                  </p:stCondLst>
                                  <p:childTnLst>
                                    <p:set>
                                      <p:cBhvr>
                                        <p:cTn id="394" dur="1" fill="hold">
                                          <p:stCondLst>
                                            <p:cond delay="0"/>
                                          </p:stCondLst>
                                        </p:cTn>
                                        <p:tgtEl>
                                          <p:spTgt spid="542"/>
                                        </p:tgtEl>
                                        <p:attrNameLst>
                                          <p:attrName>style.visibility</p:attrName>
                                        </p:attrNameLst>
                                      </p:cBhvr>
                                      <p:to>
                                        <p:strVal val="visible"/>
                                      </p:to>
                                    </p:set>
                                    <p:animEffect transition="in" filter="wipe(left)">
                                      <p:cBhvr>
                                        <p:cTn id="395" dur="500"/>
                                        <p:tgtEl>
                                          <p:spTgt spid="542"/>
                                        </p:tgtEl>
                                      </p:cBhvr>
                                    </p:animEffect>
                                  </p:childTnLst>
                                </p:cTn>
                              </p:par>
                            </p:childTnLst>
                          </p:cTn>
                        </p:par>
                        <p:par>
                          <p:cTn id="396" fill="hold">
                            <p:stCondLst>
                              <p:cond delay="49000"/>
                            </p:stCondLst>
                            <p:childTnLst>
                              <p:par>
                                <p:cTn id="397" presetID="22" presetClass="entr" presetSubtype="8" fill="hold" nodeType="afterEffect">
                                  <p:stCondLst>
                                    <p:cond delay="0"/>
                                  </p:stCondLst>
                                  <p:childTnLst>
                                    <p:set>
                                      <p:cBhvr>
                                        <p:cTn id="398" dur="1" fill="hold">
                                          <p:stCondLst>
                                            <p:cond delay="0"/>
                                          </p:stCondLst>
                                        </p:cTn>
                                        <p:tgtEl>
                                          <p:spTgt spid="543"/>
                                        </p:tgtEl>
                                        <p:attrNameLst>
                                          <p:attrName>style.visibility</p:attrName>
                                        </p:attrNameLst>
                                      </p:cBhvr>
                                      <p:to>
                                        <p:strVal val="visible"/>
                                      </p:to>
                                    </p:set>
                                    <p:animEffect transition="in" filter="wipe(left)">
                                      <p:cBhvr>
                                        <p:cTn id="399" dur="500"/>
                                        <p:tgtEl>
                                          <p:spTgt spid="543"/>
                                        </p:tgtEl>
                                      </p:cBhvr>
                                    </p:animEffect>
                                  </p:childTnLst>
                                </p:cTn>
                              </p:par>
                            </p:childTnLst>
                          </p:cTn>
                        </p:par>
                        <p:par>
                          <p:cTn id="400" fill="hold">
                            <p:stCondLst>
                              <p:cond delay="49500"/>
                            </p:stCondLst>
                            <p:childTnLst>
                              <p:par>
                                <p:cTn id="401" presetID="22" presetClass="entr" presetSubtype="8" fill="hold" grpId="0" nodeType="afterEffect">
                                  <p:stCondLst>
                                    <p:cond delay="0"/>
                                  </p:stCondLst>
                                  <p:childTnLst>
                                    <p:set>
                                      <p:cBhvr>
                                        <p:cTn id="402" dur="1" fill="hold">
                                          <p:stCondLst>
                                            <p:cond delay="0"/>
                                          </p:stCondLst>
                                        </p:cTn>
                                        <p:tgtEl>
                                          <p:spTgt spid="544"/>
                                        </p:tgtEl>
                                        <p:attrNameLst>
                                          <p:attrName>style.visibility</p:attrName>
                                        </p:attrNameLst>
                                      </p:cBhvr>
                                      <p:to>
                                        <p:strVal val="visible"/>
                                      </p:to>
                                    </p:set>
                                    <p:animEffect transition="in" filter="wipe(left)">
                                      <p:cBhvr>
                                        <p:cTn id="403" dur="500"/>
                                        <p:tgtEl>
                                          <p:spTgt spid="544"/>
                                        </p:tgtEl>
                                      </p:cBhvr>
                                    </p:animEffect>
                                  </p:childTnLst>
                                </p:cTn>
                              </p:par>
                            </p:childTnLst>
                          </p:cTn>
                        </p:par>
                        <p:par>
                          <p:cTn id="404" fill="hold">
                            <p:stCondLst>
                              <p:cond delay="50000"/>
                            </p:stCondLst>
                            <p:childTnLst>
                              <p:par>
                                <p:cTn id="405" presetID="22" presetClass="entr" presetSubtype="8" fill="hold" nodeType="afterEffect">
                                  <p:stCondLst>
                                    <p:cond delay="0"/>
                                  </p:stCondLst>
                                  <p:childTnLst>
                                    <p:set>
                                      <p:cBhvr>
                                        <p:cTn id="406" dur="1" fill="hold">
                                          <p:stCondLst>
                                            <p:cond delay="0"/>
                                          </p:stCondLst>
                                        </p:cTn>
                                        <p:tgtEl>
                                          <p:spTgt spid="545"/>
                                        </p:tgtEl>
                                        <p:attrNameLst>
                                          <p:attrName>style.visibility</p:attrName>
                                        </p:attrNameLst>
                                      </p:cBhvr>
                                      <p:to>
                                        <p:strVal val="visible"/>
                                      </p:to>
                                    </p:set>
                                    <p:animEffect transition="in" filter="wipe(left)">
                                      <p:cBhvr>
                                        <p:cTn id="407" dur="500"/>
                                        <p:tgtEl>
                                          <p:spTgt spid="545"/>
                                        </p:tgtEl>
                                      </p:cBhvr>
                                    </p:animEffect>
                                  </p:childTnLst>
                                </p:cTn>
                              </p:par>
                            </p:childTnLst>
                          </p:cTn>
                        </p:par>
                        <p:par>
                          <p:cTn id="408" fill="hold">
                            <p:stCondLst>
                              <p:cond delay="50500"/>
                            </p:stCondLst>
                            <p:childTnLst>
                              <p:par>
                                <p:cTn id="409" presetID="22" presetClass="entr" presetSubtype="8" fill="hold" grpId="0" nodeType="afterEffect">
                                  <p:stCondLst>
                                    <p:cond delay="0"/>
                                  </p:stCondLst>
                                  <p:childTnLst>
                                    <p:set>
                                      <p:cBhvr>
                                        <p:cTn id="410" dur="1" fill="hold">
                                          <p:stCondLst>
                                            <p:cond delay="0"/>
                                          </p:stCondLst>
                                        </p:cTn>
                                        <p:tgtEl>
                                          <p:spTgt spid="546"/>
                                        </p:tgtEl>
                                        <p:attrNameLst>
                                          <p:attrName>style.visibility</p:attrName>
                                        </p:attrNameLst>
                                      </p:cBhvr>
                                      <p:to>
                                        <p:strVal val="visible"/>
                                      </p:to>
                                    </p:set>
                                    <p:animEffect transition="in" filter="wipe(left)">
                                      <p:cBhvr>
                                        <p:cTn id="411" dur="500"/>
                                        <p:tgtEl>
                                          <p:spTgt spid="546"/>
                                        </p:tgtEl>
                                      </p:cBhvr>
                                    </p:animEffect>
                                  </p:childTnLst>
                                </p:cTn>
                              </p:par>
                            </p:childTnLst>
                          </p:cTn>
                        </p:par>
                        <p:par>
                          <p:cTn id="412" fill="hold">
                            <p:stCondLst>
                              <p:cond delay="51000"/>
                            </p:stCondLst>
                            <p:childTnLst>
                              <p:par>
                                <p:cTn id="413" presetID="22" presetClass="entr" presetSubtype="8" fill="hold" nodeType="afterEffect">
                                  <p:stCondLst>
                                    <p:cond delay="0"/>
                                  </p:stCondLst>
                                  <p:childTnLst>
                                    <p:set>
                                      <p:cBhvr>
                                        <p:cTn id="414" dur="1" fill="hold">
                                          <p:stCondLst>
                                            <p:cond delay="0"/>
                                          </p:stCondLst>
                                        </p:cTn>
                                        <p:tgtEl>
                                          <p:spTgt spid="547"/>
                                        </p:tgtEl>
                                        <p:attrNameLst>
                                          <p:attrName>style.visibility</p:attrName>
                                        </p:attrNameLst>
                                      </p:cBhvr>
                                      <p:to>
                                        <p:strVal val="visible"/>
                                      </p:to>
                                    </p:set>
                                    <p:animEffect transition="in" filter="wipe(left)">
                                      <p:cBhvr>
                                        <p:cTn id="415" dur="500"/>
                                        <p:tgtEl>
                                          <p:spTgt spid="547"/>
                                        </p:tgtEl>
                                      </p:cBhvr>
                                    </p:animEffect>
                                  </p:childTnLst>
                                </p:cTn>
                              </p:par>
                            </p:childTnLst>
                          </p:cTn>
                        </p:par>
                        <p:par>
                          <p:cTn id="416" fill="hold">
                            <p:stCondLst>
                              <p:cond delay="51500"/>
                            </p:stCondLst>
                            <p:childTnLst>
                              <p:par>
                                <p:cTn id="417" presetID="22" presetClass="entr" presetSubtype="8" fill="hold" grpId="0" nodeType="afterEffect">
                                  <p:stCondLst>
                                    <p:cond delay="0"/>
                                  </p:stCondLst>
                                  <p:childTnLst>
                                    <p:set>
                                      <p:cBhvr>
                                        <p:cTn id="418" dur="1" fill="hold">
                                          <p:stCondLst>
                                            <p:cond delay="0"/>
                                          </p:stCondLst>
                                        </p:cTn>
                                        <p:tgtEl>
                                          <p:spTgt spid="548"/>
                                        </p:tgtEl>
                                        <p:attrNameLst>
                                          <p:attrName>style.visibility</p:attrName>
                                        </p:attrNameLst>
                                      </p:cBhvr>
                                      <p:to>
                                        <p:strVal val="visible"/>
                                      </p:to>
                                    </p:set>
                                    <p:animEffect transition="in" filter="wipe(left)">
                                      <p:cBhvr>
                                        <p:cTn id="419" dur="500"/>
                                        <p:tgtEl>
                                          <p:spTgt spid="548"/>
                                        </p:tgtEl>
                                      </p:cBhvr>
                                    </p:animEffect>
                                  </p:childTnLst>
                                </p:cTn>
                              </p:par>
                            </p:childTnLst>
                          </p:cTn>
                        </p:par>
                        <p:par>
                          <p:cTn id="420" fill="hold">
                            <p:stCondLst>
                              <p:cond delay="52000"/>
                            </p:stCondLst>
                            <p:childTnLst>
                              <p:par>
                                <p:cTn id="421" presetID="22" presetClass="entr" presetSubtype="8" fill="hold" nodeType="afterEffect">
                                  <p:stCondLst>
                                    <p:cond delay="0"/>
                                  </p:stCondLst>
                                  <p:childTnLst>
                                    <p:set>
                                      <p:cBhvr>
                                        <p:cTn id="422" dur="1" fill="hold">
                                          <p:stCondLst>
                                            <p:cond delay="0"/>
                                          </p:stCondLst>
                                        </p:cTn>
                                        <p:tgtEl>
                                          <p:spTgt spid="549"/>
                                        </p:tgtEl>
                                        <p:attrNameLst>
                                          <p:attrName>style.visibility</p:attrName>
                                        </p:attrNameLst>
                                      </p:cBhvr>
                                      <p:to>
                                        <p:strVal val="visible"/>
                                      </p:to>
                                    </p:set>
                                    <p:animEffect transition="in" filter="wipe(left)">
                                      <p:cBhvr>
                                        <p:cTn id="423" dur="500"/>
                                        <p:tgtEl>
                                          <p:spTgt spid="549"/>
                                        </p:tgtEl>
                                      </p:cBhvr>
                                    </p:animEffect>
                                  </p:childTnLst>
                                </p:cTn>
                              </p:par>
                            </p:childTnLst>
                          </p:cTn>
                        </p:par>
                        <p:par>
                          <p:cTn id="424" fill="hold">
                            <p:stCondLst>
                              <p:cond delay="52500"/>
                            </p:stCondLst>
                            <p:childTnLst>
                              <p:par>
                                <p:cTn id="425" presetID="22" presetClass="entr" presetSubtype="8" fill="hold" grpId="0" nodeType="afterEffect">
                                  <p:stCondLst>
                                    <p:cond delay="0"/>
                                  </p:stCondLst>
                                  <p:childTnLst>
                                    <p:set>
                                      <p:cBhvr>
                                        <p:cTn id="426" dur="1" fill="hold">
                                          <p:stCondLst>
                                            <p:cond delay="0"/>
                                          </p:stCondLst>
                                        </p:cTn>
                                        <p:tgtEl>
                                          <p:spTgt spid="550"/>
                                        </p:tgtEl>
                                        <p:attrNameLst>
                                          <p:attrName>style.visibility</p:attrName>
                                        </p:attrNameLst>
                                      </p:cBhvr>
                                      <p:to>
                                        <p:strVal val="visible"/>
                                      </p:to>
                                    </p:set>
                                    <p:animEffect transition="in" filter="wipe(left)">
                                      <p:cBhvr>
                                        <p:cTn id="427" dur="500"/>
                                        <p:tgtEl>
                                          <p:spTgt spid="550"/>
                                        </p:tgtEl>
                                      </p:cBhvr>
                                    </p:animEffect>
                                  </p:childTnLst>
                                </p:cTn>
                              </p:par>
                            </p:childTnLst>
                          </p:cTn>
                        </p:par>
                        <p:par>
                          <p:cTn id="428" fill="hold">
                            <p:stCondLst>
                              <p:cond delay="53000"/>
                            </p:stCondLst>
                            <p:childTnLst>
                              <p:par>
                                <p:cTn id="429" presetID="22" presetClass="entr" presetSubtype="8" fill="hold" nodeType="afterEffect">
                                  <p:stCondLst>
                                    <p:cond delay="0"/>
                                  </p:stCondLst>
                                  <p:childTnLst>
                                    <p:set>
                                      <p:cBhvr>
                                        <p:cTn id="430" dur="1" fill="hold">
                                          <p:stCondLst>
                                            <p:cond delay="0"/>
                                          </p:stCondLst>
                                        </p:cTn>
                                        <p:tgtEl>
                                          <p:spTgt spid="551"/>
                                        </p:tgtEl>
                                        <p:attrNameLst>
                                          <p:attrName>style.visibility</p:attrName>
                                        </p:attrNameLst>
                                      </p:cBhvr>
                                      <p:to>
                                        <p:strVal val="visible"/>
                                      </p:to>
                                    </p:set>
                                    <p:animEffect transition="in" filter="wipe(left)">
                                      <p:cBhvr>
                                        <p:cTn id="431" dur="500"/>
                                        <p:tgtEl>
                                          <p:spTgt spid="551"/>
                                        </p:tgtEl>
                                      </p:cBhvr>
                                    </p:animEffect>
                                  </p:childTnLst>
                                </p:cTn>
                              </p:par>
                            </p:childTnLst>
                          </p:cTn>
                        </p:par>
                        <p:par>
                          <p:cTn id="432" fill="hold">
                            <p:stCondLst>
                              <p:cond delay="53500"/>
                            </p:stCondLst>
                            <p:childTnLst>
                              <p:par>
                                <p:cTn id="433" presetID="22" presetClass="entr" presetSubtype="8" fill="hold" grpId="0" nodeType="afterEffect">
                                  <p:stCondLst>
                                    <p:cond delay="0"/>
                                  </p:stCondLst>
                                  <p:childTnLst>
                                    <p:set>
                                      <p:cBhvr>
                                        <p:cTn id="434" dur="1" fill="hold">
                                          <p:stCondLst>
                                            <p:cond delay="0"/>
                                          </p:stCondLst>
                                        </p:cTn>
                                        <p:tgtEl>
                                          <p:spTgt spid="552"/>
                                        </p:tgtEl>
                                        <p:attrNameLst>
                                          <p:attrName>style.visibility</p:attrName>
                                        </p:attrNameLst>
                                      </p:cBhvr>
                                      <p:to>
                                        <p:strVal val="visible"/>
                                      </p:to>
                                    </p:set>
                                    <p:animEffect transition="in" filter="wipe(left)">
                                      <p:cBhvr>
                                        <p:cTn id="435" dur="500"/>
                                        <p:tgtEl>
                                          <p:spTgt spid="552"/>
                                        </p:tgtEl>
                                      </p:cBhvr>
                                    </p:animEffect>
                                  </p:childTnLst>
                                </p:cTn>
                              </p:par>
                            </p:childTnLst>
                          </p:cTn>
                        </p:par>
                        <p:par>
                          <p:cTn id="436" fill="hold">
                            <p:stCondLst>
                              <p:cond delay="54000"/>
                            </p:stCondLst>
                            <p:childTnLst>
                              <p:par>
                                <p:cTn id="437" presetID="22" presetClass="entr" presetSubtype="8" fill="hold" nodeType="afterEffect">
                                  <p:stCondLst>
                                    <p:cond delay="0"/>
                                  </p:stCondLst>
                                  <p:childTnLst>
                                    <p:set>
                                      <p:cBhvr>
                                        <p:cTn id="438" dur="1" fill="hold">
                                          <p:stCondLst>
                                            <p:cond delay="0"/>
                                          </p:stCondLst>
                                        </p:cTn>
                                        <p:tgtEl>
                                          <p:spTgt spid="553"/>
                                        </p:tgtEl>
                                        <p:attrNameLst>
                                          <p:attrName>style.visibility</p:attrName>
                                        </p:attrNameLst>
                                      </p:cBhvr>
                                      <p:to>
                                        <p:strVal val="visible"/>
                                      </p:to>
                                    </p:set>
                                    <p:animEffect transition="in" filter="wipe(left)">
                                      <p:cBhvr>
                                        <p:cTn id="439" dur="500"/>
                                        <p:tgtEl>
                                          <p:spTgt spid="553"/>
                                        </p:tgtEl>
                                      </p:cBhvr>
                                    </p:animEffect>
                                  </p:childTnLst>
                                </p:cTn>
                              </p:par>
                            </p:childTnLst>
                          </p:cTn>
                        </p:par>
                        <p:par>
                          <p:cTn id="440" fill="hold">
                            <p:stCondLst>
                              <p:cond delay="54500"/>
                            </p:stCondLst>
                            <p:childTnLst>
                              <p:par>
                                <p:cTn id="441" presetID="22" presetClass="entr" presetSubtype="8" fill="hold" grpId="0" nodeType="afterEffect">
                                  <p:stCondLst>
                                    <p:cond delay="0"/>
                                  </p:stCondLst>
                                  <p:childTnLst>
                                    <p:set>
                                      <p:cBhvr>
                                        <p:cTn id="442" dur="1" fill="hold">
                                          <p:stCondLst>
                                            <p:cond delay="0"/>
                                          </p:stCondLst>
                                        </p:cTn>
                                        <p:tgtEl>
                                          <p:spTgt spid="554"/>
                                        </p:tgtEl>
                                        <p:attrNameLst>
                                          <p:attrName>style.visibility</p:attrName>
                                        </p:attrNameLst>
                                      </p:cBhvr>
                                      <p:to>
                                        <p:strVal val="visible"/>
                                      </p:to>
                                    </p:set>
                                    <p:animEffect transition="in" filter="wipe(left)">
                                      <p:cBhvr>
                                        <p:cTn id="443" dur="500"/>
                                        <p:tgtEl>
                                          <p:spTgt spid="554"/>
                                        </p:tgtEl>
                                      </p:cBhvr>
                                    </p:animEffect>
                                  </p:childTnLst>
                                </p:cTn>
                              </p:par>
                            </p:childTnLst>
                          </p:cTn>
                        </p:par>
                        <p:par>
                          <p:cTn id="444" fill="hold">
                            <p:stCondLst>
                              <p:cond delay="55000"/>
                            </p:stCondLst>
                            <p:childTnLst>
                              <p:par>
                                <p:cTn id="445" presetID="22" presetClass="entr" presetSubtype="8" fill="hold" nodeType="afterEffect">
                                  <p:stCondLst>
                                    <p:cond delay="0"/>
                                  </p:stCondLst>
                                  <p:childTnLst>
                                    <p:set>
                                      <p:cBhvr>
                                        <p:cTn id="446" dur="1" fill="hold">
                                          <p:stCondLst>
                                            <p:cond delay="0"/>
                                          </p:stCondLst>
                                        </p:cTn>
                                        <p:tgtEl>
                                          <p:spTgt spid="555"/>
                                        </p:tgtEl>
                                        <p:attrNameLst>
                                          <p:attrName>style.visibility</p:attrName>
                                        </p:attrNameLst>
                                      </p:cBhvr>
                                      <p:to>
                                        <p:strVal val="visible"/>
                                      </p:to>
                                    </p:set>
                                    <p:animEffect transition="in" filter="wipe(left)">
                                      <p:cBhvr>
                                        <p:cTn id="447" dur="500"/>
                                        <p:tgtEl>
                                          <p:spTgt spid="555"/>
                                        </p:tgtEl>
                                      </p:cBhvr>
                                    </p:animEffect>
                                  </p:childTnLst>
                                </p:cTn>
                              </p:par>
                            </p:childTnLst>
                          </p:cTn>
                        </p:par>
                        <p:par>
                          <p:cTn id="448" fill="hold">
                            <p:stCondLst>
                              <p:cond delay="55500"/>
                            </p:stCondLst>
                            <p:childTnLst>
                              <p:par>
                                <p:cTn id="449" presetID="22" presetClass="entr" presetSubtype="8" fill="hold" grpId="0" nodeType="afterEffect">
                                  <p:stCondLst>
                                    <p:cond delay="0"/>
                                  </p:stCondLst>
                                  <p:childTnLst>
                                    <p:set>
                                      <p:cBhvr>
                                        <p:cTn id="450" dur="1" fill="hold">
                                          <p:stCondLst>
                                            <p:cond delay="0"/>
                                          </p:stCondLst>
                                        </p:cTn>
                                        <p:tgtEl>
                                          <p:spTgt spid="556"/>
                                        </p:tgtEl>
                                        <p:attrNameLst>
                                          <p:attrName>style.visibility</p:attrName>
                                        </p:attrNameLst>
                                      </p:cBhvr>
                                      <p:to>
                                        <p:strVal val="visible"/>
                                      </p:to>
                                    </p:set>
                                    <p:animEffect transition="in" filter="wipe(left)">
                                      <p:cBhvr>
                                        <p:cTn id="451" dur="500"/>
                                        <p:tgtEl>
                                          <p:spTgt spid="556"/>
                                        </p:tgtEl>
                                      </p:cBhvr>
                                    </p:animEffect>
                                  </p:childTnLst>
                                </p:cTn>
                              </p:par>
                            </p:childTnLst>
                          </p:cTn>
                        </p:par>
                        <p:par>
                          <p:cTn id="452" fill="hold">
                            <p:stCondLst>
                              <p:cond delay="56000"/>
                            </p:stCondLst>
                            <p:childTnLst>
                              <p:par>
                                <p:cTn id="453" presetID="22" presetClass="entr" presetSubtype="8" fill="hold" nodeType="afterEffect">
                                  <p:stCondLst>
                                    <p:cond delay="0"/>
                                  </p:stCondLst>
                                  <p:childTnLst>
                                    <p:set>
                                      <p:cBhvr>
                                        <p:cTn id="454" dur="1" fill="hold">
                                          <p:stCondLst>
                                            <p:cond delay="0"/>
                                          </p:stCondLst>
                                        </p:cTn>
                                        <p:tgtEl>
                                          <p:spTgt spid="557"/>
                                        </p:tgtEl>
                                        <p:attrNameLst>
                                          <p:attrName>style.visibility</p:attrName>
                                        </p:attrNameLst>
                                      </p:cBhvr>
                                      <p:to>
                                        <p:strVal val="visible"/>
                                      </p:to>
                                    </p:set>
                                    <p:animEffect transition="in" filter="wipe(left)">
                                      <p:cBhvr>
                                        <p:cTn id="455" dur="500"/>
                                        <p:tgtEl>
                                          <p:spTgt spid="557"/>
                                        </p:tgtEl>
                                      </p:cBhvr>
                                    </p:animEffect>
                                  </p:childTnLst>
                                </p:cTn>
                              </p:par>
                            </p:childTnLst>
                          </p:cTn>
                        </p:par>
                        <p:par>
                          <p:cTn id="456" fill="hold">
                            <p:stCondLst>
                              <p:cond delay="56500"/>
                            </p:stCondLst>
                            <p:childTnLst>
                              <p:par>
                                <p:cTn id="457" presetID="22" presetClass="entr" presetSubtype="8" fill="hold" nodeType="afterEffect">
                                  <p:stCondLst>
                                    <p:cond delay="0"/>
                                  </p:stCondLst>
                                  <p:childTnLst>
                                    <p:set>
                                      <p:cBhvr>
                                        <p:cTn id="458" dur="1" fill="hold">
                                          <p:stCondLst>
                                            <p:cond delay="0"/>
                                          </p:stCondLst>
                                        </p:cTn>
                                        <p:tgtEl>
                                          <p:spTgt spid="562"/>
                                        </p:tgtEl>
                                        <p:attrNameLst>
                                          <p:attrName>style.visibility</p:attrName>
                                        </p:attrNameLst>
                                      </p:cBhvr>
                                      <p:to>
                                        <p:strVal val="visible"/>
                                      </p:to>
                                    </p:set>
                                    <p:animEffect transition="in" filter="wipe(left)">
                                      <p:cBhvr>
                                        <p:cTn id="459" dur="500"/>
                                        <p:tgtEl>
                                          <p:spTgt spid="562"/>
                                        </p:tgtEl>
                                      </p:cBhvr>
                                    </p:animEffect>
                                  </p:childTnLst>
                                </p:cTn>
                              </p:par>
                            </p:childTnLst>
                          </p:cTn>
                        </p:par>
                        <p:par>
                          <p:cTn id="460" fill="hold">
                            <p:stCondLst>
                              <p:cond delay="57000"/>
                            </p:stCondLst>
                            <p:childTnLst>
                              <p:par>
                                <p:cTn id="461" presetID="22" presetClass="entr" presetSubtype="8" fill="hold" grpId="0" nodeType="afterEffect">
                                  <p:stCondLst>
                                    <p:cond delay="0"/>
                                  </p:stCondLst>
                                  <p:childTnLst>
                                    <p:set>
                                      <p:cBhvr>
                                        <p:cTn id="462" dur="1" fill="hold">
                                          <p:stCondLst>
                                            <p:cond delay="0"/>
                                          </p:stCondLst>
                                        </p:cTn>
                                        <p:tgtEl>
                                          <p:spTgt spid="561"/>
                                        </p:tgtEl>
                                        <p:attrNameLst>
                                          <p:attrName>style.visibility</p:attrName>
                                        </p:attrNameLst>
                                      </p:cBhvr>
                                      <p:to>
                                        <p:strVal val="visible"/>
                                      </p:to>
                                    </p:set>
                                    <p:animEffect transition="in" filter="wipe(left)">
                                      <p:cBhvr>
                                        <p:cTn id="463" dur="500"/>
                                        <p:tgtEl>
                                          <p:spTgt spid="561"/>
                                        </p:tgtEl>
                                      </p:cBhvr>
                                    </p:animEffect>
                                  </p:childTnLst>
                                </p:cTn>
                              </p:par>
                            </p:childTnLst>
                          </p:cTn>
                        </p:par>
                        <p:par>
                          <p:cTn id="464" fill="hold">
                            <p:stCondLst>
                              <p:cond delay="57500"/>
                            </p:stCondLst>
                            <p:childTnLst>
                              <p:par>
                                <p:cTn id="465" presetID="22" presetClass="entr" presetSubtype="8" fill="hold" grpId="0" nodeType="afterEffect">
                                  <p:stCondLst>
                                    <p:cond delay="0"/>
                                  </p:stCondLst>
                                  <p:childTnLst>
                                    <p:set>
                                      <p:cBhvr>
                                        <p:cTn id="466" dur="1" fill="hold">
                                          <p:stCondLst>
                                            <p:cond delay="0"/>
                                          </p:stCondLst>
                                        </p:cTn>
                                        <p:tgtEl>
                                          <p:spTgt spid="566"/>
                                        </p:tgtEl>
                                        <p:attrNameLst>
                                          <p:attrName>style.visibility</p:attrName>
                                        </p:attrNameLst>
                                      </p:cBhvr>
                                      <p:to>
                                        <p:strVal val="visible"/>
                                      </p:to>
                                    </p:set>
                                    <p:animEffect transition="in" filter="wipe(left)">
                                      <p:cBhvr>
                                        <p:cTn id="467" dur="500"/>
                                        <p:tgtEl>
                                          <p:spTgt spid="566"/>
                                        </p:tgtEl>
                                      </p:cBhvr>
                                    </p:animEffect>
                                  </p:childTnLst>
                                </p:cTn>
                              </p:par>
                            </p:childTnLst>
                          </p:cTn>
                        </p:par>
                        <p:par>
                          <p:cTn id="468" fill="hold">
                            <p:stCondLst>
                              <p:cond delay="58000"/>
                            </p:stCondLst>
                            <p:childTnLst>
                              <p:par>
                                <p:cTn id="469" presetID="22" presetClass="entr" presetSubtype="8" fill="hold" nodeType="afterEffect">
                                  <p:stCondLst>
                                    <p:cond delay="0"/>
                                  </p:stCondLst>
                                  <p:childTnLst>
                                    <p:set>
                                      <p:cBhvr>
                                        <p:cTn id="470" dur="1" fill="hold">
                                          <p:stCondLst>
                                            <p:cond delay="0"/>
                                          </p:stCondLst>
                                        </p:cTn>
                                        <p:tgtEl>
                                          <p:spTgt spid="569"/>
                                        </p:tgtEl>
                                        <p:attrNameLst>
                                          <p:attrName>style.visibility</p:attrName>
                                        </p:attrNameLst>
                                      </p:cBhvr>
                                      <p:to>
                                        <p:strVal val="visible"/>
                                      </p:to>
                                    </p:set>
                                    <p:animEffect transition="in" filter="wipe(left)">
                                      <p:cBhvr>
                                        <p:cTn id="471" dur="500"/>
                                        <p:tgtEl>
                                          <p:spTgt spid="569"/>
                                        </p:tgtEl>
                                      </p:cBhvr>
                                    </p:animEffect>
                                  </p:childTnLst>
                                </p:cTn>
                              </p:par>
                            </p:childTnLst>
                          </p:cTn>
                        </p:par>
                        <p:par>
                          <p:cTn id="472" fill="hold">
                            <p:stCondLst>
                              <p:cond delay="58500"/>
                            </p:stCondLst>
                            <p:childTnLst>
                              <p:par>
                                <p:cTn id="473" presetID="22" presetClass="entr" presetSubtype="8" fill="hold" grpId="0" nodeType="afterEffect">
                                  <p:stCondLst>
                                    <p:cond delay="0"/>
                                  </p:stCondLst>
                                  <p:childTnLst>
                                    <p:set>
                                      <p:cBhvr>
                                        <p:cTn id="474" dur="1" fill="hold">
                                          <p:stCondLst>
                                            <p:cond delay="0"/>
                                          </p:stCondLst>
                                        </p:cTn>
                                        <p:tgtEl>
                                          <p:spTgt spid="568"/>
                                        </p:tgtEl>
                                        <p:attrNameLst>
                                          <p:attrName>style.visibility</p:attrName>
                                        </p:attrNameLst>
                                      </p:cBhvr>
                                      <p:to>
                                        <p:strVal val="visible"/>
                                      </p:to>
                                    </p:set>
                                    <p:animEffect transition="in" filter="wipe(left)">
                                      <p:cBhvr>
                                        <p:cTn id="475" dur="500"/>
                                        <p:tgtEl>
                                          <p:spTgt spid="568"/>
                                        </p:tgtEl>
                                      </p:cBhvr>
                                    </p:animEffect>
                                  </p:childTnLst>
                                </p:cTn>
                              </p:par>
                            </p:childTnLst>
                          </p:cTn>
                        </p:par>
                        <p:par>
                          <p:cTn id="476" fill="hold">
                            <p:stCondLst>
                              <p:cond delay="59000"/>
                            </p:stCondLst>
                            <p:childTnLst>
                              <p:par>
                                <p:cTn id="477" presetID="22" presetClass="entr" presetSubtype="8" fill="hold" nodeType="afterEffect">
                                  <p:stCondLst>
                                    <p:cond delay="0"/>
                                  </p:stCondLst>
                                  <p:childTnLst>
                                    <p:set>
                                      <p:cBhvr>
                                        <p:cTn id="478" dur="1" fill="hold">
                                          <p:stCondLst>
                                            <p:cond delay="0"/>
                                          </p:stCondLst>
                                        </p:cTn>
                                        <p:tgtEl>
                                          <p:spTgt spid="571"/>
                                        </p:tgtEl>
                                        <p:attrNameLst>
                                          <p:attrName>style.visibility</p:attrName>
                                        </p:attrNameLst>
                                      </p:cBhvr>
                                      <p:to>
                                        <p:strVal val="visible"/>
                                      </p:to>
                                    </p:set>
                                    <p:animEffect transition="in" filter="wipe(left)">
                                      <p:cBhvr>
                                        <p:cTn id="479" dur="500"/>
                                        <p:tgtEl>
                                          <p:spTgt spid="571"/>
                                        </p:tgtEl>
                                      </p:cBhvr>
                                    </p:animEffect>
                                  </p:childTnLst>
                                </p:cTn>
                              </p:par>
                            </p:childTnLst>
                          </p:cTn>
                        </p:par>
                        <p:par>
                          <p:cTn id="480" fill="hold">
                            <p:stCondLst>
                              <p:cond delay="59500"/>
                            </p:stCondLst>
                            <p:childTnLst>
                              <p:par>
                                <p:cTn id="481" presetID="22" presetClass="entr" presetSubtype="8" fill="hold" grpId="0" nodeType="afterEffect">
                                  <p:stCondLst>
                                    <p:cond delay="0"/>
                                  </p:stCondLst>
                                  <p:childTnLst>
                                    <p:set>
                                      <p:cBhvr>
                                        <p:cTn id="482" dur="1" fill="hold">
                                          <p:stCondLst>
                                            <p:cond delay="0"/>
                                          </p:stCondLst>
                                        </p:cTn>
                                        <p:tgtEl>
                                          <p:spTgt spid="570"/>
                                        </p:tgtEl>
                                        <p:attrNameLst>
                                          <p:attrName>style.visibility</p:attrName>
                                        </p:attrNameLst>
                                      </p:cBhvr>
                                      <p:to>
                                        <p:strVal val="visible"/>
                                      </p:to>
                                    </p:set>
                                    <p:animEffect transition="in" filter="wipe(left)">
                                      <p:cBhvr>
                                        <p:cTn id="483" dur="500"/>
                                        <p:tgtEl>
                                          <p:spTgt spid="570"/>
                                        </p:tgtEl>
                                      </p:cBhvr>
                                    </p:animEffect>
                                  </p:childTnLst>
                                </p:cTn>
                              </p:par>
                            </p:childTnLst>
                          </p:cTn>
                        </p:par>
                        <p:par>
                          <p:cTn id="484" fill="hold">
                            <p:stCondLst>
                              <p:cond delay="60000"/>
                            </p:stCondLst>
                            <p:childTnLst>
                              <p:par>
                                <p:cTn id="485" presetID="22" presetClass="entr" presetSubtype="8" fill="hold" nodeType="afterEffect">
                                  <p:stCondLst>
                                    <p:cond delay="0"/>
                                  </p:stCondLst>
                                  <p:childTnLst>
                                    <p:set>
                                      <p:cBhvr>
                                        <p:cTn id="486" dur="1" fill="hold">
                                          <p:stCondLst>
                                            <p:cond delay="0"/>
                                          </p:stCondLst>
                                        </p:cTn>
                                        <p:tgtEl>
                                          <p:spTgt spid="572"/>
                                        </p:tgtEl>
                                        <p:attrNameLst>
                                          <p:attrName>style.visibility</p:attrName>
                                        </p:attrNameLst>
                                      </p:cBhvr>
                                      <p:to>
                                        <p:strVal val="visible"/>
                                      </p:to>
                                    </p:set>
                                    <p:animEffect transition="in" filter="wipe(left)">
                                      <p:cBhvr>
                                        <p:cTn id="487" dur="500"/>
                                        <p:tgtEl>
                                          <p:spTgt spid="572"/>
                                        </p:tgtEl>
                                      </p:cBhvr>
                                    </p:animEffect>
                                  </p:childTnLst>
                                </p:cTn>
                              </p:par>
                            </p:childTnLst>
                          </p:cTn>
                        </p:par>
                        <p:par>
                          <p:cTn id="488" fill="hold">
                            <p:stCondLst>
                              <p:cond delay="60500"/>
                            </p:stCondLst>
                            <p:childTnLst>
                              <p:par>
                                <p:cTn id="489" presetID="22" presetClass="entr" presetSubtype="8" fill="hold" grpId="0" nodeType="afterEffect">
                                  <p:stCondLst>
                                    <p:cond delay="0"/>
                                  </p:stCondLst>
                                  <p:childTnLst>
                                    <p:set>
                                      <p:cBhvr>
                                        <p:cTn id="490" dur="1" fill="hold">
                                          <p:stCondLst>
                                            <p:cond delay="0"/>
                                          </p:stCondLst>
                                        </p:cTn>
                                        <p:tgtEl>
                                          <p:spTgt spid="573"/>
                                        </p:tgtEl>
                                        <p:attrNameLst>
                                          <p:attrName>style.visibility</p:attrName>
                                        </p:attrNameLst>
                                      </p:cBhvr>
                                      <p:to>
                                        <p:strVal val="visible"/>
                                      </p:to>
                                    </p:set>
                                    <p:animEffect transition="in" filter="wipe(left)">
                                      <p:cBhvr>
                                        <p:cTn id="491" dur="500"/>
                                        <p:tgtEl>
                                          <p:spTgt spid="573"/>
                                        </p:tgtEl>
                                      </p:cBhvr>
                                    </p:animEffect>
                                  </p:childTnLst>
                                </p:cTn>
                              </p:par>
                            </p:childTnLst>
                          </p:cTn>
                        </p:par>
                        <p:par>
                          <p:cTn id="492" fill="hold">
                            <p:stCondLst>
                              <p:cond delay="61000"/>
                            </p:stCondLst>
                            <p:childTnLst>
                              <p:par>
                                <p:cTn id="493" presetID="22" presetClass="entr" presetSubtype="8" fill="hold" nodeType="afterEffect">
                                  <p:stCondLst>
                                    <p:cond delay="0"/>
                                  </p:stCondLst>
                                  <p:childTnLst>
                                    <p:set>
                                      <p:cBhvr>
                                        <p:cTn id="494" dur="1" fill="hold">
                                          <p:stCondLst>
                                            <p:cond delay="0"/>
                                          </p:stCondLst>
                                        </p:cTn>
                                        <p:tgtEl>
                                          <p:spTgt spid="575"/>
                                        </p:tgtEl>
                                        <p:attrNameLst>
                                          <p:attrName>style.visibility</p:attrName>
                                        </p:attrNameLst>
                                      </p:cBhvr>
                                      <p:to>
                                        <p:strVal val="visible"/>
                                      </p:to>
                                    </p:set>
                                    <p:animEffect transition="in" filter="wipe(left)">
                                      <p:cBhvr>
                                        <p:cTn id="495" dur="500"/>
                                        <p:tgtEl>
                                          <p:spTgt spid="575"/>
                                        </p:tgtEl>
                                      </p:cBhvr>
                                    </p:animEffect>
                                  </p:childTnLst>
                                </p:cTn>
                              </p:par>
                            </p:childTnLst>
                          </p:cTn>
                        </p:par>
                        <p:par>
                          <p:cTn id="496" fill="hold">
                            <p:stCondLst>
                              <p:cond delay="61500"/>
                            </p:stCondLst>
                            <p:childTnLst>
                              <p:par>
                                <p:cTn id="497" presetID="22" presetClass="entr" presetSubtype="8" fill="hold" grpId="0" nodeType="afterEffect">
                                  <p:stCondLst>
                                    <p:cond delay="0"/>
                                  </p:stCondLst>
                                  <p:childTnLst>
                                    <p:set>
                                      <p:cBhvr>
                                        <p:cTn id="498" dur="1" fill="hold">
                                          <p:stCondLst>
                                            <p:cond delay="0"/>
                                          </p:stCondLst>
                                        </p:cTn>
                                        <p:tgtEl>
                                          <p:spTgt spid="574"/>
                                        </p:tgtEl>
                                        <p:attrNameLst>
                                          <p:attrName>style.visibility</p:attrName>
                                        </p:attrNameLst>
                                      </p:cBhvr>
                                      <p:to>
                                        <p:strVal val="visible"/>
                                      </p:to>
                                    </p:set>
                                    <p:animEffect transition="in" filter="wipe(left)">
                                      <p:cBhvr>
                                        <p:cTn id="499" dur="500"/>
                                        <p:tgtEl>
                                          <p:spTgt spid="574"/>
                                        </p:tgtEl>
                                      </p:cBhvr>
                                    </p:animEffect>
                                  </p:childTnLst>
                                </p:cTn>
                              </p:par>
                            </p:childTnLst>
                          </p:cTn>
                        </p:par>
                        <p:par>
                          <p:cTn id="500" fill="hold">
                            <p:stCondLst>
                              <p:cond delay="62000"/>
                            </p:stCondLst>
                            <p:childTnLst>
                              <p:par>
                                <p:cTn id="501" presetID="22" presetClass="entr" presetSubtype="8" fill="hold" nodeType="afterEffect">
                                  <p:stCondLst>
                                    <p:cond delay="0"/>
                                  </p:stCondLst>
                                  <p:childTnLst>
                                    <p:set>
                                      <p:cBhvr>
                                        <p:cTn id="502" dur="1" fill="hold">
                                          <p:stCondLst>
                                            <p:cond delay="0"/>
                                          </p:stCondLst>
                                        </p:cTn>
                                        <p:tgtEl>
                                          <p:spTgt spid="577"/>
                                        </p:tgtEl>
                                        <p:attrNameLst>
                                          <p:attrName>style.visibility</p:attrName>
                                        </p:attrNameLst>
                                      </p:cBhvr>
                                      <p:to>
                                        <p:strVal val="visible"/>
                                      </p:to>
                                    </p:set>
                                    <p:animEffect transition="in" filter="wipe(left)">
                                      <p:cBhvr>
                                        <p:cTn id="503" dur="500"/>
                                        <p:tgtEl>
                                          <p:spTgt spid="577"/>
                                        </p:tgtEl>
                                      </p:cBhvr>
                                    </p:animEffect>
                                  </p:childTnLst>
                                </p:cTn>
                              </p:par>
                            </p:childTnLst>
                          </p:cTn>
                        </p:par>
                        <p:par>
                          <p:cTn id="504" fill="hold">
                            <p:stCondLst>
                              <p:cond delay="62500"/>
                            </p:stCondLst>
                            <p:childTnLst>
                              <p:par>
                                <p:cTn id="505" presetID="22" presetClass="entr" presetSubtype="8" fill="hold" grpId="0" nodeType="afterEffect">
                                  <p:stCondLst>
                                    <p:cond delay="0"/>
                                  </p:stCondLst>
                                  <p:childTnLst>
                                    <p:set>
                                      <p:cBhvr>
                                        <p:cTn id="506" dur="1" fill="hold">
                                          <p:stCondLst>
                                            <p:cond delay="0"/>
                                          </p:stCondLst>
                                        </p:cTn>
                                        <p:tgtEl>
                                          <p:spTgt spid="576"/>
                                        </p:tgtEl>
                                        <p:attrNameLst>
                                          <p:attrName>style.visibility</p:attrName>
                                        </p:attrNameLst>
                                      </p:cBhvr>
                                      <p:to>
                                        <p:strVal val="visible"/>
                                      </p:to>
                                    </p:set>
                                    <p:animEffect transition="in" filter="wipe(left)">
                                      <p:cBhvr>
                                        <p:cTn id="507" dur="500"/>
                                        <p:tgtEl>
                                          <p:spTgt spid="576"/>
                                        </p:tgtEl>
                                      </p:cBhvr>
                                    </p:animEffect>
                                  </p:childTnLst>
                                </p:cTn>
                              </p:par>
                            </p:childTnLst>
                          </p:cTn>
                        </p:par>
                        <p:par>
                          <p:cTn id="508" fill="hold">
                            <p:stCondLst>
                              <p:cond delay="63000"/>
                            </p:stCondLst>
                            <p:childTnLst>
                              <p:par>
                                <p:cTn id="509" presetID="22" presetClass="entr" presetSubtype="8" fill="hold" nodeType="afterEffect">
                                  <p:stCondLst>
                                    <p:cond delay="0"/>
                                  </p:stCondLst>
                                  <p:childTnLst>
                                    <p:set>
                                      <p:cBhvr>
                                        <p:cTn id="510" dur="1" fill="hold">
                                          <p:stCondLst>
                                            <p:cond delay="0"/>
                                          </p:stCondLst>
                                        </p:cTn>
                                        <p:tgtEl>
                                          <p:spTgt spid="578"/>
                                        </p:tgtEl>
                                        <p:attrNameLst>
                                          <p:attrName>style.visibility</p:attrName>
                                        </p:attrNameLst>
                                      </p:cBhvr>
                                      <p:to>
                                        <p:strVal val="visible"/>
                                      </p:to>
                                    </p:set>
                                    <p:animEffect transition="in" filter="wipe(left)">
                                      <p:cBhvr>
                                        <p:cTn id="511" dur="500"/>
                                        <p:tgtEl>
                                          <p:spTgt spid="578"/>
                                        </p:tgtEl>
                                      </p:cBhvr>
                                    </p:animEffect>
                                  </p:childTnLst>
                                </p:cTn>
                              </p:par>
                            </p:childTnLst>
                          </p:cTn>
                        </p:par>
                        <p:par>
                          <p:cTn id="512" fill="hold">
                            <p:stCondLst>
                              <p:cond delay="63500"/>
                            </p:stCondLst>
                            <p:childTnLst>
                              <p:par>
                                <p:cTn id="513" presetID="22" presetClass="entr" presetSubtype="8" fill="hold" nodeType="afterEffect">
                                  <p:stCondLst>
                                    <p:cond delay="0"/>
                                  </p:stCondLst>
                                  <p:childTnLst>
                                    <p:set>
                                      <p:cBhvr>
                                        <p:cTn id="514" dur="1" fill="hold">
                                          <p:stCondLst>
                                            <p:cond delay="0"/>
                                          </p:stCondLst>
                                        </p:cTn>
                                        <p:tgtEl>
                                          <p:spTgt spid="579"/>
                                        </p:tgtEl>
                                        <p:attrNameLst>
                                          <p:attrName>style.visibility</p:attrName>
                                        </p:attrNameLst>
                                      </p:cBhvr>
                                      <p:to>
                                        <p:strVal val="visible"/>
                                      </p:to>
                                    </p:set>
                                    <p:animEffect transition="in" filter="wipe(left)">
                                      <p:cBhvr>
                                        <p:cTn id="515" dur="500"/>
                                        <p:tgtEl>
                                          <p:spTgt spid="579"/>
                                        </p:tgtEl>
                                      </p:cBhvr>
                                    </p:animEffect>
                                  </p:childTnLst>
                                </p:cTn>
                              </p:par>
                            </p:childTnLst>
                          </p:cTn>
                        </p:par>
                        <p:par>
                          <p:cTn id="516" fill="hold">
                            <p:stCondLst>
                              <p:cond delay="64000"/>
                            </p:stCondLst>
                            <p:childTnLst>
                              <p:par>
                                <p:cTn id="517" presetID="22" presetClass="entr" presetSubtype="8" fill="hold" grpId="0" nodeType="afterEffect">
                                  <p:stCondLst>
                                    <p:cond delay="0"/>
                                  </p:stCondLst>
                                  <p:childTnLst>
                                    <p:set>
                                      <p:cBhvr>
                                        <p:cTn id="518" dur="1" fill="hold">
                                          <p:stCondLst>
                                            <p:cond delay="0"/>
                                          </p:stCondLst>
                                        </p:cTn>
                                        <p:tgtEl>
                                          <p:spTgt spid="580"/>
                                        </p:tgtEl>
                                        <p:attrNameLst>
                                          <p:attrName>style.visibility</p:attrName>
                                        </p:attrNameLst>
                                      </p:cBhvr>
                                      <p:to>
                                        <p:strVal val="visible"/>
                                      </p:to>
                                    </p:set>
                                    <p:animEffect transition="in" filter="wipe(left)">
                                      <p:cBhvr>
                                        <p:cTn id="519" dur="500"/>
                                        <p:tgtEl>
                                          <p:spTgt spid="580"/>
                                        </p:tgtEl>
                                      </p:cBhvr>
                                    </p:animEffect>
                                  </p:childTnLst>
                                </p:cTn>
                              </p:par>
                            </p:childTnLst>
                          </p:cTn>
                        </p:par>
                        <p:par>
                          <p:cTn id="520" fill="hold">
                            <p:stCondLst>
                              <p:cond delay="64500"/>
                            </p:stCondLst>
                            <p:childTnLst>
                              <p:par>
                                <p:cTn id="521" presetID="22" presetClass="entr" presetSubtype="8" fill="hold" grpId="0" nodeType="afterEffect">
                                  <p:stCondLst>
                                    <p:cond delay="0"/>
                                  </p:stCondLst>
                                  <p:childTnLst>
                                    <p:set>
                                      <p:cBhvr>
                                        <p:cTn id="522" dur="1" fill="hold">
                                          <p:stCondLst>
                                            <p:cond delay="0"/>
                                          </p:stCondLst>
                                        </p:cTn>
                                        <p:tgtEl>
                                          <p:spTgt spid="581"/>
                                        </p:tgtEl>
                                        <p:attrNameLst>
                                          <p:attrName>style.visibility</p:attrName>
                                        </p:attrNameLst>
                                      </p:cBhvr>
                                      <p:to>
                                        <p:strVal val="visible"/>
                                      </p:to>
                                    </p:set>
                                    <p:animEffect transition="in" filter="wipe(left)">
                                      <p:cBhvr>
                                        <p:cTn id="523" dur="500"/>
                                        <p:tgtEl>
                                          <p:spTgt spid="581"/>
                                        </p:tgtEl>
                                      </p:cBhvr>
                                    </p:animEffect>
                                  </p:childTnLst>
                                </p:cTn>
                              </p:par>
                            </p:childTnLst>
                          </p:cTn>
                        </p:par>
                        <p:par>
                          <p:cTn id="524" fill="hold">
                            <p:stCondLst>
                              <p:cond delay="65000"/>
                            </p:stCondLst>
                            <p:childTnLst>
                              <p:par>
                                <p:cTn id="525" presetID="22" presetClass="entr" presetSubtype="8" fill="hold" grpId="0" nodeType="afterEffect">
                                  <p:stCondLst>
                                    <p:cond delay="0"/>
                                  </p:stCondLst>
                                  <p:childTnLst>
                                    <p:set>
                                      <p:cBhvr>
                                        <p:cTn id="526" dur="1" fill="hold">
                                          <p:stCondLst>
                                            <p:cond delay="0"/>
                                          </p:stCondLst>
                                        </p:cTn>
                                        <p:tgtEl>
                                          <p:spTgt spid="582"/>
                                        </p:tgtEl>
                                        <p:attrNameLst>
                                          <p:attrName>style.visibility</p:attrName>
                                        </p:attrNameLst>
                                      </p:cBhvr>
                                      <p:to>
                                        <p:strVal val="visible"/>
                                      </p:to>
                                    </p:set>
                                    <p:animEffect transition="in" filter="wipe(left)">
                                      <p:cBhvr>
                                        <p:cTn id="527" dur="500"/>
                                        <p:tgtEl>
                                          <p:spTgt spid="582"/>
                                        </p:tgtEl>
                                      </p:cBhvr>
                                    </p:animEffect>
                                  </p:childTnLst>
                                </p:cTn>
                              </p:par>
                            </p:childTnLst>
                          </p:cTn>
                        </p:par>
                        <p:par>
                          <p:cTn id="528" fill="hold">
                            <p:stCondLst>
                              <p:cond delay="65500"/>
                            </p:stCondLst>
                            <p:childTnLst>
                              <p:par>
                                <p:cTn id="529" presetID="22" presetClass="entr" presetSubtype="8" fill="hold" nodeType="afterEffect">
                                  <p:stCondLst>
                                    <p:cond delay="0"/>
                                  </p:stCondLst>
                                  <p:childTnLst>
                                    <p:set>
                                      <p:cBhvr>
                                        <p:cTn id="530" dur="1" fill="hold">
                                          <p:stCondLst>
                                            <p:cond delay="0"/>
                                          </p:stCondLst>
                                        </p:cTn>
                                        <p:tgtEl>
                                          <p:spTgt spid="584"/>
                                        </p:tgtEl>
                                        <p:attrNameLst>
                                          <p:attrName>style.visibility</p:attrName>
                                        </p:attrNameLst>
                                      </p:cBhvr>
                                      <p:to>
                                        <p:strVal val="visible"/>
                                      </p:to>
                                    </p:set>
                                    <p:animEffect transition="in" filter="wipe(left)">
                                      <p:cBhvr>
                                        <p:cTn id="531" dur="500"/>
                                        <p:tgtEl>
                                          <p:spTgt spid="584"/>
                                        </p:tgtEl>
                                      </p:cBhvr>
                                    </p:animEffect>
                                  </p:childTnLst>
                                </p:cTn>
                              </p:par>
                            </p:childTnLst>
                          </p:cTn>
                        </p:par>
                        <p:par>
                          <p:cTn id="532" fill="hold">
                            <p:stCondLst>
                              <p:cond delay="66000"/>
                            </p:stCondLst>
                            <p:childTnLst>
                              <p:par>
                                <p:cTn id="533" presetID="22" presetClass="entr" presetSubtype="8" fill="hold" grpId="0" nodeType="afterEffect">
                                  <p:stCondLst>
                                    <p:cond delay="0"/>
                                  </p:stCondLst>
                                  <p:childTnLst>
                                    <p:set>
                                      <p:cBhvr>
                                        <p:cTn id="534" dur="1" fill="hold">
                                          <p:stCondLst>
                                            <p:cond delay="0"/>
                                          </p:stCondLst>
                                        </p:cTn>
                                        <p:tgtEl>
                                          <p:spTgt spid="583"/>
                                        </p:tgtEl>
                                        <p:attrNameLst>
                                          <p:attrName>style.visibility</p:attrName>
                                        </p:attrNameLst>
                                      </p:cBhvr>
                                      <p:to>
                                        <p:strVal val="visible"/>
                                      </p:to>
                                    </p:set>
                                    <p:animEffect transition="in" filter="wipe(left)">
                                      <p:cBhvr>
                                        <p:cTn id="535" dur="500"/>
                                        <p:tgtEl>
                                          <p:spTgt spid="583"/>
                                        </p:tgtEl>
                                      </p:cBhvr>
                                    </p:animEffect>
                                  </p:childTnLst>
                                </p:cTn>
                              </p:par>
                            </p:childTnLst>
                          </p:cTn>
                        </p:par>
                        <p:par>
                          <p:cTn id="536" fill="hold">
                            <p:stCondLst>
                              <p:cond delay="66500"/>
                            </p:stCondLst>
                            <p:childTnLst>
                              <p:par>
                                <p:cTn id="537" presetID="22" presetClass="entr" presetSubtype="8" fill="hold" nodeType="afterEffect">
                                  <p:stCondLst>
                                    <p:cond delay="0"/>
                                  </p:stCondLst>
                                  <p:childTnLst>
                                    <p:set>
                                      <p:cBhvr>
                                        <p:cTn id="538" dur="1" fill="hold">
                                          <p:stCondLst>
                                            <p:cond delay="0"/>
                                          </p:stCondLst>
                                        </p:cTn>
                                        <p:tgtEl>
                                          <p:spTgt spid="586"/>
                                        </p:tgtEl>
                                        <p:attrNameLst>
                                          <p:attrName>style.visibility</p:attrName>
                                        </p:attrNameLst>
                                      </p:cBhvr>
                                      <p:to>
                                        <p:strVal val="visible"/>
                                      </p:to>
                                    </p:set>
                                    <p:animEffect transition="in" filter="wipe(left)">
                                      <p:cBhvr>
                                        <p:cTn id="539" dur="500"/>
                                        <p:tgtEl>
                                          <p:spTgt spid="586"/>
                                        </p:tgtEl>
                                      </p:cBhvr>
                                    </p:animEffect>
                                  </p:childTnLst>
                                </p:cTn>
                              </p:par>
                            </p:childTnLst>
                          </p:cTn>
                        </p:par>
                        <p:par>
                          <p:cTn id="540" fill="hold">
                            <p:stCondLst>
                              <p:cond delay="67000"/>
                            </p:stCondLst>
                            <p:childTnLst>
                              <p:par>
                                <p:cTn id="541" presetID="22" presetClass="entr" presetSubtype="8" fill="hold" grpId="0" nodeType="afterEffect">
                                  <p:stCondLst>
                                    <p:cond delay="0"/>
                                  </p:stCondLst>
                                  <p:childTnLst>
                                    <p:set>
                                      <p:cBhvr>
                                        <p:cTn id="542" dur="1" fill="hold">
                                          <p:stCondLst>
                                            <p:cond delay="0"/>
                                          </p:stCondLst>
                                        </p:cTn>
                                        <p:tgtEl>
                                          <p:spTgt spid="585"/>
                                        </p:tgtEl>
                                        <p:attrNameLst>
                                          <p:attrName>style.visibility</p:attrName>
                                        </p:attrNameLst>
                                      </p:cBhvr>
                                      <p:to>
                                        <p:strVal val="visible"/>
                                      </p:to>
                                    </p:set>
                                    <p:animEffect transition="in" filter="wipe(left)">
                                      <p:cBhvr>
                                        <p:cTn id="543" dur="500"/>
                                        <p:tgtEl>
                                          <p:spTgt spid="585"/>
                                        </p:tgtEl>
                                      </p:cBhvr>
                                    </p:animEffect>
                                  </p:childTnLst>
                                </p:cTn>
                              </p:par>
                            </p:childTnLst>
                          </p:cTn>
                        </p:par>
                        <p:par>
                          <p:cTn id="544" fill="hold">
                            <p:stCondLst>
                              <p:cond delay="67500"/>
                            </p:stCondLst>
                            <p:childTnLst>
                              <p:par>
                                <p:cTn id="545" presetID="22" presetClass="entr" presetSubtype="8" fill="hold" nodeType="afterEffect">
                                  <p:stCondLst>
                                    <p:cond delay="0"/>
                                  </p:stCondLst>
                                  <p:childTnLst>
                                    <p:set>
                                      <p:cBhvr>
                                        <p:cTn id="546" dur="1" fill="hold">
                                          <p:stCondLst>
                                            <p:cond delay="0"/>
                                          </p:stCondLst>
                                        </p:cTn>
                                        <p:tgtEl>
                                          <p:spTgt spid="565"/>
                                        </p:tgtEl>
                                        <p:attrNameLst>
                                          <p:attrName>style.visibility</p:attrName>
                                        </p:attrNameLst>
                                      </p:cBhvr>
                                      <p:to>
                                        <p:strVal val="visible"/>
                                      </p:to>
                                    </p:set>
                                    <p:animEffect transition="in" filter="wipe(left)">
                                      <p:cBhvr>
                                        <p:cTn id="547" dur="500"/>
                                        <p:tgtEl>
                                          <p:spTgt spid="565"/>
                                        </p:tgtEl>
                                      </p:cBhvr>
                                    </p:animEffect>
                                  </p:childTnLst>
                                </p:cTn>
                              </p:par>
                            </p:childTnLst>
                          </p:cTn>
                        </p:par>
                        <p:par>
                          <p:cTn id="548" fill="hold">
                            <p:stCondLst>
                              <p:cond delay="68000"/>
                            </p:stCondLst>
                            <p:childTnLst>
                              <p:par>
                                <p:cTn id="549" presetID="22" presetClass="entr" presetSubtype="8" fill="hold" grpId="0" nodeType="afterEffect">
                                  <p:stCondLst>
                                    <p:cond delay="0"/>
                                  </p:stCondLst>
                                  <p:childTnLst>
                                    <p:set>
                                      <p:cBhvr>
                                        <p:cTn id="550" dur="1" fill="hold">
                                          <p:stCondLst>
                                            <p:cond delay="0"/>
                                          </p:stCondLst>
                                        </p:cTn>
                                        <p:tgtEl>
                                          <p:spTgt spid="587"/>
                                        </p:tgtEl>
                                        <p:attrNameLst>
                                          <p:attrName>style.visibility</p:attrName>
                                        </p:attrNameLst>
                                      </p:cBhvr>
                                      <p:to>
                                        <p:strVal val="visible"/>
                                      </p:to>
                                    </p:set>
                                    <p:animEffect transition="in" filter="wipe(left)">
                                      <p:cBhvr>
                                        <p:cTn id="551" dur="500"/>
                                        <p:tgtEl>
                                          <p:spTgt spid="587"/>
                                        </p:tgtEl>
                                      </p:cBhvr>
                                    </p:animEffect>
                                  </p:childTnLst>
                                </p:cTn>
                              </p:par>
                            </p:childTnLst>
                          </p:cTn>
                        </p:par>
                        <p:par>
                          <p:cTn id="552" fill="hold">
                            <p:stCondLst>
                              <p:cond delay="68500"/>
                            </p:stCondLst>
                            <p:childTnLst>
                              <p:par>
                                <p:cTn id="553" presetID="22" presetClass="entr" presetSubtype="8" fill="hold" nodeType="afterEffect">
                                  <p:stCondLst>
                                    <p:cond delay="0"/>
                                  </p:stCondLst>
                                  <p:childTnLst>
                                    <p:set>
                                      <p:cBhvr>
                                        <p:cTn id="554" dur="1" fill="hold">
                                          <p:stCondLst>
                                            <p:cond delay="0"/>
                                          </p:stCondLst>
                                        </p:cTn>
                                        <p:tgtEl>
                                          <p:spTgt spid="588"/>
                                        </p:tgtEl>
                                        <p:attrNameLst>
                                          <p:attrName>style.visibility</p:attrName>
                                        </p:attrNameLst>
                                      </p:cBhvr>
                                      <p:to>
                                        <p:strVal val="visible"/>
                                      </p:to>
                                    </p:set>
                                    <p:animEffect transition="in" filter="wipe(left)">
                                      <p:cBhvr>
                                        <p:cTn id="555" dur="500"/>
                                        <p:tgtEl>
                                          <p:spTgt spid="588"/>
                                        </p:tgtEl>
                                      </p:cBhvr>
                                    </p:animEffect>
                                  </p:childTnLst>
                                </p:cTn>
                              </p:par>
                            </p:childTnLst>
                          </p:cTn>
                        </p:par>
                        <p:par>
                          <p:cTn id="556" fill="hold">
                            <p:stCondLst>
                              <p:cond delay="69000"/>
                            </p:stCondLst>
                            <p:childTnLst>
                              <p:par>
                                <p:cTn id="557" presetID="22" presetClass="entr" presetSubtype="8" fill="hold" grpId="0" nodeType="afterEffect">
                                  <p:stCondLst>
                                    <p:cond delay="0"/>
                                  </p:stCondLst>
                                  <p:childTnLst>
                                    <p:set>
                                      <p:cBhvr>
                                        <p:cTn id="558" dur="1" fill="hold">
                                          <p:stCondLst>
                                            <p:cond delay="0"/>
                                          </p:stCondLst>
                                        </p:cTn>
                                        <p:tgtEl>
                                          <p:spTgt spid="589"/>
                                        </p:tgtEl>
                                        <p:attrNameLst>
                                          <p:attrName>style.visibility</p:attrName>
                                        </p:attrNameLst>
                                      </p:cBhvr>
                                      <p:to>
                                        <p:strVal val="visible"/>
                                      </p:to>
                                    </p:set>
                                    <p:animEffect transition="in" filter="wipe(left)">
                                      <p:cBhvr>
                                        <p:cTn id="559" dur="500"/>
                                        <p:tgtEl>
                                          <p:spTgt spid="589"/>
                                        </p:tgtEl>
                                      </p:cBhvr>
                                    </p:animEffect>
                                  </p:childTnLst>
                                </p:cTn>
                              </p:par>
                            </p:childTnLst>
                          </p:cTn>
                        </p:par>
                        <p:par>
                          <p:cTn id="560" fill="hold">
                            <p:stCondLst>
                              <p:cond delay="69500"/>
                            </p:stCondLst>
                            <p:childTnLst>
                              <p:par>
                                <p:cTn id="561" presetID="22" presetClass="entr" presetSubtype="8" fill="hold" nodeType="afterEffect">
                                  <p:stCondLst>
                                    <p:cond delay="0"/>
                                  </p:stCondLst>
                                  <p:childTnLst>
                                    <p:set>
                                      <p:cBhvr>
                                        <p:cTn id="562" dur="1" fill="hold">
                                          <p:stCondLst>
                                            <p:cond delay="0"/>
                                          </p:stCondLst>
                                        </p:cTn>
                                        <p:tgtEl>
                                          <p:spTgt spid="590"/>
                                        </p:tgtEl>
                                        <p:attrNameLst>
                                          <p:attrName>style.visibility</p:attrName>
                                        </p:attrNameLst>
                                      </p:cBhvr>
                                      <p:to>
                                        <p:strVal val="visible"/>
                                      </p:to>
                                    </p:set>
                                    <p:animEffect transition="in" filter="wipe(left)">
                                      <p:cBhvr>
                                        <p:cTn id="563" dur="500"/>
                                        <p:tgtEl>
                                          <p:spTgt spid="590"/>
                                        </p:tgtEl>
                                      </p:cBhvr>
                                    </p:animEffect>
                                  </p:childTnLst>
                                </p:cTn>
                              </p:par>
                            </p:childTnLst>
                          </p:cTn>
                        </p:par>
                        <p:par>
                          <p:cTn id="564" fill="hold">
                            <p:stCondLst>
                              <p:cond delay="70000"/>
                            </p:stCondLst>
                            <p:childTnLst>
                              <p:par>
                                <p:cTn id="565" presetID="22" presetClass="entr" presetSubtype="8" fill="hold" nodeType="afterEffect">
                                  <p:stCondLst>
                                    <p:cond delay="0"/>
                                  </p:stCondLst>
                                  <p:childTnLst>
                                    <p:set>
                                      <p:cBhvr>
                                        <p:cTn id="566" dur="1" fill="hold">
                                          <p:stCondLst>
                                            <p:cond delay="0"/>
                                          </p:stCondLst>
                                        </p:cTn>
                                        <p:tgtEl>
                                          <p:spTgt spid="591"/>
                                        </p:tgtEl>
                                        <p:attrNameLst>
                                          <p:attrName>style.visibility</p:attrName>
                                        </p:attrNameLst>
                                      </p:cBhvr>
                                      <p:to>
                                        <p:strVal val="visible"/>
                                      </p:to>
                                    </p:set>
                                    <p:animEffect transition="in" filter="wipe(left)">
                                      <p:cBhvr>
                                        <p:cTn id="567" dur="500"/>
                                        <p:tgtEl>
                                          <p:spTgt spid="591"/>
                                        </p:tgtEl>
                                      </p:cBhvr>
                                    </p:animEffect>
                                  </p:childTnLst>
                                </p:cTn>
                              </p:par>
                            </p:childTnLst>
                          </p:cTn>
                        </p:par>
                        <p:par>
                          <p:cTn id="568" fill="hold">
                            <p:stCondLst>
                              <p:cond delay="70500"/>
                            </p:stCondLst>
                            <p:childTnLst>
                              <p:par>
                                <p:cTn id="569" presetID="22" presetClass="entr" presetSubtype="8" fill="hold" grpId="0" nodeType="afterEffect">
                                  <p:stCondLst>
                                    <p:cond delay="0"/>
                                  </p:stCondLst>
                                  <p:childTnLst>
                                    <p:set>
                                      <p:cBhvr>
                                        <p:cTn id="570" dur="1" fill="hold">
                                          <p:stCondLst>
                                            <p:cond delay="0"/>
                                          </p:stCondLst>
                                        </p:cTn>
                                        <p:tgtEl>
                                          <p:spTgt spid="592"/>
                                        </p:tgtEl>
                                        <p:attrNameLst>
                                          <p:attrName>style.visibility</p:attrName>
                                        </p:attrNameLst>
                                      </p:cBhvr>
                                      <p:to>
                                        <p:strVal val="visible"/>
                                      </p:to>
                                    </p:set>
                                    <p:animEffect transition="in" filter="wipe(left)">
                                      <p:cBhvr>
                                        <p:cTn id="571" dur="500"/>
                                        <p:tgtEl>
                                          <p:spTgt spid="592"/>
                                        </p:tgtEl>
                                      </p:cBhvr>
                                    </p:animEffect>
                                  </p:childTnLst>
                                </p:cTn>
                              </p:par>
                            </p:childTnLst>
                          </p:cTn>
                        </p:par>
                        <p:par>
                          <p:cTn id="572" fill="hold">
                            <p:stCondLst>
                              <p:cond delay="71000"/>
                            </p:stCondLst>
                            <p:childTnLst>
                              <p:par>
                                <p:cTn id="573" presetID="22" presetClass="entr" presetSubtype="8" fill="hold" nodeType="afterEffect">
                                  <p:stCondLst>
                                    <p:cond delay="0"/>
                                  </p:stCondLst>
                                  <p:childTnLst>
                                    <p:set>
                                      <p:cBhvr>
                                        <p:cTn id="574" dur="1" fill="hold">
                                          <p:stCondLst>
                                            <p:cond delay="0"/>
                                          </p:stCondLst>
                                        </p:cTn>
                                        <p:tgtEl>
                                          <p:spTgt spid="593"/>
                                        </p:tgtEl>
                                        <p:attrNameLst>
                                          <p:attrName>style.visibility</p:attrName>
                                        </p:attrNameLst>
                                      </p:cBhvr>
                                      <p:to>
                                        <p:strVal val="visible"/>
                                      </p:to>
                                    </p:set>
                                    <p:animEffect transition="in" filter="wipe(left)">
                                      <p:cBhvr>
                                        <p:cTn id="575" dur="500"/>
                                        <p:tgtEl>
                                          <p:spTgt spid="593"/>
                                        </p:tgtEl>
                                      </p:cBhvr>
                                    </p:animEffect>
                                  </p:childTnLst>
                                </p:cTn>
                              </p:par>
                            </p:childTnLst>
                          </p:cTn>
                        </p:par>
                        <p:par>
                          <p:cTn id="576" fill="hold">
                            <p:stCondLst>
                              <p:cond delay="71500"/>
                            </p:stCondLst>
                            <p:childTnLst>
                              <p:par>
                                <p:cTn id="577" presetID="22" presetClass="entr" presetSubtype="8" fill="hold" nodeType="afterEffect">
                                  <p:stCondLst>
                                    <p:cond delay="0"/>
                                  </p:stCondLst>
                                  <p:childTnLst>
                                    <p:set>
                                      <p:cBhvr>
                                        <p:cTn id="578" dur="1" fill="hold">
                                          <p:stCondLst>
                                            <p:cond delay="0"/>
                                          </p:stCondLst>
                                        </p:cTn>
                                        <p:tgtEl>
                                          <p:spTgt spid="594"/>
                                        </p:tgtEl>
                                        <p:attrNameLst>
                                          <p:attrName>style.visibility</p:attrName>
                                        </p:attrNameLst>
                                      </p:cBhvr>
                                      <p:to>
                                        <p:strVal val="visible"/>
                                      </p:to>
                                    </p:set>
                                    <p:animEffect transition="in" filter="wipe(left)">
                                      <p:cBhvr>
                                        <p:cTn id="579" dur="500"/>
                                        <p:tgtEl>
                                          <p:spTgt spid="594"/>
                                        </p:tgtEl>
                                      </p:cBhvr>
                                    </p:animEffect>
                                  </p:childTnLst>
                                </p:cTn>
                              </p:par>
                            </p:childTnLst>
                          </p:cTn>
                        </p:par>
                        <p:par>
                          <p:cTn id="580" fill="hold">
                            <p:stCondLst>
                              <p:cond delay="72000"/>
                            </p:stCondLst>
                            <p:childTnLst>
                              <p:par>
                                <p:cTn id="581" presetID="22" presetClass="entr" presetSubtype="8" fill="hold" grpId="0" nodeType="afterEffect">
                                  <p:stCondLst>
                                    <p:cond delay="0"/>
                                  </p:stCondLst>
                                  <p:childTnLst>
                                    <p:set>
                                      <p:cBhvr>
                                        <p:cTn id="582" dur="1" fill="hold">
                                          <p:stCondLst>
                                            <p:cond delay="0"/>
                                          </p:stCondLst>
                                        </p:cTn>
                                        <p:tgtEl>
                                          <p:spTgt spid="596"/>
                                        </p:tgtEl>
                                        <p:attrNameLst>
                                          <p:attrName>style.visibility</p:attrName>
                                        </p:attrNameLst>
                                      </p:cBhvr>
                                      <p:to>
                                        <p:strVal val="visible"/>
                                      </p:to>
                                    </p:set>
                                    <p:animEffect transition="in" filter="wipe(left)">
                                      <p:cBhvr>
                                        <p:cTn id="583" dur="500"/>
                                        <p:tgtEl>
                                          <p:spTgt spid="596"/>
                                        </p:tgtEl>
                                      </p:cBhvr>
                                    </p:animEffect>
                                  </p:childTnLst>
                                </p:cTn>
                              </p:par>
                            </p:childTnLst>
                          </p:cTn>
                        </p:par>
                        <p:par>
                          <p:cTn id="584" fill="hold">
                            <p:stCondLst>
                              <p:cond delay="72500"/>
                            </p:stCondLst>
                            <p:childTnLst>
                              <p:par>
                                <p:cTn id="585" presetID="22" presetClass="entr" presetSubtype="8" fill="hold" nodeType="afterEffect">
                                  <p:stCondLst>
                                    <p:cond delay="0"/>
                                  </p:stCondLst>
                                  <p:childTnLst>
                                    <p:set>
                                      <p:cBhvr>
                                        <p:cTn id="586" dur="1" fill="hold">
                                          <p:stCondLst>
                                            <p:cond delay="0"/>
                                          </p:stCondLst>
                                        </p:cTn>
                                        <p:tgtEl>
                                          <p:spTgt spid="597"/>
                                        </p:tgtEl>
                                        <p:attrNameLst>
                                          <p:attrName>style.visibility</p:attrName>
                                        </p:attrNameLst>
                                      </p:cBhvr>
                                      <p:to>
                                        <p:strVal val="visible"/>
                                      </p:to>
                                    </p:set>
                                    <p:animEffect transition="in" filter="wipe(left)">
                                      <p:cBhvr>
                                        <p:cTn id="587" dur="500"/>
                                        <p:tgtEl>
                                          <p:spTgt spid="597"/>
                                        </p:tgtEl>
                                      </p:cBhvr>
                                    </p:animEffect>
                                  </p:childTnLst>
                                </p:cTn>
                              </p:par>
                            </p:childTnLst>
                          </p:cTn>
                        </p:par>
                        <p:par>
                          <p:cTn id="588" fill="hold">
                            <p:stCondLst>
                              <p:cond delay="73000"/>
                            </p:stCondLst>
                            <p:childTnLst>
                              <p:par>
                                <p:cTn id="589" presetID="22" presetClass="entr" presetSubtype="8" fill="hold" grpId="0" nodeType="afterEffect">
                                  <p:stCondLst>
                                    <p:cond delay="0"/>
                                  </p:stCondLst>
                                  <p:childTnLst>
                                    <p:set>
                                      <p:cBhvr>
                                        <p:cTn id="590" dur="1" fill="hold">
                                          <p:stCondLst>
                                            <p:cond delay="0"/>
                                          </p:stCondLst>
                                        </p:cTn>
                                        <p:tgtEl>
                                          <p:spTgt spid="598"/>
                                        </p:tgtEl>
                                        <p:attrNameLst>
                                          <p:attrName>style.visibility</p:attrName>
                                        </p:attrNameLst>
                                      </p:cBhvr>
                                      <p:to>
                                        <p:strVal val="visible"/>
                                      </p:to>
                                    </p:set>
                                    <p:animEffect transition="in" filter="wipe(left)">
                                      <p:cBhvr>
                                        <p:cTn id="591" dur="500"/>
                                        <p:tgtEl>
                                          <p:spTgt spid="598"/>
                                        </p:tgtEl>
                                      </p:cBhvr>
                                    </p:animEffect>
                                  </p:childTnLst>
                                </p:cTn>
                              </p:par>
                            </p:childTnLst>
                          </p:cTn>
                        </p:par>
                        <p:par>
                          <p:cTn id="592" fill="hold">
                            <p:stCondLst>
                              <p:cond delay="73500"/>
                            </p:stCondLst>
                            <p:childTnLst>
                              <p:par>
                                <p:cTn id="593" presetID="22" presetClass="entr" presetSubtype="8" fill="hold" nodeType="afterEffect">
                                  <p:stCondLst>
                                    <p:cond delay="0"/>
                                  </p:stCondLst>
                                  <p:childTnLst>
                                    <p:set>
                                      <p:cBhvr>
                                        <p:cTn id="594" dur="1" fill="hold">
                                          <p:stCondLst>
                                            <p:cond delay="0"/>
                                          </p:stCondLst>
                                        </p:cTn>
                                        <p:tgtEl>
                                          <p:spTgt spid="599"/>
                                        </p:tgtEl>
                                        <p:attrNameLst>
                                          <p:attrName>style.visibility</p:attrName>
                                        </p:attrNameLst>
                                      </p:cBhvr>
                                      <p:to>
                                        <p:strVal val="visible"/>
                                      </p:to>
                                    </p:set>
                                    <p:animEffect transition="in" filter="wipe(left)">
                                      <p:cBhvr>
                                        <p:cTn id="595" dur="500"/>
                                        <p:tgtEl>
                                          <p:spTgt spid="599"/>
                                        </p:tgtEl>
                                      </p:cBhvr>
                                    </p:animEffect>
                                  </p:childTnLst>
                                </p:cTn>
                              </p:par>
                            </p:childTnLst>
                          </p:cTn>
                        </p:par>
                        <p:par>
                          <p:cTn id="596" fill="hold">
                            <p:stCondLst>
                              <p:cond delay="74000"/>
                            </p:stCondLst>
                            <p:childTnLst>
                              <p:par>
                                <p:cTn id="597" presetID="22" presetClass="entr" presetSubtype="8" fill="hold" grpId="0" nodeType="afterEffect">
                                  <p:stCondLst>
                                    <p:cond delay="0"/>
                                  </p:stCondLst>
                                  <p:childTnLst>
                                    <p:set>
                                      <p:cBhvr>
                                        <p:cTn id="598" dur="1" fill="hold">
                                          <p:stCondLst>
                                            <p:cond delay="0"/>
                                          </p:stCondLst>
                                        </p:cTn>
                                        <p:tgtEl>
                                          <p:spTgt spid="600"/>
                                        </p:tgtEl>
                                        <p:attrNameLst>
                                          <p:attrName>style.visibility</p:attrName>
                                        </p:attrNameLst>
                                      </p:cBhvr>
                                      <p:to>
                                        <p:strVal val="visible"/>
                                      </p:to>
                                    </p:set>
                                    <p:animEffect transition="in" filter="wipe(left)">
                                      <p:cBhvr>
                                        <p:cTn id="599" dur="500"/>
                                        <p:tgtEl>
                                          <p:spTgt spid="600"/>
                                        </p:tgtEl>
                                      </p:cBhvr>
                                    </p:animEffect>
                                  </p:childTnLst>
                                </p:cTn>
                              </p:par>
                            </p:childTnLst>
                          </p:cTn>
                        </p:par>
                        <p:par>
                          <p:cTn id="600" fill="hold">
                            <p:stCondLst>
                              <p:cond delay="74500"/>
                            </p:stCondLst>
                            <p:childTnLst>
                              <p:par>
                                <p:cTn id="601" presetID="22" presetClass="entr" presetSubtype="8" fill="hold" nodeType="afterEffect">
                                  <p:stCondLst>
                                    <p:cond delay="0"/>
                                  </p:stCondLst>
                                  <p:childTnLst>
                                    <p:set>
                                      <p:cBhvr>
                                        <p:cTn id="602" dur="1" fill="hold">
                                          <p:stCondLst>
                                            <p:cond delay="0"/>
                                          </p:stCondLst>
                                        </p:cTn>
                                        <p:tgtEl>
                                          <p:spTgt spid="601"/>
                                        </p:tgtEl>
                                        <p:attrNameLst>
                                          <p:attrName>style.visibility</p:attrName>
                                        </p:attrNameLst>
                                      </p:cBhvr>
                                      <p:to>
                                        <p:strVal val="visible"/>
                                      </p:to>
                                    </p:set>
                                    <p:animEffect transition="in" filter="wipe(left)">
                                      <p:cBhvr>
                                        <p:cTn id="603" dur="500"/>
                                        <p:tgtEl>
                                          <p:spTgt spid="601"/>
                                        </p:tgtEl>
                                      </p:cBhvr>
                                    </p:animEffect>
                                  </p:childTnLst>
                                </p:cTn>
                              </p:par>
                            </p:childTnLst>
                          </p:cTn>
                        </p:par>
                        <p:par>
                          <p:cTn id="604" fill="hold">
                            <p:stCondLst>
                              <p:cond delay="75000"/>
                            </p:stCondLst>
                            <p:childTnLst>
                              <p:par>
                                <p:cTn id="605" presetID="22" presetClass="entr" presetSubtype="8" fill="hold" grpId="0" nodeType="afterEffect">
                                  <p:stCondLst>
                                    <p:cond delay="0"/>
                                  </p:stCondLst>
                                  <p:childTnLst>
                                    <p:set>
                                      <p:cBhvr>
                                        <p:cTn id="606" dur="1" fill="hold">
                                          <p:stCondLst>
                                            <p:cond delay="0"/>
                                          </p:stCondLst>
                                        </p:cTn>
                                        <p:tgtEl>
                                          <p:spTgt spid="602"/>
                                        </p:tgtEl>
                                        <p:attrNameLst>
                                          <p:attrName>style.visibility</p:attrName>
                                        </p:attrNameLst>
                                      </p:cBhvr>
                                      <p:to>
                                        <p:strVal val="visible"/>
                                      </p:to>
                                    </p:set>
                                    <p:animEffect transition="in" filter="wipe(left)">
                                      <p:cBhvr>
                                        <p:cTn id="607" dur="500"/>
                                        <p:tgtEl>
                                          <p:spTgt spid="602"/>
                                        </p:tgtEl>
                                      </p:cBhvr>
                                    </p:animEffect>
                                  </p:childTnLst>
                                </p:cTn>
                              </p:par>
                            </p:childTnLst>
                          </p:cTn>
                        </p:par>
                        <p:par>
                          <p:cTn id="608" fill="hold">
                            <p:stCondLst>
                              <p:cond delay="75500"/>
                            </p:stCondLst>
                            <p:childTnLst>
                              <p:par>
                                <p:cTn id="609" presetID="22" presetClass="entr" presetSubtype="8" fill="hold" nodeType="afterEffect">
                                  <p:stCondLst>
                                    <p:cond delay="0"/>
                                  </p:stCondLst>
                                  <p:childTnLst>
                                    <p:set>
                                      <p:cBhvr>
                                        <p:cTn id="610" dur="1" fill="hold">
                                          <p:stCondLst>
                                            <p:cond delay="0"/>
                                          </p:stCondLst>
                                        </p:cTn>
                                        <p:tgtEl>
                                          <p:spTgt spid="603"/>
                                        </p:tgtEl>
                                        <p:attrNameLst>
                                          <p:attrName>style.visibility</p:attrName>
                                        </p:attrNameLst>
                                      </p:cBhvr>
                                      <p:to>
                                        <p:strVal val="visible"/>
                                      </p:to>
                                    </p:set>
                                    <p:animEffect transition="in" filter="wipe(left)">
                                      <p:cBhvr>
                                        <p:cTn id="611" dur="500"/>
                                        <p:tgtEl>
                                          <p:spTgt spid="603"/>
                                        </p:tgtEl>
                                      </p:cBhvr>
                                    </p:animEffect>
                                  </p:childTnLst>
                                </p:cTn>
                              </p:par>
                            </p:childTnLst>
                          </p:cTn>
                        </p:par>
                        <p:par>
                          <p:cTn id="612" fill="hold">
                            <p:stCondLst>
                              <p:cond delay="76000"/>
                            </p:stCondLst>
                            <p:childTnLst>
                              <p:par>
                                <p:cTn id="613" presetID="22" presetClass="entr" presetSubtype="8" fill="hold" grpId="0" nodeType="afterEffect">
                                  <p:stCondLst>
                                    <p:cond delay="0"/>
                                  </p:stCondLst>
                                  <p:childTnLst>
                                    <p:set>
                                      <p:cBhvr>
                                        <p:cTn id="614" dur="1" fill="hold">
                                          <p:stCondLst>
                                            <p:cond delay="0"/>
                                          </p:stCondLst>
                                        </p:cTn>
                                        <p:tgtEl>
                                          <p:spTgt spid="604"/>
                                        </p:tgtEl>
                                        <p:attrNameLst>
                                          <p:attrName>style.visibility</p:attrName>
                                        </p:attrNameLst>
                                      </p:cBhvr>
                                      <p:to>
                                        <p:strVal val="visible"/>
                                      </p:to>
                                    </p:set>
                                    <p:animEffect transition="in" filter="wipe(left)">
                                      <p:cBhvr>
                                        <p:cTn id="615" dur="500"/>
                                        <p:tgtEl>
                                          <p:spTgt spid="604"/>
                                        </p:tgtEl>
                                      </p:cBhvr>
                                    </p:animEffect>
                                  </p:childTnLst>
                                </p:cTn>
                              </p:par>
                            </p:childTnLst>
                          </p:cTn>
                        </p:par>
                        <p:par>
                          <p:cTn id="616" fill="hold">
                            <p:stCondLst>
                              <p:cond delay="76500"/>
                            </p:stCondLst>
                            <p:childTnLst>
                              <p:par>
                                <p:cTn id="617" presetID="22" presetClass="entr" presetSubtype="8" fill="hold" nodeType="afterEffect">
                                  <p:stCondLst>
                                    <p:cond delay="0"/>
                                  </p:stCondLst>
                                  <p:childTnLst>
                                    <p:set>
                                      <p:cBhvr>
                                        <p:cTn id="618" dur="1" fill="hold">
                                          <p:stCondLst>
                                            <p:cond delay="0"/>
                                          </p:stCondLst>
                                        </p:cTn>
                                        <p:tgtEl>
                                          <p:spTgt spid="605"/>
                                        </p:tgtEl>
                                        <p:attrNameLst>
                                          <p:attrName>style.visibility</p:attrName>
                                        </p:attrNameLst>
                                      </p:cBhvr>
                                      <p:to>
                                        <p:strVal val="visible"/>
                                      </p:to>
                                    </p:set>
                                    <p:animEffect transition="in" filter="wipe(left)">
                                      <p:cBhvr>
                                        <p:cTn id="619" dur="500"/>
                                        <p:tgtEl>
                                          <p:spTgt spid="605"/>
                                        </p:tgtEl>
                                      </p:cBhvr>
                                    </p:animEffect>
                                  </p:childTnLst>
                                </p:cTn>
                              </p:par>
                            </p:childTnLst>
                          </p:cTn>
                        </p:par>
                        <p:par>
                          <p:cTn id="620" fill="hold">
                            <p:stCondLst>
                              <p:cond delay="77000"/>
                            </p:stCondLst>
                            <p:childTnLst>
                              <p:par>
                                <p:cTn id="621" presetID="22" presetClass="entr" presetSubtype="8" fill="hold" grpId="0" nodeType="afterEffect">
                                  <p:stCondLst>
                                    <p:cond delay="0"/>
                                  </p:stCondLst>
                                  <p:childTnLst>
                                    <p:set>
                                      <p:cBhvr>
                                        <p:cTn id="622" dur="1" fill="hold">
                                          <p:stCondLst>
                                            <p:cond delay="0"/>
                                          </p:stCondLst>
                                        </p:cTn>
                                        <p:tgtEl>
                                          <p:spTgt spid="606"/>
                                        </p:tgtEl>
                                        <p:attrNameLst>
                                          <p:attrName>style.visibility</p:attrName>
                                        </p:attrNameLst>
                                      </p:cBhvr>
                                      <p:to>
                                        <p:strVal val="visible"/>
                                      </p:to>
                                    </p:set>
                                    <p:animEffect transition="in" filter="wipe(left)">
                                      <p:cBhvr>
                                        <p:cTn id="623" dur="500"/>
                                        <p:tgtEl>
                                          <p:spTgt spid="606"/>
                                        </p:tgtEl>
                                      </p:cBhvr>
                                    </p:animEffect>
                                  </p:childTnLst>
                                </p:cTn>
                              </p:par>
                            </p:childTnLst>
                          </p:cTn>
                        </p:par>
                        <p:par>
                          <p:cTn id="624" fill="hold">
                            <p:stCondLst>
                              <p:cond delay="77500"/>
                            </p:stCondLst>
                            <p:childTnLst>
                              <p:par>
                                <p:cTn id="625" presetID="22" presetClass="entr" presetSubtype="8" fill="hold" nodeType="afterEffect">
                                  <p:stCondLst>
                                    <p:cond delay="0"/>
                                  </p:stCondLst>
                                  <p:childTnLst>
                                    <p:set>
                                      <p:cBhvr>
                                        <p:cTn id="626" dur="1" fill="hold">
                                          <p:stCondLst>
                                            <p:cond delay="0"/>
                                          </p:stCondLst>
                                        </p:cTn>
                                        <p:tgtEl>
                                          <p:spTgt spid="607"/>
                                        </p:tgtEl>
                                        <p:attrNameLst>
                                          <p:attrName>style.visibility</p:attrName>
                                        </p:attrNameLst>
                                      </p:cBhvr>
                                      <p:to>
                                        <p:strVal val="visible"/>
                                      </p:to>
                                    </p:set>
                                    <p:animEffect transition="in" filter="wipe(left)">
                                      <p:cBhvr>
                                        <p:cTn id="627" dur="500"/>
                                        <p:tgtEl>
                                          <p:spTgt spid="607"/>
                                        </p:tgtEl>
                                      </p:cBhvr>
                                    </p:animEffect>
                                  </p:childTnLst>
                                </p:cTn>
                              </p:par>
                            </p:childTnLst>
                          </p:cTn>
                        </p:par>
                        <p:par>
                          <p:cTn id="628" fill="hold">
                            <p:stCondLst>
                              <p:cond delay="78000"/>
                            </p:stCondLst>
                            <p:childTnLst>
                              <p:par>
                                <p:cTn id="629" presetID="22" presetClass="entr" presetSubtype="8" fill="hold" grpId="0" nodeType="afterEffect">
                                  <p:stCondLst>
                                    <p:cond delay="0"/>
                                  </p:stCondLst>
                                  <p:childTnLst>
                                    <p:set>
                                      <p:cBhvr>
                                        <p:cTn id="630" dur="1" fill="hold">
                                          <p:stCondLst>
                                            <p:cond delay="0"/>
                                          </p:stCondLst>
                                        </p:cTn>
                                        <p:tgtEl>
                                          <p:spTgt spid="608"/>
                                        </p:tgtEl>
                                        <p:attrNameLst>
                                          <p:attrName>style.visibility</p:attrName>
                                        </p:attrNameLst>
                                      </p:cBhvr>
                                      <p:to>
                                        <p:strVal val="visible"/>
                                      </p:to>
                                    </p:set>
                                    <p:animEffect transition="in" filter="wipe(left)">
                                      <p:cBhvr>
                                        <p:cTn id="631" dur="500"/>
                                        <p:tgtEl>
                                          <p:spTgt spid="608"/>
                                        </p:tgtEl>
                                      </p:cBhvr>
                                    </p:animEffect>
                                  </p:childTnLst>
                                </p:cTn>
                              </p:par>
                            </p:childTnLst>
                          </p:cTn>
                        </p:par>
                        <p:par>
                          <p:cTn id="632" fill="hold">
                            <p:stCondLst>
                              <p:cond delay="78500"/>
                            </p:stCondLst>
                            <p:childTnLst>
                              <p:par>
                                <p:cTn id="633" presetID="22" presetClass="entr" presetSubtype="8" fill="hold" nodeType="afterEffect">
                                  <p:stCondLst>
                                    <p:cond delay="0"/>
                                  </p:stCondLst>
                                  <p:childTnLst>
                                    <p:set>
                                      <p:cBhvr>
                                        <p:cTn id="634" dur="1" fill="hold">
                                          <p:stCondLst>
                                            <p:cond delay="0"/>
                                          </p:stCondLst>
                                        </p:cTn>
                                        <p:tgtEl>
                                          <p:spTgt spid="609"/>
                                        </p:tgtEl>
                                        <p:attrNameLst>
                                          <p:attrName>style.visibility</p:attrName>
                                        </p:attrNameLst>
                                      </p:cBhvr>
                                      <p:to>
                                        <p:strVal val="visible"/>
                                      </p:to>
                                    </p:set>
                                    <p:animEffect transition="in" filter="wipe(left)">
                                      <p:cBhvr>
                                        <p:cTn id="635" dur="500"/>
                                        <p:tgtEl>
                                          <p:spTgt spid="609"/>
                                        </p:tgtEl>
                                      </p:cBhvr>
                                    </p:animEffect>
                                  </p:childTnLst>
                                </p:cTn>
                              </p:par>
                            </p:childTnLst>
                          </p:cTn>
                        </p:par>
                        <p:par>
                          <p:cTn id="636" fill="hold">
                            <p:stCondLst>
                              <p:cond delay="79000"/>
                            </p:stCondLst>
                            <p:childTnLst>
                              <p:par>
                                <p:cTn id="637" presetID="22" presetClass="entr" presetSubtype="8" fill="hold" grpId="0" nodeType="afterEffect">
                                  <p:stCondLst>
                                    <p:cond delay="0"/>
                                  </p:stCondLst>
                                  <p:childTnLst>
                                    <p:set>
                                      <p:cBhvr>
                                        <p:cTn id="638" dur="1" fill="hold">
                                          <p:stCondLst>
                                            <p:cond delay="0"/>
                                          </p:stCondLst>
                                        </p:cTn>
                                        <p:tgtEl>
                                          <p:spTgt spid="610"/>
                                        </p:tgtEl>
                                        <p:attrNameLst>
                                          <p:attrName>style.visibility</p:attrName>
                                        </p:attrNameLst>
                                      </p:cBhvr>
                                      <p:to>
                                        <p:strVal val="visible"/>
                                      </p:to>
                                    </p:set>
                                    <p:animEffect transition="in" filter="wipe(left)">
                                      <p:cBhvr>
                                        <p:cTn id="639" dur="500"/>
                                        <p:tgtEl>
                                          <p:spTgt spid="610"/>
                                        </p:tgtEl>
                                      </p:cBhvr>
                                    </p:animEffect>
                                  </p:childTnLst>
                                </p:cTn>
                              </p:par>
                            </p:childTnLst>
                          </p:cTn>
                        </p:par>
                        <p:par>
                          <p:cTn id="640" fill="hold">
                            <p:stCondLst>
                              <p:cond delay="79500"/>
                            </p:stCondLst>
                            <p:childTnLst>
                              <p:par>
                                <p:cTn id="641" presetID="22" presetClass="entr" presetSubtype="8" fill="hold" nodeType="afterEffect">
                                  <p:stCondLst>
                                    <p:cond delay="0"/>
                                  </p:stCondLst>
                                  <p:childTnLst>
                                    <p:set>
                                      <p:cBhvr>
                                        <p:cTn id="642" dur="1" fill="hold">
                                          <p:stCondLst>
                                            <p:cond delay="0"/>
                                          </p:stCondLst>
                                        </p:cTn>
                                        <p:tgtEl>
                                          <p:spTgt spid="611"/>
                                        </p:tgtEl>
                                        <p:attrNameLst>
                                          <p:attrName>style.visibility</p:attrName>
                                        </p:attrNameLst>
                                      </p:cBhvr>
                                      <p:to>
                                        <p:strVal val="visible"/>
                                      </p:to>
                                    </p:set>
                                    <p:animEffect transition="in" filter="wipe(left)">
                                      <p:cBhvr>
                                        <p:cTn id="643" dur="500"/>
                                        <p:tgtEl>
                                          <p:spTgt spid="611"/>
                                        </p:tgtEl>
                                      </p:cBhvr>
                                    </p:animEffect>
                                  </p:childTnLst>
                                </p:cTn>
                              </p:par>
                            </p:childTnLst>
                          </p:cTn>
                        </p:par>
                        <p:par>
                          <p:cTn id="644" fill="hold">
                            <p:stCondLst>
                              <p:cond delay="80000"/>
                            </p:stCondLst>
                            <p:childTnLst>
                              <p:par>
                                <p:cTn id="645" presetID="22" presetClass="entr" presetSubtype="8" fill="hold" nodeType="afterEffect">
                                  <p:stCondLst>
                                    <p:cond delay="0"/>
                                  </p:stCondLst>
                                  <p:childTnLst>
                                    <p:set>
                                      <p:cBhvr>
                                        <p:cTn id="646" dur="1" fill="hold">
                                          <p:stCondLst>
                                            <p:cond delay="0"/>
                                          </p:stCondLst>
                                        </p:cTn>
                                        <p:tgtEl>
                                          <p:spTgt spid="613"/>
                                        </p:tgtEl>
                                        <p:attrNameLst>
                                          <p:attrName>style.visibility</p:attrName>
                                        </p:attrNameLst>
                                      </p:cBhvr>
                                      <p:to>
                                        <p:strVal val="visible"/>
                                      </p:to>
                                    </p:set>
                                    <p:animEffect transition="in" filter="wipe(left)">
                                      <p:cBhvr>
                                        <p:cTn id="647" dur="500"/>
                                        <p:tgtEl>
                                          <p:spTgt spid="613"/>
                                        </p:tgtEl>
                                      </p:cBhvr>
                                    </p:animEffect>
                                  </p:childTnLst>
                                </p:cTn>
                              </p:par>
                            </p:childTnLst>
                          </p:cTn>
                        </p:par>
                        <p:par>
                          <p:cTn id="648" fill="hold">
                            <p:stCondLst>
                              <p:cond delay="80500"/>
                            </p:stCondLst>
                            <p:childTnLst>
                              <p:par>
                                <p:cTn id="649" presetID="22" presetClass="entr" presetSubtype="8" fill="hold" grpId="0" nodeType="afterEffect">
                                  <p:stCondLst>
                                    <p:cond delay="0"/>
                                  </p:stCondLst>
                                  <p:childTnLst>
                                    <p:set>
                                      <p:cBhvr>
                                        <p:cTn id="650" dur="1" fill="hold">
                                          <p:stCondLst>
                                            <p:cond delay="0"/>
                                          </p:stCondLst>
                                        </p:cTn>
                                        <p:tgtEl>
                                          <p:spTgt spid="612"/>
                                        </p:tgtEl>
                                        <p:attrNameLst>
                                          <p:attrName>style.visibility</p:attrName>
                                        </p:attrNameLst>
                                      </p:cBhvr>
                                      <p:to>
                                        <p:strVal val="visible"/>
                                      </p:to>
                                    </p:set>
                                    <p:animEffect transition="in" filter="wipe(left)">
                                      <p:cBhvr>
                                        <p:cTn id="651" dur="500"/>
                                        <p:tgtEl>
                                          <p:spTgt spid="612"/>
                                        </p:tgtEl>
                                      </p:cBhvr>
                                    </p:animEffect>
                                  </p:childTnLst>
                                </p:cTn>
                              </p:par>
                            </p:childTnLst>
                          </p:cTn>
                        </p:par>
                        <p:par>
                          <p:cTn id="652" fill="hold">
                            <p:stCondLst>
                              <p:cond delay="81000"/>
                            </p:stCondLst>
                            <p:childTnLst>
                              <p:par>
                                <p:cTn id="653" presetID="22" presetClass="entr" presetSubtype="8" fill="hold" nodeType="afterEffect">
                                  <p:stCondLst>
                                    <p:cond delay="0"/>
                                  </p:stCondLst>
                                  <p:childTnLst>
                                    <p:set>
                                      <p:cBhvr>
                                        <p:cTn id="654" dur="1" fill="hold">
                                          <p:stCondLst>
                                            <p:cond delay="0"/>
                                          </p:stCondLst>
                                        </p:cTn>
                                        <p:tgtEl>
                                          <p:spTgt spid="614"/>
                                        </p:tgtEl>
                                        <p:attrNameLst>
                                          <p:attrName>style.visibility</p:attrName>
                                        </p:attrNameLst>
                                      </p:cBhvr>
                                      <p:to>
                                        <p:strVal val="visible"/>
                                      </p:to>
                                    </p:set>
                                    <p:animEffect transition="in" filter="wipe(left)">
                                      <p:cBhvr>
                                        <p:cTn id="655" dur="500"/>
                                        <p:tgtEl>
                                          <p:spTgt spid="614"/>
                                        </p:tgtEl>
                                      </p:cBhvr>
                                    </p:animEffect>
                                  </p:childTnLst>
                                </p:cTn>
                              </p:par>
                            </p:childTnLst>
                          </p:cTn>
                        </p:par>
                        <p:par>
                          <p:cTn id="656" fill="hold">
                            <p:stCondLst>
                              <p:cond delay="81500"/>
                            </p:stCondLst>
                            <p:childTnLst>
                              <p:par>
                                <p:cTn id="657" presetID="22" presetClass="entr" presetSubtype="8" fill="hold" nodeType="afterEffect">
                                  <p:stCondLst>
                                    <p:cond delay="0"/>
                                  </p:stCondLst>
                                  <p:childTnLst>
                                    <p:set>
                                      <p:cBhvr>
                                        <p:cTn id="658" dur="1" fill="hold">
                                          <p:stCondLst>
                                            <p:cond delay="0"/>
                                          </p:stCondLst>
                                        </p:cTn>
                                        <p:tgtEl>
                                          <p:spTgt spid="617"/>
                                        </p:tgtEl>
                                        <p:attrNameLst>
                                          <p:attrName>style.visibility</p:attrName>
                                        </p:attrNameLst>
                                      </p:cBhvr>
                                      <p:to>
                                        <p:strVal val="visible"/>
                                      </p:to>
                                    </p:set>
                                    <p:animEffect transition="in" filter="wipe(left)">
                                      <p:cBhvr>
                                        <p:cTn id="659" dur="500"/>
                                        <p:tgtEl>
                                          <p:spTgt spid="617"/>
                                        </p:tgtEl>
                                      </p:cBhvr>
                                    </p:animEffect>
                                  </p:childTnLst>
                                </p:cTn>
                              </p:par>
                            </p:childTnLst>
                          </p:cTn>
                        </p:par>
                        <p:par>
                          <p:cTn id="660" fill="hold">
                            <p:stCondLst>
                              <p:cond delay="82000"/>
                            </p:stCondLst>
                            <p:childTnLst>
                              <p:par>
                                <p:cTn id="661" presetID="22" presetClass="entr" presetSubtype="8" fill="hold" grpId="0" nodeType="afterEffect">
                                  <p:stCondLst>
                                    <p:cond delay="0"/>
                                  </p:stCondLst>
                                  <p:childTnLst>
                                    <p:set>
                                      <p:cBhvr>
                                        <p:cTn id="662" dur="1" fill="hold">
                                          <p:stCondLst>
                                            <p:cond delay="0"/>
                                          </p:stCondLst>
                                        </p:cTn>
                                        <p:tgtEl>
                                          <p:spTgt spid="623"/>
                                        </p:tgtEl>
                                        <p:attrNameLst>
                                          <p:attrName>style.visibility</p:attrName>
                                        </p:attrNameLst>
                                      </p:cBhvr>
                                      <p:to>
                                        <p:strVal val="visible"/>
                                      </p:to>
                                    </p:set>
                                    <p:animEffect transition="in" filter="wipe(left)">
                                      <p:cBhvr>
                                        <p:cTn id="663" dur="500"/>
                                        <p:tgtEl>
                                          <p:spTgt spid="623"/>
                                        </p:tgtEl>
                                      </p:cBhvr>
                                    </p:animEffect>
                                  </p:childTnLst>
                                </p:cTn>
                              </p:par>
                            </p:childTnLst>
                          </p:cTn>
                        </p:par>
                        <p:par>
                          <p:cTn id="664" fill="hold">
                            <p:stCondLst>
                              <p:cond delay="82500"/>
                            </p:stCondLst>
                            <p:childTnLst>
                              <p:par>
                                <p:cTn id="665" presetID="22" presetClass="entr" presetSubtype="8" fill="hold" grpId="0" nodeType="afterEffect">
                                  <p:stCondLst>
                                    <p:cond delay="0"/>
                                  </p:stCondLst>
                                  <p:childTnLst>
                                    <p:set>
                                      <p:cBhvr>
                                        <p:cTn id="666" dur="1" fill="hold">
                                          <p:stCondLst>
                                            <p:cond delay="0"/>
                                          </p:stCondLst>
                                        </p:cTn>
                                        <p:tgtEl>
                                          <p:spTgt spid="624"/>
                                        </p:tgtEl>
                                        <p:attrNameLst>
                                          <p:attrName>style.visibility</p:attrName>
                                        </p:attrNameLst>
                                      </p:cBhvr>
                                      <p:to>
                                        <p:strVal val="visible"/>
                                      </p:to>
                                    </p:set>
                                    <p:animEffect transition="in" filter="wipe(left)">
                                      <p:cBhvr>
                                        <p:cTn id="667" dur="500"/>
                                        <p:tgtEl>
                                          <p:spTgt spid="624"/>
                                        </p:tgtEl>
                                      </p:cBhvr>
                                    </p:animEffect>
                                  </p:childTnLst>
                                </p:cTn>
                              </p:par>
                            </p:childTnLst>
                          </p:cTn>
                        </p:par>
                        <p:par>
                          <p:cTn id="668" fill="hold">
                            <p:stCondLst>
                              <p:cond delay="83000"/>
                            </p:stCondLst>
                            <p:childTnLst>
                              <p:par>
                                <p:cTn id="669" presetID="22" presetClass="entr" presetSubtype="8" fill="hold" nodeType="afterEffect">
                                  <p:stCondLst>
                                    <p:cond delay="0"/>
                                  </p:stCondLst>
                                  <p:childTnLst>
                                    <p:set>
                                      <p:cBhvr>
                                        <p:cTn id="670" dur="1" fill="hold">
                                          <p:stCondLst>
                                            <p:cond delay="0"/>
                                          </p:stCondLst>
                                        </p:cTn>
                                        <p:tgtEl>
                                          <p:spTgt spid="626"/>
                                        </p:tgtEl>
                                        <p:attrNameLst>
                                          <p:attrName>style.visibility</p:attrName>
                                        </p:attrNameLst>
                                      </p:cBhvr>
                                      <p:to>
                                        <p:strVal val="visible"/>
                                      </p:to>
                                    </p:set>
                                    <p:animEffect transition="in" filter="wipe(left)">
                                      <p:cBhvr>
                                        <p:cTn id="671" dur="500"/>
                                        <p:tgtEl>
                                          <p:spTgt spid="626"/>
                                        </p:tgtEl>
                                      </p:cBhvr>
                                    </p:animEffect>
                                  </p:childTnLst>
                                </p:cTn>
                              </p:par>
                            </p:childTnLst>
                          </p:cTn>
                        </p:par>
                        <p:par>
                          <p:cTn id="672" fill="hold">
                            <p:stCondLst>
                              <p:cond delay="83500"/>
                            </p:stCondLst>
                            <p:childTnLst>
                              <p:par>
                                <p:cTn id="673" presetID="22" presetClass="entr" presetSubtype="8" fill="hold" grpId="0" nodeType="afterEffect">
                                  <p:stCondLst>
                                    <p:cond delay="0"/>
                                  </p:stCondLst>
                                  <p:childTnLst>
                                    <p:set>
                                      <p:cBhvr>
                                        <p:cTn id="674" dur="1" fill="hold">
                                          <p:stCondLst>
                                            <p:cond delay="0"/>
                                          </p:stCondLst>
                                        </p:cTn>
                                        <p:tgtEl>
                                          <p:spTgt spid="625"/>
                                        </p:tgtEl>
                                        <p:attrNameLst>
                                          <p:attrName>style.visibility</p:attrName>
                                        </p:attrNameLst>
                                      </p:cBhvr>
                                      <p:to>
                                        <p:strVal val="visible"/>
                                      </p:to>
                                    </p:set>
                                    <p:animEffect transition="in" filter="wipe(left)">
                                      <p:cBhvr>
                                        <p:cTn id="675" dur="500"/>
                                        <p:tgtEl>
                                          <p:spTgt spid="625"/>
                                        </p:tgtEl>
                                      </p:cBhvr>
                                    </p:animEffect>
                                  </p:childTnLst>
                                </p:cTn>
                              </p:par>
                            </p:childTnLst>
                          </p:cTn>
                        </p:par>
                        <p:par>
                          <p:cTn id="676" fill="hold">
                            <p:stCondLst>
                              <p:cond delay="84000"/>
                            </p:stCondLst>
                            <p:childTnLst>
                              <p:par>
                                <p:cTn id="677" presetID="22" presetClass="entr" presetSubtype="8" fill="hold" nodeType="afterEffect">
                                  <p:stCondLst>
                                    <p:cond delay="0"/>
                                  </p:stCondLst>
                                  <p:childTnLst>
                                    <p:set>
                                      <p:cBhvr>
                                        <p:cTn id="678" dur="1" fill="hold">
                                          <p:stCondLst>
                                            <p:cond delay="0"/>
                                          </p:stCondLst>
                                        </p:cTn>
                                        <p:tgtEl>
                                          <p:spTgt spid="628"/>
                                        </p:tgtEl>
                                        <p:attrNameLst>
                                          <p:attrName>style.visibility</p:attrName>
                                        </p:attrNameLst>
                                      </p:cBhvr>
                                      <p:to>
                                        <p:strVal val="visible"/>
                                      </p:to>
                                    </p:set>
                                    <p:animEffect transition="in" filter="wipe(left)">
                                      <p:cBhvr>
                                        <p:cTn id="679" dur="500"/>
                                        <p:tgtEl>
                                          <p:spTgt spid="628"/>
                                        </p:tgtEl>
                                      </p:cBhvr>
                                    </p:animEffect>
                                  </p:childTnLst>
                                </p:cTn>
                              </p:par>
                            </p:childTnLst>
                          </p:cTn>
                        </p:par>
                        <p:par>
                          <p:cTn id="680" fill="hold">
                            <p:stCondLst>
                              <p:cond delay="84500"/>
                            </p:stCondLst>
                            <p:childTnLst>
                              <p:par>
                                <p:cTn id="681" presetID="22" presetClass="entr" presetSubtype="8" fill="hold" grpId="0" nodeType="afterEffect">
                                  <p:stCondLst>
                                    <p:cond delay="0"/>
                                  </p:stCondLst>
                                  <p:childTnLst>
                                    <p:set>
                                      <p:cBhvr>
                                        <p:cTn id="682" dur="1" fill="hold">
                                          <p:stCondLst>
                                            <p:cond delay="0"/>
                                          </p:stCondLst>
                                        </p:cTn>
                                        <p:tgtEl>
                                          <p:spTgt spid="627"/>
                                        </p:tgtEl>
                                        <p:attrNameLst>
                                          <p:attrName>style.visibility</p:attrName>
                                        </p:attrNameLst>
                                      </p:cBhvr>
                                      <p:to>
                                        <p:strVal val="visible"/>
                                      </p:to>
                                    </p:set>
                                    <p:animEffect transition="in" filter="wipe(left)">
                                      <p:cBhvr>
                                        <p:cTn id="683" dur="500"/>
                                        <p:tgtEl>
                                          <p:spTgt spid="627"/>
                                        </p:tgtEl>
                                      </p:cBhvr>
                                    </p:animEffect>
                                  </p:childTnLst>
                                </p:cTn>
                              </p:par>
                            </p:childTnLst>
                          </p:cTn>
                        </p:par>
                        <p:par>
                          <p:cTn id="684" fill="hold">
                            <p:stCondLst>
                              <p:cond delay="85000"/>
                            </p:stCondLst>
                            <p:childTnLst>
                              <p:par>
                                <p:cTn id="685" presetID="22" presetClass="entr" presetSubtype="8" fill="hold" nodeType="afterEffect">
                                  <p:stCondLst>
                                    <p:cond delay="0"/>
                                  </p:stCondLst>
                                  <p:childTnLst>
                                    <p:set>
                                      <p:cBhvr>
                                        <p:cTn id="686" dur="1" fill="hold">
                                          <p:stCondLst>
                                            <p:cond delay="0"/>
                                          </p:stCondLst>
                                        </p:cTn>
                                        <p:tgtEl>
                                          <p:spTgt spid="629"/>
                                        </p:tgtEl>
                                        <p:attrNameLst>
                                          <p:attrName>style.visibility</p:attrName>
                                        </p:attrNameLst>
                                      </p:cBhvr>
                                      <p:to>
                                        <p:strVal val="visible"/>
                                      </p:to>
                                    </p:set>
                                    <p:animEffect transition="in" filter="wipe(left)">
                                      <p:cBhvr>
                                        <p:cTn id="687" dur="500"/>
                                        <p:tgtEl>
                                          <p:spTgt spid="629"/>
                                        </p:tgtEl>
                                      </p:cBhvr>
                                    </p:animEffect>
                                  </p:childTnLst>
                                </p:cTn>
                              </p:par>
                            </p:childTnLst>
                          </p:cTn>
                        </p:par>
                        <p:par>
                          <p:cTn id="688" fill="hold">
                            <p:stCondLst>
                              <p:cond delay="85500"/>
                            </p:stCondLst>
                            <p:childTnLst>
                              <p:par>
                                <p:cTn id="689" presetID="22" presetClass="entr" presetSubtype="8" fill="hold" grpId="0" nodeType="afterEffect">
                                  <p:stCondLst>
                                    <p:cond delay="0"/>
                                  </p:stCondLst>
                                  <p:childTnLst>
                                    <p:set>
                                      <p:cBhvr>
                                        <p:cTn id="690" dur="1" fill="hold">
                                          <p:stCondLst>
                                            <p:cond delay="0"/>
                                          </p:stCondLst>
                                        </p:cTn>
                                        <p:tgtEl>
                                          <p:spTgt spid="630"/>
                                        </p:tgtEl>
                                        <p:attrNameLst>
                                          <p:attrName>style.visibility</p:attrName>
                                        </p:attrNameLst>
                                      </p:cBhvr>
                                      <p:to>
                                        <p:strVal val="visible"/>
                                      </p:to>
                                    </p:set>
                                    <p:animEffect transition="in" filter="wipe(left)">
                                      <p:cBhvr>
                                        <p:cTn id="691" dur="500"/>
                                        <p:tgtEl>
                                          <p:spTgt spid="630"/>
                                        </p:tgtEl>
                                      </p:cBhvr>
                                    </p:animEffect>
                                  </p:childTnLst>
                                </p:cTn>
                              </p:par>
                            </p:childTnLst>
                          </p:cTn>
                        </p:par>
                        <p:par>
                          <p:cTn id="692" fill="hold">
                            <p:stCondLst>
                              <p:cond delay="86000"/>
                            </p:stCondLst>
                            <p:childTnLst>
                              <p:par>
                                <p:cTn id="693" presetID="22" presetClass="entr" presetSubtype="8" fill="hold" nodeType="afterEffect">
                                  <p:stCondLst>
                                    <p:cond delay="0"/>
                                  </p:stCondLst>
                                  <p:childTnLst>
                                    <p:set>
                                      <p:cBhvr>
                                        <p:cTn id="694" dur="1" fill="hold">
                                          <p:stCondLst>
                                            <p:cond delay="0"/>
                                          </p:stCondLst>
                                        </p:cTn>
                                        <p:tgtEl>
                                          <p:spTgt spid="632"/>
                                        </p:tgtEl>
                                        <p:attrNameLst>
                                          <p:attrName>style.visibility</p:attrName>
                                        </p:attrNameLst>
                                      </p:cBhvr>
                                      <p:to>
                                        <p:strVal val="visible"/>
                                      </p:to>
                                    </p:set>
                                    <p:animEffect transition="in" filter="wipe(left)">
                                      <p:cBhvr>
                                        <p:cTn id="695" dur="500"/>
                                        <p:tgtEl>
                                          <p:spTgt spid="632"/>
                                        </p:tgtEl>
                                      </p:cBhvr>
                                    </p:animEffect>
                                  </p:childTnLst>
                                </p:cTn>
                              </p:par>
                            </p:childTnLst>
                          </p:cTn>
                        </p:par>
                        <p:par>
                          <p:cTn id="696" fill="hold">
                            <p:stCondLst>
                              <p:cond delay="86500"/>
                            </p:stCondLst>
                            <p:childTnLst>
                              <p:par>
                                <p:cTn id="697" presetID="22" presetClass="entr" presetSubtype="8" fill="hold" grpId="0" nodeType="afterEffect">
                                  <p:stCondLst>
                                    <p:cond delay="0"/>
                                  </p:stCondLst>
                                  <p:childTnLst>
                                    <p:set>
                                      <p:cBhvr>
                                        <p:cTn id="698" dur="1" fill="hold">
                                          <p:stCondLst>
                                            <p:cond delay="0"/>
                                          </p:stCondLst>
                                        </p:cTn>
                                        <p:tgtEl>
                                          <p:spTgt spid="631"/>
                                        </p:tgtEl>
                                        <p:attrNameLst>
                                          <p:attrName>style.visibility</p:attrName>
                                        </p:attrNameLst>
                                      </p:cBhvr>
                                      <p:to>
                                        <p:strVal val="visible"/>
                                      </p:to>
                                    </p:set>
                                    <p:animEffect transition="in" filter="wipe(left)">
                                      <p:cBhvr>
                                        <p:cTn id="699" dur="500"/>
                                        <p:tgtEl>
                                          <p:spTgt spid="631"/>
                                        </p:tgtEl>
                                      </p:cBhvr>
                                    </p:animEffect>
                                  </p:childTnLst>
                                </p:cTn>
                              </p:par>
                            </p:childTnLst>
                          </p:cTn>
                        </p:par>
                        <p:par>
                          <p:cTn id="700" fill="hold">
                            <p:stCondLst>
                              <p:cond delay="87000"/>
                            </p:stCondLst>
                            <p:childTnLst>
                              <p:par>
                                <p:cTn id="701" presetID="22" presetClass="entr" presetSubtype="8" fill="hold" nodeType="afterEffect">
                                  <p:stCondLst>
                                    <p:cond delay="0"/>
                                  </p:stCondLst>
                                  <p:childTnLst>
                                    <p:set>
                                      <p:cBhvr>
                                        <p:cTn id="702" dur="1" fill="hold">
                                          <p:stCondLst>
                                            <p:cond delay="0"/>
                                          </p:stCondLst>
                                        </p:cTn>
                                        <p:tgtEl>
                                          <p:spTgt spid="634"/>
                                        </p:tgtEl>
                                        <p:attrNameLst>
                                          <p:attrName>style.visibility</p:attrName>
                                        </p:attrNameLst>
                                      </p:cBhvr>
                                      <p:to>
                                        <p:strVal val="visible"/>
                                      </p:to>
                                    </p:set>
                                    <p:animEffect transition="in" filter="wipe(left)">
                                      <p:cBhvr>
                                        <p:cTn id="703" dur="500"/>
                                        <p:tgtEl>
                                          <p:spTgt spid="634"/>
                                        </p:tgtEl>
                                      </p:cBhvr>
                                    </p:animEffect>
                                  </p:childTnLst>
                                </p:cTn>
                              </p:par>
                            </p:childTnLst>
                          </p:cTn>
                        </p:par>
                        <p:par>
                          <p:cTn id="704" fill="hold">
                            <p:stCondLst>
                              <p:cond delay="87500"/>
                            </p:stCondLst>
                            <p:childTnLst>
                              <p:par>
                                <p:cTn id="705" presetID="22" presetClass="entr" presetSubtype="8" fill="hold" grpId="0" nodeType="afterEffect">
                                  <p:stCondLst>
                                    <p:cond delay="0"/>
                                  </p:stCondLst>
                                  <p:childTnLst>
                                    <p:set>
                                      <p:cBhvr>
                                        <p:cTn id="706" dur="1" fill="hold">
                                          <p:stCondLst>
                                            <p:cond delay="0"/>
                                          </p:stCondLst>
                                        </p:cTn>
                                        <p:tgtEl>
                                          <p:spTgt spid="633"/>
                                        </p:tgtEl>
                                        <p:attrNameLst>
                                          <p:attrName>style.visibility</p:attrName>
                                        </p:attrNameLst>
                                      </p:cBhvr>
                                      <p:to>
                                        <p:strVal val="visible"/>
                                      </p:to>
                                    </p:set>
                                    <p:animEffect transition="in" filter="wipe(left)">
                                      <p:cBhvr>
                                        <p:cTn id="707" dur="500"/>
                                        <p:tgtEl>
                                          <p:spTgt spid="633"/>
                                        </p:tgtEl>
                                      </p:cBhvr>
                                    </p:animEffect>
                                  </p:childTnLst>
                                </p:cTn>
                              </p:par>
                            </p:childTnLst>
                          </p:cTn>
                        </p:par>
                        <p:par>
                          <p:cTn id="708" fill="hold">
                            <p:stCondLst>
                              <p:cond delay="88000"/>
                            </p:stCondLst>
                            <p:childTnLst>
                              <p:par>
                                <p:cTn id="709" presetID="22" presetClass="entr" presetSubtype="8" fill="hold" nodeType="afterEffect">
                                  <p:stCondLst>
                                    <p:cond delay="0"/>
                                  </p:stCondLst>
                                  <p:childTnLst>
                                    <p:set>
                                      <p:cBhvr>
                                        <p:cTn id="710" dur="1" fill="hold">
                                          <p:stCondLst>
                                            <p:cond delay="0"/>
                                          </p:stCondLst>
                                        </p:cTn>
                                        <p:tgtEl>
                                          <p:spTgt spid="635"/>
                                        </p:tgtEl>
                                        <p:attrNameLst>
                                          <p:attrName>style.visibility</p:attrName>
                                        </p:attrNameLst>
                                      </p:cBhvr>
                                      <p:to>
                                        <p:strVal val="visible"/>
                                      </p:to>
                                    </p:set>
                                    <p:animEffect transition="in" filter="wipe(left)">
                                      <p:cBhvr>
                                        <p:cTn id="711" dur="500"/>
                                        <p:tgtEl>
                                          <p:spTgt spid="635"/>
                                        </p:tgtEl>
                                      </p:cBhvr>
                                    </p:animEffect>
                                  </p:childTnLst>
                                </p:cTn>
                              </p:par>
                            </p:childTnLst>
                          </p:cTn>
                        </p:par>
                        <p:par>
                          <p:cTn id="712" fill="hold">
                            <p:stCondLst>
                              <p:cond delay="88500"/>
                            </p:stCondLst>
                            <p:childTnLst>
                              <p:par>
                                <p:cTn id="713" presetID="22" presetClass="entr" presetSubtype="8" fill="hold" nodeType="afterEffect">
                                  <p:stCondLst>
                                    <p:cond delay="0"/>
                                  </p:stCondLst>
                                  <p:childTnLst>
                                    <p:set>
                                      <p:cBhvr>
                                        <p:cTn id="714" dur="1" fill="hold">
                                          <p:stCondLst>
                                            <p:cond delay="0"/>
                                          </p:stCondLst>
                                        </p:cTn>
                                        <p:tgtEl>
                                          <p:spTgt spid="636"/>
                                        </p:tgtEl>
                                        <p:attrNameLst>
                                          <p:attrName>style.visibility</p:attrName>
                                        </p:attrNameLst>
                                      </p:cBhvr>
                                      <p:to>
                                        <p:strVal val="visible"/>
                                      </p:to>
                                    </p:set>
                                    <p:animEffect transition="in" filter="wipe(left)">
                                      <p:cBhvr>
                                        <p:cTn id="715" dur="500"/>
                                        <p:tgtEl>
                                          <p:spTgt spid="636"/>
                                        </p:tgtEl>
                                      </p:cBhvr>
                                    </p:animEffect>
                                  </p:childTnLst>
                                </p:cTn>
                              </p:par>
                            </p:childTnLst>
                          </p:cTn>
                        </p:par>
                        <p:par>
                          <p:cTn id="716" fill="hold">
                            <p:stCondLst>
                              <p:cond delay="89000"/>
                            </p:stCondLst>
                            <p:childTnLst>
                              <p:par>
                                <p:cTn id="717" presetID="22" presetClass="entr" presetSubtype="8" fill="hold" grpId="0" nodeType="afterEffect">
                                  <p:stCondLst>
                                    <p:cond delay="0"/>
                                  </p:stCondLst>
                                  <p:childTnLst>
                                    <p:set>
                                      <p:cBhvr>
                                        <p:cTn id="718" dur="1" fill="hold">
                                          <p:stCondLst>
                                            <p:cond delay="0"/>
                                          </p:stCondLst>
                                        </p:cTn>
                                        <p:tgtEl>
                                          <p:spTgt spid="637"/>
                                        </p:tgtEl>
                                        <p:attrNameLst>
                                          <p:attrName>style.visibility</p:attrName>
                                        </p:attrNameLst>
                                      </p:cBhvr>
                                      <p:to>
                                        <p:strVal val="visible"/>
                                      </p:to>
                                    </p:set>
                                    <p:animEffect transition="in" filter="wipe(left)">
                                      <p:cBhvr>
                                        <p:cTn id="719" dur="500"/>
                                        <p:tgtEl>
                                          <p:spTgt spid="637"/>
                                        </p:tgtEl>
                                      </p:cBhvr>
                                    </p:animEffect>
                                  </p:childTnLst>
                                </p:cTn>
                              </p:par>
                            </p:childTnLst>
                          </p:cTn>
                        </p:par>
                        <p:par>
                          <p:cTn id="720" fill="hold">
                            <p:stCondLst>
                              <p:cond delay="89500"/>
                            </p:stCondLst>
                            <p:childTnLst>
                              <p:par>
                                <p:cTn id="721" presetID="22" presetClass="entr" presetSubtype="8" fill="hold" grpId="0" nodeType="afterEffect">
                                  <p:stCondLst>
                                    <p:cond delay="0"/>
                                  </p:stCondLst>
                                  <p:childTnLst>
                                    <p:set>
                                      <p:cBhvr>
                                        <p:cTn id="722" dur="1" fill="hold">
                                          <p:stCondLst>
                                            <p:cond delay="0"/>
                                          </p:stCondLst>
                                        </p:cTn>
                                        <p:tgtEl>
                                          <p:spTgt spid="638"/>
                                        </p:tgtEl>
                                        <p:attrNameLst>
                                          <p:attrName>style.visibility</p:attrName>
                                        </p:attrNameLst>
                                      </p:cBhvr>
                                      <p:to>
                                        <p:strVal val="visible"/>
                                      </p:to>
                                    </p:set>
                                    <p:animEffect transition="in" filter="wipe(left)">
                                      <p:cBhvr>
                                        <p:cTn id="723" dur="500"/>
                                        <p:tgtEl>
                                          <p:spTgt spid="638"/>
                                        </p:tgtEl>
                                      </p:cBhvr>
                                    </p:animEffect>
                                  </p:childTnLst>
                                </p:cTn>
                              </p:par>
                            </p:childTnLst>
                          </p:cTn>
                        </p:par>
                        <p:par>
                          <p:cTn id="724" fill="hold">
                            <p:stCondLst>
                              <p:cond delay="90000"/>
                            </p:stCondLst>
                            <p:childTnLst>
                              <p:par>
                                <p:cTn id="725" presetID="22" presetClass="entr" presetSubtype="8" fill="hold" grpId="0" nodeType="afterEffect">
                                  <p:stCondLst>
                                    <p:cond delay="0"/>
                                  </p:stCondLst>
                                  <p:childTnLst>
                                    <p:set>
                                      <p:cBhvr>
                                        <p:cTn id="726" dur="1" fill="hold">
                                          <p:stCondLst>
                                            <p:cond delay="0"/>
                                          </p:stCondLst>
                                        </p:cTn>
                                        <p:tgtEl>
                                          <p:spTgt spid="639"/>
                                        </p:tgtEl>
                                        <p:attrNameLst>
                                          <p:attrName>style.visibility</p:attrName>
                                        </p:attrNameLst>
                                      </p:cBhvr>
                                      <p:to>
                                        <p:strVal val="visible"/>
                                      </p:to>
                                    </p:set>
                                    <p:animEffect transition="in" filter="wipe(left)">
                                      <p:cBhvr>
                                        <p:cTn id="727" dur="500"/>
                                        <p:tgtEl>
                                          <p:spTgt spid="639"/>
                                        </p:tgtEl>
                                      </p:cBhvr>
                                    </p:animEffect>
                                  </p:childTnLst>
                                </p:cTn>
                              </p:par>
                            </p:childTnLst>
                          </p:cTn>
                        </p:par>
                        <p:par>
                          <p:cTn id="728" fill="hold">
                            <p:stCondLst>
                              <p:cond delay="90500"/>
                            </p:stCondLst>
                            <p:childTnLst>
                              <p:par>
                                <p:cTn id="729" presetID="22" presetClass="entr" presetSubtype="8" fill="hold" nodeType="afterEffect">
                                  <p:stCondLst>
                                    <p:cond delay="0"/>
                                  </p:stCondLst>
                                  <p:childTnLst>
                                    <p:set>
                                      <p:cBhvr>
                                        <p:cTn id="730" dur="1" fill="hold">
                                          <p:stCondLst>
                                            <p:cond delay="0"/>
                                          </p:stCondLst>
                                        </p:cTn>
                                        <p:tgtEl>
                                          <p:spTgt spid="641"/>
                                        </p:tgtEl>
                                        <p:attrNameLst>
                                          <p:attrName>style.visibility</p:attrName>
                                        </p:attrNameLst>
                                      </p:cBhvr>
                                      <p:to>
                                        <p:strVal val="visible"/>
                                      </p:to>
                                    </p:set>
                                    <p:animEffect transition="in" filter="wipe(left)">
                                      <p:cBhvr>
                                        <p:cTn id="731" dur="500"/>
                                        <p:tgtEl>
                                          <p:spTgt spid="641"/>
                                        </p:tgtEl>
                                      </p:cBhvr>
                                    </p:animEffect>
                                  </p:childTnLst>
                                </p:cTn>
                              </p:par>
                            </p:childTnLst>
                          </p:cTn>
                        </p:par>
                        <p:par>
                          <p:cTn id="732" fill="hold">
                            <p:stCondLst>
                              <p:cond delay="91000"/>
                            </p:stCondLst>
                            <p:childTnLst>
                              <p:par>
                                <p:cTn id="733" presetID="22" presetClass="entr" presetSubtype="8" fill="hold" grpId="0" nodeType="afterEffect">
                                  <p:stCondLst>
                                    <p:cond delay="0"/>
                                  </p:stCondLst>
                                  <p:childTnLst>
                                    <p:set>
                                      <p:cBhvr>
                                        <p:cTn id="734" dur="1" fill="hold">
                                          <p:stCondLst>
                                            <p:cond delay="0"/>
                                          </p:stCondLst>
                                        </p:cTn>
                                        <p:tgtEl>
                                          <p:spTgt spid="640"/>
                                        </p:tgtEl>
                                        <p:attrNameLst>
                                          <p:attrName>style.visibility</p:attrName>
                                        </p:attrNameLst>
                                      </p:cBhvr>
                                      <p:to>
                                        <p:strVal val="visible"/>
                                      </p:to>
                                    </p:set>
                                    <p:animEffect transition="in" filter="wipe(left)">
                                      <p:cBhvr>
                                        <p:cTn id="735" dur="500"/>
                                        <p:tgtEl>
                                          <p:spTgt spid="640"/>
                                        </p:tgtEl>
                                      </p:cBhvr>
                                    </p:animEffect>
                                  </p:childTnLst>
                                </p:cTn>
                              </p:par>
                            </p:childTnLst>
                          </p:cTn>
                        </p:par>
                        <p:par>
                          <p:cTn id="736" fill="hold">
                            <p:stCondLst>
                              <p:cond delay="91500"/>
                            </p:stCondLst>
                            <p:childTnLst>
                              <p:par>
                                <p:cTn id="737" presetID="22" presetClass="entr" presetSubtype="8" fill="hold" nodeType="afterEffect">
                                  <p:stCondLst>
                                    <p:cond delay="0"/>
                                  </p:stCondLst>
                                  <p:childTnLst>
                                    <p:set>
                                      <p:cBhvr>
                                        <p:cTn id="738" dur="1" fill="hold">
                                          <p:stCondLst>
                                            <p:cond delay="0"/>
                                          </p:stCondLst>
                                        </p:cTn>
                                        <p:tgtEl>
                                          <p:spTgt spid="643"/>
                                        </p:tgtEl>
                                        <p:attrNameLst>
                                          <p:attrName>style.visibility</p:attrName>
                                        </p:attrNameLst>
                                      </p:cBhvr>
                                      <p:to>
                                        <p:strVal val="visible"/>
                                      </p:to>
                                    </p:set>
                                    <p:animEffect transition="in" filter="wipe(left)">
                                      <p:cBhvr>
                                        <p:cTn id="739" dur="500"/>
                                        <p:tgtEl>
                                          <p:spTgt spid="643"/>
                                        </p:tgtEl>
                                      </p:cBhvr>
                                    </p:animEffect>
                                  </p:childTnLst>
                                </p:cTn>
                              </p:par>
                            </p:childTnLst>
                          </p:cTn>
                        </p:par>
                        <p:par>
                          <p:cTn id="740" fill="hold">
                            <p:stCondLst>
                              <p:cond delay="92000"/>
                            </p:stCondLst>
                            <p:childTnLst>
                              <p:par>
                                <p:cTn id="741" presetID="22" presetClass="entr" presetSubtype="8" fill="hold" grpId="0" nodeType="afterEffect">
                                  <p:stCondLst>
                                    <p:cond delay="0"/>
                                  </p:stCondLst>
                                  <p:childTnLst>
                                    <p:set>
                                      <p:cBhvr>
                                        <p:cTn id="742" dur="1" fill="hold">
                                          <p:stCondLst>
                                            <p:cond delay="0"/>
                                          </p:stCondLst>
                                        </p:cTn>
                                        <p:tgtEl>
                                          <p:spTgt spid="642"/>
                                        </p:tgtEl>
                                        <p:attrNameLst>
                                          <p:attrName>style.visibility</p:attrName>
                                        </p:attrNameLst>
                                      </p:cBhvr>
                                      <p:to>
                                        <p:strVal val="visible"/>
                                      </p:to>
                                    </p:set>
                                    <p:animEffect transition="in" filter="wipe(left)">
                                      <p:cBhvr>
                                        <p:cTn id="743" dur="500"/>
                                        <p:tgtEl>
                                          <p:spTgt spid="642"/>
                                        </p:tgtEl>
                                      </p:cBhvr>
                                    </p:animEffect>
                                  </p:childTnLst>
                                </p:cTn>
                              </p:par>
                            </p:childTnLst>
                          </p:cTn>
                        </p:par>
                        <p:par>
                          <p:cTn id="744" fill="hold">
                            <p:stCondLst>
                              <p:cond delay="92500"/>
                            </p:stCondLst>
                            <p:childTnLst>
                              <p:par>
                                <p:cTn id="745" presetID="22" presetClass="entr" presetSubtype="8" fill="hold" nodeType="afterEffect">
                                  <p:stCondLst>
                                    <p:cond delay="0"/>
                                  </p:stCondLst>
                                  <p:childTnLst>
                                    <p:set>
                                      <p:cBhvr>
                                        <p:cTn id="746" dur="1" fill="hold">
                                          <p:stCondLst>
                                            <p:cond delay="0"/>
                                          </p:stCondLst>
                                        </p:cTn>
                                        <p:tgtEl>
                                          <p:spTgt spid="622"/>
                                        </p:tgtEl>
                                        <p:attrNameLst>
                                          <p:attrName>style.visibility</p:attrName>
                                        </p:attrNameLst>
                                      </p:cBhvr>
                                      <p:to>
                                        <p:strVal val="visible"/>
                                      </p:to>
                                    </p:set>
                                    <p:animEffect transition="in" filter="wipe(left)">
                                      <p:cBhvr>
                                        <p:cTn id="747" dur="500"/>
                                        <p:tgtEl>
                                          <p:spTgt spid="622"/>
                                        </p:tgtEl>
                                      </p:cBhvr>
                                    </p:animEffect>
                                  </p:childTnLst>
                                </p:cTn>
                              </p:par>
                            </p:childTnLst>
                          </p:cTn>
                        </p:par>
                        <p:par>
                          <p:cTn id="748" fill="hold">
                            <p:stCondLst>
                              <p:cond delay="93000"/>
                            </p:stCondLst>
                            <p:childTnLst>
                              <p:par>
                                <p:cTn id="749" presetID="22" presetClass="entr" presetSubtype="8" fill="hold" grpId="0" nodeType="afterEffect">
                                  <p:stCondLst>
                                    <p:cond delay="0"/>
                                  </p:stCondLst>
                                  <p:childTnLst>
                                    <p:set>
                                      <p:cBhvr>
                                        <p:cTn id="750" dur="1" fill="hold">
                                          <p:stCondLst>
                                            <p:cond delay="0"/>
                                          </p:stCondLst>
                                        </p:cTn>
                                        <p:tgtEl>
                                          <p:spTgt spid="644"/>
                                        </p:tgtEl>
                                        <p:attrNameLst>
                                          <p:attrName>style.visibility</p:attrName>
                                        </p:attrNameLst>
                                      </p:cBhvr>
                                      <p:to>
                                        <p:strVal val="visible"/>
                                      </p:to>
                                    </p:set>
                                    <p:animEffect transition="in" filter="wipe(left)">
                                      <p:cBhvr>
                                        <p:cTn id="751" dur="500"/>
                                        <p:tgtEl>
                                          <p:spTgt spid="644"/>
                                        </p:tgtEl>
                                      </p:cBhvr>
                                    </p:animEffect>
                                  </p:childTnLst>
                                </p:cTn>
                              </p:par>
                            </p:childTnLst>
                          </p:cTn>
                        </p:par>
                        <p:par>
                          <p:cTn id="752" fill="hold">
                            <p:stCondLst>
                              <p:cond delay="93500"/>
                            </p:stCondLst>
                            <p:childTnLst>
                              <p:par>
                                <p:cTn id="753" presetID="22" presetClass="entr" presetSubtype="8" fill="hold" nodeType="afterEffect">
                                  <p:stCondLst>
                                    <p:cond delay="0"/>
                                  </p:stCondLst>
                                  <p:childTnLst>
                                    <p:set>
                                      <p:cBhvr>
                                        <p:cTn id="754" dur="1" fill="hold">
                                          <p:stCondLst>
                                            <p:cond delay="0"/>
                                          </p:stCondLst>
                                        </p:cTn>
                                        <p:tgtEl>
                                          <p:spTgt spid="645"/>
                                        </p:tgtEl>
                                        <p:attrNameLst>
                                          <p:attrName>style.visibility</p:attrName>
                                        </p:attrNameLst>
                                      </p:cBhvr>
                                      <p:to>
                                        <p:strVal val="visible"/>
                                      </p:to>
                                    </p:set>
                                    <p:animEffect transition="in" filter="wipe(left)">
                                      <p:cBhvr>
                                        <p:cTn id="755" dur="500"/>
                                        <p:tgtEl>
                                          <p:spTgt spid="645"/>
                                        </p:tgtEl>
                                      </p:cBhvr>
                                    </p:animEffect>
                                  </p:childTnLst>
                                </p:cTn>
                              </p:par>
                            </p:childTnLst>
                          </p:cTn>
                        </p:par>
                        <p:par>
                          <p:cTn id="756" fill="hold">
                            <p:stCondLst>
                              <p:cond delay="94000"/>
                            </p:stCondLst>
                            <p:childTnLst>
                              <p:par>
                                <p:cTn id="757" presetID="22" presetClass="entr" presetSubtype="8" fill="hold" grpId="0" nodeType="afterEffect">
                                  <p:stCondLst>
                                    <p:cond delay="0"/>
                                  </p:stCondLst>
                                  <p:childTnLst>
                                    <p:set>
                                      <p:cBhvr>
                                        <p:cTn id="758" dur="1" fill="hold">
                                          <p:stCondLst>
                                            <p:cond delay="0"/>
                                          </p:stCondLst>
                                        </p:cTn>
                                        <p:tgtEl>
                                          <p:spTgt spid="646"/>
                                        </p:tgtEl>
                                        <p:attrNameLst>
                                          <p:attrName>style.visibility</p:attrName>
                                        </p:attrNameLst>
                                      </p:cBhvr>
                                      <p:to>
                                        <p:strVal val="visible"/>
                                      </p:to>
                                    </p:set>
                                    <p:animEffect transition="in" filter="wipe(left)">
                                      <p:cBhvr>
                                        <p:cTn id="759" dur="500"/>
                                        <p:tgtEl>
                                          <p:spTgt spid="646"/>
                                        </p:tgtEl>
                                      </p:cBhvr>
                                    </p:animEffect>
                                  </p:childTnLst>
                                </p:cTn>
                              </p:par>
                            </p:childTnLst>
                          </p:cTn>
                        </p:par>
                        <p:par>
                          <p:cTn id="760" fill="hold">
                            <p:stCondLst>
                              <p:cond delay="94500"/>
                            </p:stCondLst>
                            <p:childTnLst>
                              <p:par>
                                <p:cTn id="761" presetID="22" presetClass="entr" presetSubtype="8" fill="hold" grpId="0" nodeType="afterEffect">
                                  <p:stCondLst>
                                    <p:cond delay="0"/>
                                  </p:stCondLst>
                                  <p:childTnLst>
                                    <p:set>
                                      <p:cBhvr>
                                        <p:cTn id="762" dur="1" fill="hold">
                                          <p:stCondLst>
                                            <p:cond delay="0"/>
                                          </p:stCondLst>
                                        </p:cTn>
                                        <p:tgtEl>
                                          <p:spTgt spid="649"/>
                                        </p:tgtEl>
                                        <p:attrNameLst>
                                          <p:attrName>style.visibility</p:attrName>
                                        </p:attrNameLst>
                                      </p:cBhvr>
                                      <p:to>
                                        <p:strVal val="visible"/>
                                      </p:to>
                                    </p:set>
                                    <p:animEffect transition="in" filter="wipe(left)">
                                      <p:cBhvr>
                                        <p:cTn id="763" dur="500"/>
                                        <p:tgtEl>
                                          <p:spTgt spid="649"/>
                                        </p:tgtEl>
                                      </p:cBhvr>
                                    </p:animEffect>
                                  </p:childTnLst>
                                </p:cTn>
                              </p:par>
                            </p:childTnLst>
                          </p:cTn>
                        </p:par>
                        <p:par>
                          <p:cTn id="764" fill="hold">
                            <p:stCondLst>
                              <p:cond delay="95000"/>
                            </p:stCondLst>
                            <p:childTnLst>
                              <p:par>
                                <p:cTn id="765" presetID="22" presetClass="entr" presetSubtype="8" fill="hold" nodeType="afterEffect">
                                  <p:stCondLst>
                                    <p:cond delay="0"/>
                                  </p:stCondLst>
                                  <p:childTnLst>
                                    <p:set>
                                      <p:cBhvr>
                                        <p:cTn id="766" dur="1" fill="hold">
                                          <p:stCondLst>
                                            <p:cond delay="0"/>
                                          </p:stCondLst>
                                        </p:cTn>
                                        <p:tgtEl>
                                          <p:spTgt spid="650"/>
                                        </p:tgtEl>
                                        <p:attrNameLst>
                                          <p:attrName>style.visibility</p:attrName>
                                        </p:attrNameLst>
                                      </p:cBhvr>
                                      <p:to>
                                        <p:strVal val="visible"/>
                                      </p:to>
                                    </p:set>
                                    <p:animEffect transition="in" filter="wipe(left)">
                                      <p:cBhvr>
                                        <p:cTn id="767" dur="500"/>
                                        <p:tgtEl>
                                          <p:spTgt spid="650"/>
                                        </p:tgtEl>
                                      </p:cBhvr>
                                    </p:animEffect>
                                  </p:childTnLst>
                                </p:cTn>
                              </p:par>
                            </p:childTnLst>
                          </p:cTn>
                        </p:par>
                        <p:par>
                          <p:cTn id="768" fill="hold">
                            <p:stCondLst>
                              <p:cond delay="95500"/>
                            </p:stCondLst>
                            <p:childTnLst>
                              <p:par>
                                <p:cTn id="769" presetID="22" presetClass="entr" presetSubtype="8" fill="hold" nodeType="afterEffect">
                                  <p:stCondLst>
                                    <p:cond delay="0"/>
                                  </p:stCondLst>
                                  <p:childTnLst>
                                    <p:set>
                                      <p:cBhvr>
                                        <p:cTn id="770" dur="1" fill="hold">
                                          <p:stCondLst>
                                            <p:cond delay="0"/>
                                          </p:stCondLst>
                                        </p:cTn>
                                        <p:tgtEl>
                                          <p:spTgt spid="651"/>
                                        </p:tgtEl>
                                        <p:attrNameLst>
                                          <p:attrName>style.visibility</p:attrName>
                                        </p:attrNameLst>
                                      </p:cBhvr>
                                      <p:to>
                                        <p:strVal val="visible"/>
                                      </p:to>
                                    </p:set>
                                    <p:animEffect transition="in" filter="wipe(left)">
                                      <p:cBhvr>
                                        <p:cTn id="771" dur="500"/>
                                        <p:tgtEl>
                                          <p:spTgt spid="651"/>
                                        </p:tgtEl>
                                      </p:cBhvr>
                                    </p:animEffect>
                                  </p:childTnLst>
                                </p:cTn>
                              </p:par>
                            </p:childTnLst>
                          </p:cTn>
                        </p:par>
                        <p:par>
                          <p:cTn id="772" fill="hold">
                            <p:stCondLst>
                              <p:cond delay="96000"/>
                            </p:stCondLst>
                            <p:childTnLst>
                              <p:par>
                                <p:cTn id="773" presetID="22" presetClass="entr" presetSubtype="8" fill="hold" grpId="0" nodeType="afterEffect">
                                  <p:stCondLst>
                                    <p:cond delay="0"/>
                                  </p:stCondLst>
                                  <p:childTnLst>
                                    <p:set>
                                      <p:cBhvr>
                                        <p:cTn id="774" dur="1" fill="hold">
                                          <p:stCondLst>
                                            <p:cond delay="0"/>
                                          </p:stCondLst>
                                        </p:cTn>
                                        <p:tgtEl>
                                          <p:spTgt spid="652"/>
                                        </p:tgtEl>
                                        <p:attrNameLst>
                                          <p:attrName>style.visibility</p:attrName>
                                        </p:attrNameLst>
                                      </p:cBhvr>
                                      <p:to>
                                        <p:strVal val="visible"/>
                                      </p:to>
                                    </p:set>
                                    <p:animEffect transition="in" filter="wipe(left)">
                                      <p:cBhvr>
                                        <p:cTn id="775" dur="500"/>
                                        <p:tgtEl>
                                          <p:spTgt spid="652"/>
                                        </p:tgtEl>
                                      </p:cBhvr>
                                    </p:animEffect>
                                  </p:childTnLst>
                                </p:cTn>
                              </p:par>
                            </p:childTnLst>
                          </p:cTn>
                        </p:par>
                        <p:par>
                          <p:cTn id="776" fill="hold">
                            <p:stCondLst>
                              <p:cond delay="96500"/>
                            </p:stCondLst>
                            <p:childTnLst>
                              <p:par>
                                <p:cTn id="777" presetID="22" presetClass="entr" presetSubtype="8" fill="hold" grpId="0" nodeType="afterEffect">
                                  <p:stCondLst>
                                    <p:cond delay="0"/>
                                  </p:stCondLst>
                                  <p:childTnLst>
                                    <p:set>
                                      <p:cBhvr>
                                        <p:cTn id="778" dur="1" fill="hold">
                                          <p:stCondLst>
                                            <p:cond delay="0"/>
                                          </p:stCondLst>
                                        </p:cTn>
                                        <p:tgtEl>
                                          <p:spTgt spid="653"/>
                                        </p:tgtEl>
                                        <p:attrNameLst>
                                          <p:attrName>style.visibility</p:attrName>
                                        </p:attrNameLst>
                                      </p:cBhvr>
                                      <p:to>
                                        <p:strVal val="visible"/>
                                      </p:to>
                                    </p:set>
                                    <p:animEffect transition="in" filter="wipe(left)">
                                      <p:cBhvr>
                                        <p:cTn id="779" dur="500"/>
                                        <p:tgtEl>
                                          <p:spTgt spid="653"/>
                                        </p:tgtEl>
                                      </p:cBhvr>
                                    </p:animEffect>
                                  </p:childTnLst>
                                </p:cTn>
                              </p:par>
                            </p:childTnLst>
                          </p:cTn>
                        </p:par>
                        <p:par>
                          <p:cTn id="780" fill="hold">
                            <p:stCondLst>
                              <p:cond delay="97000"/>
                            </p:stCondLst>
                            <p:childTnLst>
                              <p:par>
                                <p:cTn id="781" presetID="22" presetClass="entr" presetSubtype="8" fill="hold" nodeType="afterEffect">
                                  <p:stCondLst>
                                    <p:cond delay="0"/>
                                  </p:stCondLst>
                                  <p:childTnLst>
                                    <p:set>
                                      <p:cBhvr>
                                        <p:cTn id="782" dur="1" fill="hold">
                                          <p:stCondLst>
                                            <p:cond delay="0"/>
                                          </p:stCondLst>
                                        </p:cTn>
                                        <p:tgtEl>
                                          <p:spTgt spid="654"/>
                                        </p:tgtEl>
                                        <p:attrNameLst>
                                          <p:attrName>style.visibility</p:attrName>
                                        </p:attrNameLst>
                                      </p:cBhvr>
                                      <p:to>
                                        <p:strVal val="visible"/>
                                      </p:to>
                                    </p:set>
                                    <p:animEffect transition="in" filter="wipe(left)">
                                      <p:cBhvr>
                                        <p:cTn id="783" dur="500"/>
                                        <p:tgtEl>
                                          <p:spTgt spid="654"/>
                                        </p:tgtEl>
                                      </p:cBhvr>
                                    </p:animEffect>
                                  </p:childTnLst>
                                </p:cTn>
                              </p:par>
                            </p:childTnLst>
                          </p:cTn>
                        </p:par>
                        <p:par>
                          <p:cTn id="784" fill="hold">
                            <p:stCondLst>
                              <p:cond delay="97500"/>
                            </p:stCondLst>
                            <p:childTnLst>
                              <p:par>
                                <p:cTn id="785" presetID="22" presetClass="entr" presetSubtype="8" fill="hold" grpId="0" nodeType="afterEffect">
                                  <p:stCondLst>
                                    <p:cond delay="0"/>
                                  </p:stCondLst>
                                  <p:childTnLst>
                                    <p:set>
                                      <p:cBhvr>
                                        <p:cTn id="786" dur="1" fill="hold">
                                          <p:stCondLst>
                                            <p:cond delay="0"/>
                                          </p:stCondLst>
                                        </p:cTn>
                                        <p:tgtEl>
                                          <p:spTgt spid="655"/>
                                        </p:tgtEl>
                                        <p:attrNameLst>
                                          <p:attrName>style.visibility</p:attrName>
                                        </p:attrNameLst>
                                      </p:cBhvr>
                                      <p:to>
                                        <p:strVal val="visible"/>
                                      </p:to>
                                    </p:set>
                                    <p:animEffect transition="in" filter="wipe(left)">
                                      <p:cBhvr>
                                        <p:cTn id="787" dur="500"/>
                                        <p:tgtEl>
                                          <p:spTgt spid="655"/>
                                        </p:tgtEl>
                                      </p:cBhvr>
                                    </p:animEffect>
                                  </p:childTnLst>
                                </p:cTn>
                              </p:par>
                            </p:childTnLst>
                          </p:cTn>
                        </p:par>
                        <p:par>
                          <p:cTn id="788" fill="hold">
                            <p:stCondLst>
                              <p:cond delay="98000"/>
                            </p:stCondLst>
                            <p:childTnLst>
                              <p:par>
                                <p:cTn id="789" presetID="22" presetClass="entr" presetSubtype="8" fill="hold" nodeType="afterEffect">
                                  <p:stCondLst>
                                    <p:cond delay="0"/>
                                  </p:stCondLst>
                                  <p:childTnLst>
                                    <p:set>
                                      <p:cBhvr>
                                        <p:cTn id="790" dur="1" fill="hold">
                                          <p:stCondLst>
                                            <p:cond delay="0"/>
                                          </p:stCondLst>
                                        </p:cTn>
                                        <p:tgtEl>
                                          <p:spTgt spid="656"/>
                                        </p:tgtEl>
                                        <p:attrNameLst>
                                          <p:attrName>style.visibility</p:attrName>
                                        </p:attrNameLst>
                                      </p:cBhvr>
                                      <p:to>
                                        <p:strVal val="visible"/>
                                      </p:to>
                                    </p:set>
                                    <p:animEffect transition="in" filter="wipe(left)">
                                      <p:cBhvr>
                                        <p:cTn id="791" dur="500"/>
                                        <p:tgtEl>
                                          <p:spTgt spid="656"/>
                                        </p:tgtEl>
                                      </p:cBhvr>
                                    </p:animEffect>
                                  </p:childTnLst>
                                </p:cTn>
                              </p:par>
                            </p:childTnLst>
                          </p:cTn>
                        </p:par>
                        <p:par>
                          <p:cTn id="792" fill="hold">
                            <p:stCondLst>
                              <p:cond delay="98500"/>
                            </p:stCondLst>
                            <p:childTnLst>
                              <p:par>
                                <p:cTn id="793" presetID="22" presetClass="entr" presetSubtype="8" fill="hold" grpId="0" nodeType="afterEffect">
                                  <p:stCondLst>
                                    <p:cond delay="0"/>
                                  </p:stCondLst>
                                  <p:childTnLst>
                                    <p:set>
                                      <p:cBhvr>
                                        <p:cTn id="794" dur="1" fill="hold">
                                          <p:stCondLst>
                                            <p:cond delay="0"/>
                                          </p:stCondLst>
                                        </p:cTn>
                                        <p:tgtEl>
                                          <p:spTgt spid="657"/>
                                        </p:tgtEl>
                                        <p:attrNameLst>
                                          <p:attrName>style.visibility</p:attrName>
                                        </p:attrNameLst>
                                      </p:cBhvr>
                                      <p:to>
                                        <p:strVal val="visible"/>
                                      </p:to>
                                    </p:set>
                                    <p:animEffect transition="in" filter="wipe(left)">
                                      <p:cBhvr>
                                        <p:cTn id="795" dur="500"/>
                                        <p:tgtEl>
                                          <p:spTgt spid="657"/>
                                        </p:tgtEl>
                                      </p:cBhvr>
                                    </p:animEffect>
                                  </p:childTnLst>
                                </p:cTn>
                              </p:par>
                            </p:childTnLst>
                          </p:cTn>
                        </p:par>
                        <p:par>
                          <p:cTn id="796" fill="hold">
                            <p:stCondLst>
                              <p:cond delay="99000"/>
                            </p:stCondLst>
                            <p:childTnLst>
                              <p:par>
                                <p:cTn id="797" presetID="22" presetClass="entr" presetSubtype="8" fill="hold" nodeType="afterEffect">
                                  <p:stCondLst>
                                    <p:cond delay="0"/>
                                  </p:stCondLst>
                                  <p:childTnLst>
                                    <p:set>
                                      <p:cBhvr>
                                        <p:cTn id="798" dur="1" fill="hold">
                                          <p:stCondLst>
                                            <p:cond delay="0"/>
                                          </p:stCondLst>
                                        </p:cTn>
                                        <p:tgtEl>
                                          <p:spTgt spid="658"/>
                                        </p:tgtEl>
                                        <p:attrNameLst>
                                          <p:attrName>style.visibility</p:attrName>
                                        </p:attrNameLst>
                                      </p:cBhvr>
                                      <p:to>
                                        <p:strVal val="visible"/>
                                      </p:to>
                                    </p:set>
                                    <p:animEffect transition="in" filter="wipe(left)">
                                      <p:cBhvr>
                                        <p:cTn id="799" dur="500"/>
                                        <p:tgtEl>
                                          <p:spTgt spid="658"/>
                                        </p:tgtEl>
                                      </p:cBhvr>
                                    </p:animEffect>
                                  </p:childTnLst>
                                </p:cTn>
                              </p:par>
                            </p:childTnLst>
                          </p:cTn>
                        </p:par>
                        <p:par>
                          <p:cTn id="800" fill="hold">
                            <p:stCondLst>
                              <p:cond delay="99500"/>
                            </p:stCondLst>
                            <p:childTnLst>
                              <p:par>
                                <p:cTn id="801" presetID="22" presetClass="entr" presetSubtype="8" fill="hold" grpId="0" nodeType="afterEffect">
                                  <p:stCondLst>
                                    <p:cond delay="0"/>
                                  </p:stCondLst>
                                  <p:childTnLst>
                                    <p:set>
                                      <p:cBhvr>
                                        <p:cTn id="802" dur="1" fill="hold">
                                          <p:stCondLst>
                                            <p:cond delay="0"/>
                                          </p:stCondLst>
                                        </p:cTn>
                                        <p:tgtEl>
                                          <p:spTgt spid="659"/>
                                        </p:tgtEl>
                                        <p:attrNameLst>
                                          <p:attrName>style.visibility</p:attrName>
                                        </p:attrNameLst>
                                      </p:cBhvr>
                                      <p:to>
                                        <p:strVal val="visible"/>
                                      </p:to>
                                    </p:set>
                                    <p:animEffect transition="in" filter="wipe(left)">
                                      <p:cBhvr>
                                        <p:cTn id="803" dur="500"/>
                                        <p:tgtEl>
                                          <p:spTgt spid="659"/>
                                        </p:tgtEl>
                                      </p:cBhvr>
                                    </p:animEffect>
                                  </p:childTnLst>
                                </p:cTn>
                              </p:par>
                            </p:childTnLst>
                          </p:cTn>
                        </p:par>
                        <p:par>
                          <p:cTn id="804" fill="hold">
                            <p:stCondLst>
                              <p:cond delay="100000"/>
                            </p:stCondLst>
                            <p:childTnLst>
                              <p:par>
                                <p:cTn id="805" presetID="22" presetClass="entr" presetSubtype="8" fill="hold" nodeType="afterEffect">
                                  <p:stCondLst>
                                    <p:cond delay="0"/>
                                  </p:stCondLst>
                                  <p:childTnLst>
                                    <p:set>
                                      <p:cBhvr>
                                        <p:cTn id="806" dur="1" fill="hold">
                                          <p:stCondLst>
                                            <p:cond delay="0"/>
                                          </p:stCondLst>
                                        </p:cTn>
                                        <p:tgtEl>
                                          <p:spTgt spid="660"/>
                                        </p:tgtEl>
                                        <p:attrNameLst>
                                          <p:attrName>style.visibility</p:attrName>
                                        </p:attrNameLst>
                                      </p:cBhvr>
                                      <p:to>
                                        <p:strVal val="visible"/>
                                      </p:to>
                                    </p:set>
                                    <p:animEffect transition="in" filter="wipe(left)">
                                      <p:cBhvr>
                                        <p:cTn id="807" dur="500"/>
                                        <p:tgtEl>
                                          <p:spTgt spid="660"/>
                                        </p:tgtEl>
                                      </p:cBhvr>
                                    </p:animEffect>
                                  </p:childTnLst>
                                </p:cTn>
                              </p:par>
                            </p:childTnLst>
                          </p:cTn>
                        </p:par>
                        <p:par>
                          <p:cTn id="808" fill="hold">
                            <p:stCondLst>
                              <p:cond delay="100500"/>
                            </p:stCondLst>
                            <p:childTnLst>
                              <p:par>
                                <p:cTn id="809" presetID="22" presetClass="entr" presetSubtype="8" fill="hold" grpId="0" nodeType="afterEffect">
                                  <p:stCondLst>
                                    <p:cond delay="0"/>
                                  </p:stCondLst>
                                  <p:childTnLst>
                                    <p:set>
                                      <p:cBhvr>
                                        <p:cTn id="810" dur="1" fill="hold">
                                          <p:stCondLst>
                                            <p:cond delay="0"/>
                                          </p:stCondLst>
                                        </p:cTn>
                                        <p:tgtEl>
                                          <p:spTgt spid="661"/>
                                        </p:tgtEl>
                                        <p:attrNameLst>
                                          <p:attrName>style.visibility</p:attrName>
                                        </p:attrNameLst>
                                      </p:cBhvr>
                                      <p:to>
                                        <p:strVal val="visible"/>
                                      </p:to>
                                    </p:set>
                                    <p:animEffect transition="in" filter="wipe(left)">
                                      <p:cBhvr>
                                        <p:cTn id="811" dur="500"/>
                                        <p:tgtEl>
                                          <p:spTgt spid="661"/>
                                        </p:tgtEl>
                                      </p:cBhvr>
                                    </p:animEffect>
                                  </p:childTnLst>
                                </p:cTn>
                              </p:par>
                            </p:childTnLst>
                          </p:cTn>
                        </p:par>
                        <p:par>
                          <p:cTn id="812" fill="hold">
                            <p:stCondLst>
                              <p:cond delay="101000"/>
                            </p:stCondLst>
                            <p:childTnLst>
                              <p:par>
                                <p:cTn id="813" presetID="22" presetClass="entr" presetSubtype="8" fill="hold" nodeType="afterEffect">
                                  <p:stCondLst>
                                    <p:cond delay="0"/>
                                  </p:stCondLst>
                                  <p:childTnLst>
                                    <p:set>
                                      <p:cBhvr>
                                        <p:cTn id="814" dur="1" fill="hold">
                                          <p:stCondLst>
                                            <p:cond delay="0"/>
                                          </p:stCondLst>
                                        </p:cTn>
                                        <p:tgtEl>
                                          <p:spTgt spid="662"/>
                                        </p:tgtEl>
                                        <p:attrNameLst>
                                          <p:attrName>style.visibility</p:attrName>
                                        </p:attrNameLst>
                                      </p:cBhvr>
                                      <p:to>
                                        <p:strVal val="visible"/>
                                      </p:to>
                                    </p:set>
                                    <p:animEffect transition="in" filter="wipe(left)">
                                      <p:cBhvr>
                                        <p:cTn id="815" dur="500"/>
                                        <p:tgtEl>
                                          <p:spTgt spid="662"/>
                                        </p:tgtEl>
                                      </p:cBhvr>
                                    </p:animEffect>
                                  </p:childTnLst>
                                </p:cTn>
                              </p:par>
                            </p:childTnLst>
                          </p:cTn>
                        </p:par>
                        <p:par>
                          <p:cTn id="816" fill="hold">
                            <p:stCondLst>
                              <p:cond delay="101500"/>
                            </p:stCondLst>
                            <p:childTnLst>
                              <p:par>
                                <p:cTn id="817" presetID="22" presetClass="entr" presetSubtype="8" fill="hold" grpId="0" nodeType="afterEffect">
                                  <p:stCondLst>
                                    <p:cond delay="0"/>
                                  </p:stCondLst>
                                  <p:childTnLst>
                                    <p:set>
                                      <p:cBhvr>
                                        <p:cTn id="818" dur="1" fill="hold">
                                          <p:stCondLst>
                                            <p:cond delay="0"/>
                                          </p:stCondLst>
                                        </p:cTn>
                                        <p:tgtEl>
                                          <p:spTgt spid="663"/>
                                        </p:tgtEl>
                                        <p:attrNameLst>
                                          <p:attrName>style.visibility</p:attrName>
                                        </p:attrNameLst>
                                      </p:cBhvr>
                                      <p:to>
                                        <p:strVal val="visible"/>
                                      </p:to>
                                    </p:set>
                                    <p:animEffect transition="in" filter="wipe(left)">
                                      <p:cBhvr>
                                        <p:cTn id="819" dur="500"/>
                                        <p:tgtEl>
                                          <p:spTgt spid="663"/>
                                        </p:tgtEl>
                                      </p:cBhvr>
                                    </p:animEffect>
                                  </p:childTnLst>
                                </p:cTn>
                              </p:par>
                            </p:childTnLst>
                          </p:cTn>
                        </p:par>
                        <p:par>
                          <p:cTn id="820" fill="hold">
                            <p:stCondLst>
                              <p:cond delay="102000"/>
                            </p:stCondLst>
                            <p:childTnLst>
                              <p:par>
                                <p:cTn id="821" presetID="22" presetClass="entr" presetSubtype="8" fill="hold" nodeType="afterEffect">
                                  <p:stCondLst>
                                    <p:cond delay="0"/>
                                  </p:stCondLst>
                                  <p:childTnLst>
                                    <p:set>
                                      <p:cBhvr>
                                        <p:cTn id="822" dur="1" fill="hold">
                                          <p:stCondLst>
                                            <p:cond delay="0"/>
                                          </p:stCondLst>
                                        </p:cTn>
                                        <p:tgtEl>
                                          <p:spTgt spid="664"/>
                                        </p:tgtEl>
                                        <p:attrNameLst>
                                          <p:attrName>style.visibility</p:attrName>
                                        </p:attrNameLst>
                                      </p:cBhvr>
                                      <p:to>
                                        <p:strVal val="visible"/>
                                      </p:to>
                                    </p:set>
                                    <p:animEffect transition="in" filter="wipe(left)">
                                      <p:cBhvr>
                                        <p:cTn id="823" dur="500"/>
                                        <p:tgtEl>
                                          <p:spTgt spid="664"/>
                                        </p:tgtEl>
                                      </p:cBhvr>
                                    </p:animEffect>
                                  </p:childTnLst>
                                </p:cTn>
                              </p:par>
                            </p:childTnLst>
                          </p:cTn>
                        </p:par>
                        <p:par>
                          <p:cTn id="824" fill="hold">
                            <p:stCondLst>
                              <p:cond delay="102500"/>
                            </p:stCondLst>
                            <p:childTnLst>
                              <p:par>
                                <p:cTn id="825" presetID="22" presetClass="entr" presetSubtype="8" fill="hold" grpId="0" nodeType="afterEffect">
                                  <p:stCondLst>
                                    <p:cond delay="0"/>
                                  </p:stCondLst>
                                  <p:childTnLst>
                                    <p:set>
                                      <p:cBhvr>
                                        <p:cTn id="826" dur="1" fill="hold">
                                          <p:stCondLst>
                                            <p:cond delay="0"/>
                                          </p:stCondLst>
                                        </p:cTn>
                                        <p:tgtEl>
                                          <p:spTgt spid="665"/>
                                        </p:tgtEl>
                                        <p:attrNameLst>
                                          <p:attrName>style.visibility</p:attrName>
                                        </p:attrNameLst>
                                      </p:cBhvr>
                                      <p:to>
                                        <p:strVal val="visible"/>
                                      </p:to>
                                    </p:set>
                                    <p:animEffect transition="in" filter="wipe(left)">
                                      <p:cBhvr>
                                        <p:cTn id="827" dur="500"/>
                                        <p:tgtEl>
                                          <p:spTgt spid="665"/>
                                        </p:tgtEl>
                                      </p:cBhvr>
                                    </p:animEffect>
                                  </p:childTnLst>
                                </p:cTn>
                              </p:par>
                            </p:childTnLst>
                          </p:cTn>
                        </p:par>
                        <p:par>
                          <p:cTn id="828" fill="hold">
                            <p:stCondLst>
                              <p:cond delay="103000"/>
                            </p:stCondLst>
                            <p:childTnLst>
                              <p:par>
                                <p:cTn id="829" presetID="22" presetClass="entr" presetSubtype="8" fill="hold" nodeType="afterEffect">
                                  <p:stCondLst>
                                    <p:cond delay="0"/>
                                  </p:stCondLst>
                                  <p:childTnLst>
                                    <p:set>
                                      <p:cBhvr>
                                        <p:cTn id="830" dur="1" fill="hold">
                                          <p:stCondLst>
                                            <p:cond delay="0"/>
                                          </p:stCondLst>
                                        </p:cTn>
                                        <p:tgtEl>
                                          <p:spTgt spid="666"/>
                                        </p:tgtEl>
                                        <p:attrNameLst>
                                          <p:attrName>style.visibility</p:attrName>
                                        </p:attrNameLst>
                                      </p:cBhvr>
                                      <p:to>
                                        <p:strVal val="visible"/>
                                      </p:to>
                                    </p:set>
                                    <p:animEffect transition="in" filter="wipe(left)">
                                      <p:cBhvr>
                                        <p:cTn id="831" dur="500"/>
                                        <p:tgtEl>
                                          <p:spTgt spid="666"/>
                                        </p:tgtEl>
                                      </p:cBhvr>
                                    </p:animEffect>
                                  </p:childTnLst>
                                </p:cTn>
                              </p:par>
                            </p:childTnLst>
                          </p:cTn>
                        </p:par>
                        <p:par>
                          <p:cTn id="832" fill="hold">
                            <p:stCondLst>
                              <p:cond delay="103500"/>
                            </p:stCondLst>
                            <p:childTnLst>
                              <p:par>
                                <p:cTn id="833" presetID="22" presetClass="entr" presetSubtype="8" fill="hold" grpId="0" nodeType="afterEffect">
                                  <p:stCondLst>
                                    <p:cond delay="0"/>
                                  </p:stCondLst>
                                  <p:childTnLst>
                                    <p:set>
                                      <p:cBhvr>
                                        <p:cTn id="834" dur="1" fill="hold">
                                          <p:stCondLst>
                                            <p:cond delay="0"/>
                                          </p:stCondLst>
                                        </p:cTn>
                                        <p:tgtEl>
                                          <p:spTgt spid="667"/>
                                        </p:tgtEl>
                                        <p:attrNameLst>
                                          <p:attrName>style.visibility</p:attrName>
                                        </p:attrNameLst>
                                      </p:cBhvr>
                                      <p:to>
                                        <p:strVal val="visible"/>
                                      </p:to>
                                    </p:set>
                                    <p:animEffect transition="in" filter="wipe(left)">
                                      <p:cBhvr>
                                        <p:cTn id="835" dur="500"/>
                                        <p:tgtEl>
                                          <p:spTgt spid="667"/>
                                        </p:tgtEl>
                                      </p:cBhvr>
                                    </p:animEffect>
                                  </p:childTnLst>
                                </p:cTn>
                              </p:par>
                            </p:childTnLst>
                          </p:cTn>
                        </p:par>
                        <p:par>
                          <p:cTn id="836" fill="hold">
                            <p:stCondLst>
                              <p:cond delay="104000"/>
                            </p:stCondLst>
                            <p:childTnLst>
                              <p:par>
                                <p:cTn id="837" presetID="22" presetClass="entr" presetSubtype="8" fill="hold" nodeType="afterEffect">
                                  <p:stCondLst>
                                    <p:cond delay="0"/>
                                  </p:stCondLst>
                                  <p:childTnLst>
                                    <p:set>
                                      <p:cBhvr>
                                        <p:cTn id="838" dur="1" fill="hold">
                                          <p:stCondLst>
                                            <p:cond delay="0"/>
                                          </p:stCondLst>
                                        </p:cTn>
                                        <p:tgtEl>
                                          <p:spTgt spid="668"/>
                                        </p:tgtEl>
                                        <p:attrNameLst>
                                          <p:attrName>style.visibility</p:attrName>
                                        </p:attrNameLst>
                                      </p:cBhvr>
                                      <p:to>
                                        <p:strVal val="visible"/>
                                      </p:to>
                                    </p:set>
                                    <p:animEffect transition="in" filter="wipe(left)">
                                      <p:cBhvr>
                                        <p:cTn id="839" dur="500"/>
                                        <p:tgtEl>
                                          <p:spTgt spid="668"/>
                                        </p:tgtEl>
                                      </p:cBhvr>
                                    </p:animEffect>
                                  </p:childTnLst>
                                </p:cTn>
                              </p:par>
                            </p:childTnLst>
                          </p:cTn>
                        </p:par>
                        <p:par>
                          <p:cTn id="840" fill="hold">
                            <p:stCondLst>
                              <p:cond delay="104500"/>
                            </p:stCondLst>
                            <p:childTnLst>
                              <p:par>
                                <p:cTn id="841" presetID="22" presetClass="entr" presetSubtype="8" fill="hold" nodeType="afterEffect">
                                  <p:stCondLst>
                                    <p:cond delay="0"/>
                                  </p:stCondLst>
                                  <p:childTnLst>
                                    <p:set>
                                      <p:cBhvr>
                                        <p:cTn id="842" dur="1" fill="hold">
                                          <p:stCondLst>
                                            <p:cond delay="0"/>
                                          </p:stCondLst>
                                        </p:cTn>
                                        <p:tgtEl>
                                          <p:spTgt spid="670"/>
                                        </p:tgtEl>
                                        <p:attrNameLst>
                                          <p:attrName>style.visibility</p:attrName>
                                        </p:attrNameLst>
                                      </p:cBhvr>
                                      <p:to>
                                        <p:strVal val="visible"/>
                                      </p:to>
                                    </p:set>
                                    <p:animEffect transition="in" filter="wipe(left)">
                                      <p:cBhvr>
                                        <p:cTn id="843" dur="500"/>
                                        <p:tgtEl>
                                          <p:spTgt spid="670"/>
                                        </p:tgtEl>
                                      </p:cBhvr>
                                    </p:animEffect>
                                  </p:childTnLst>
                                </p:cTn>
                              </p:par>
                            </p:childTnLst>
                          </p:cTn>
                        </p:par>
                        <p:par>
                          <p:cTn id="844" fill="hold">
                            <p:stCondLst>
                              <p:cond delay="105000"/>
                            </p:stCondLst>
                            <p:childTnLst>
                              <p:par>
                                <p:cTn id="845" presetID="22" presetClass="entr" presetSubtype="8" fill="hold" grpId="0" nodeType="afterEffect">
                                  <p:stCondLst>
                                    <p:cond delay="0"/>
                                  </p:stCondLst>
                                  <p:childTnLst>
                                    <p:set>
                                      <p:cBhvr>
                                        <p:cTn id="846" dur="1" fill="hold">
                                          <p:stCondLst>
                                            <p:cond delay="0"/>
                                          </p:stCondLst>
                                        </p:cTn>
                                        <p:tgtEl>
                                          <p:spTgt spid="669"/>
                                        </p:tgtEl>
                                        <p:attrNameLst>
                                          <p:attrName>style.visibility</p:attrName>
                                        </p:attrNameLst>
                                      </p:cBhvr>
                                      <p:to>
                                        <p:strVal val="visible"/>
                                      </p:to>
                                    </p:set>
                                    <p:animEffect transition="in" filter="wipe(left)">
                                      <p:cBhvr>
                                        <p:cTn id="847" dur="500"/>
                                        <p:tgtEl>
                                          <p:spTgt spid="669"/>
                                        </p:tgtEl>
                                      </p:cBhvr>
                                    </p:animEffect>
                                  </p:childTnLst>
                                </p:cTn>
                              </p:par>
                            </p:childTnLst>
                          </p:cTn>
                        </p:par>
                        <p:par>
                          <p:cTn id="848" fill="hold">
                            <p:stCondLst>
                              <p:cond delay="105500"/>
                            </p:stCondLst>
                            <p:childTnLst>
                              <p:par>
                                <p:cTn id="849" presetID="22" presetClass="entr" presetSubtype="8" fill="hold" nodeType="afterEffect">
                                  <p:stCondLst>
                                    <p:cond delay="0"/>
                                  </p:stCondLst>
                                  <p:childTnLst>
                                    <p:set>
                                      <p:cBhvr>
                                        <p:cTn id="850" dur="1" fill="hold">
                                          <p:stCondLst>
                                            <p:cond delay="0"/>
                                          </p:stCondLst>
                                        </p:cTn>
                                        <p:tgtEl>
                                          <p:spTgt spid="671"/>
                                        </p:tgtEl>
                                        <p:attrNameLst>
                                          <p:attrName>style.visibility</p:attrName>
                                        </p:attrNameLst>
                                      </p:cBhvr>
                                      <p:to>
                                        <p:strVal val="visible"/>
                                      </p:to>
                                    </p:set>
                                    <p:animEffect transition="in" filter="wipe(left)">
                                      <p:cBhvr>
                                        <p:cTn id="851" dur="500"/>
                                        <p:tgtEl>
                                          <p:spTgt spid="671"/>
                                        </p:tgtEl>
                                      </p:cBhvr>
                                    </p:animEffect>
                                  </p:childTnLst>
                                </p:cTn>
                              </p:par>
                            </p:childTnLst>
                          </p:cTn>
                        </p:par>
                        <p:par>
                          <p:cTn id="852" fill="hold">
                            <p:stCondLst>
                              <p:cond delay="106000"/>
                            </p:stCondLst>
                            <p:childTnLst>
                              <p:par>
                                <p:cTn id="853" presetID="22" presetClass="entr" presetSubtype="8" fill="hold" nodeType="afterEffect">
                                  <p:stCondLst>
                                    <p:cond delay="0"/>
                                  </p:stCondLst>
                                  <p:childTnLst>
                                    <p:set>
                                      <p:cBhvr>
                                        <p:cTn id="854" dur="1" fill="hold">
                                          <p:stCondLst>
                                            <p:cond delay="0"/>
                                          </p:stCondLst>
                                        </p:cTn>
                                        <p:tgtEl>
                                          <p:spTgt spid="672"/>
                                        </p:tgtEl>
                                        <p:attrNameLst>
                                          <p:attrName>style.visibility</p:attrName>
                                        </p:attrNameLst>
                                      </p:cBhvr>
                                      <p:to>
                                        <p:strVal val="visible"/>
                                      </p:to>
                                    </p:set>
                                    <p:animEffect transition="in" filter="wipe(left)">
                                      <p:cBhvr>
                                        <p:cTn id="855" dur="500"/>
                                        <p:tgtEl>
                                          <p:spTgt spid="672"/>
                                        </p:tgtEl>
                                      </p:cBhvr>
                                    </p:animEffect>
                                  </p:childTnLst>
                                </p:cTn>
                              </p:par>
                            </p:childTnLst>
                          </p:cTn>
                        </p:par>
                        <p:par>
                          <p:cTn id="856" fill="hold">
                            <p:stCondLst>
                              <p:cond delay="106500"/>
                            </p:stCondLst>
                            <p:childTnLst>
                              <p:par>
                                <p:cTn id="857" presetID="22" presetClass="entr" presetSubtype="8" fill="hold" grpId="0" nodeType="afterEffect">
                                  <p:stCondLst>
                                    <p:cond delay="0"/>
                                  </p:stCondLst>
                                  <p:childTnLst>
                                    <p:set>
                                      <p:cBhvr>
                                        <p:cTn id="858" dur="1" fill="hold">
                                          <p:stCondLst>
                                            <p:cond delay="0"/>
                                          </p:stCondLst>
                                        </p:cTn>
                                        <p:tgtEl>
                                          <p:spTgt spid="234"/>
                                        </p:tgtEl>
                                        <p:attrNameLst>
                                          <p:attrName>style.visibility</p:attrName>
                                        </p:attrNameLst>
                                      </p:cBhvr>
                                      <p:to>
                                        <p:strVal val="visible"/>
                                      </p:to>
                                    </p:set>
                                    <p:animEffect transition="in" filter="wipe(left)">
                                      <p:cBhvr>
                                        <p:cTn id="859" dur="500"/>
                                        <p:tgtEl>
                                          <p:spTgt spid="234"/>
                                        </p:tgtEl>
                                      </p:cBhvr>
                                    </p:animEffect>
                                  </p:childTnLst>
                                </p:cTn>
                              </p:par>
                            </p:childTnLst>
                          </p:cTn>
                        </p:par>
                        <p:par>
                          <p:cTn id="860" fill="hold">
                            <p:stCondLst>
                              <p:cond delay="107000"/>
                            </p:stCondLst>
                            <p:childTnLst>
                              <p:par>
                                <p:cTn id="861" presetID="22" presetClass="entr" presetSubtype="8" fill="hold" nodeType="afterEffect">
                                  <p:stCondLst>
                                    <p:cond delay="0"/>
                                  </p:stCondLst>
                                  <p:childTnLst>
                                    <p:set>
                                      <p:cBhvr>
                                        <p:cTn id="862" dur="1" fill="hold">
                                          <p:stCondLst>
                                            <p:cond delay="0"/>
                                          </p:stCondLst>
                                        </p:cTn>
                                        <p:tgtEl>
                                          <p:spTgt spid="236"/>
                                        </p:tgtEl>
                                        <p:attrNameLst>
                                          <p:attrName>style.visibility</p:attrName>
                                        </p:attrNameLst>
                                      </p:cBhvr>
                                      <p:to>
                                        <p:strVal val="visible"/>
                                      </p:to>
                                    </p:set>
                                    <p:animEffect transition="in" filter="wipe(left)">
                                      <p:cBhvr>
                                        <p:cTn id="863" dur="500"/>
                                        <p:tgtEl>
                                          <p:spTgt spid="236"/>
                                        </p:tgtEl>
                                      </p:cBhvr>
                                    </p:animEffect>
                                  </p:childTnLst>
                                </p:cTn>
                              </p:par>
                            </p:childTnLst>
                          </p:cTn>
                        </p:par>
                        <p:par>
                          <p:cTn id="864" fill="hold">
                            <p:stCondLst>
                              <p:cond delay="107500"/>
                            </p:stCondLst>
                            <p:childTnLst>
                              <p:par>
                                <p:cTn id="865" presetID="22" presetClass="entr" presetSubtype="8" fill="hold" grpId="0" nodeType="afterEffect">
                                  <p:stCondLst>
                                    <p:cond delay="0"/>
                                  </p:stCondLst>
                                  <p:childTnLst>
                                    <p:set>
                                      <p:cBhvr>
                                        <p:cTn id="866" dur="1" fill="hold">
                                          <p:stCondLst>
                                            <p:cond delay="0"/>
                                          </p:stCondLst>
                                        </p:cTn>
                                        <p:tgtEl>
                                          <p:spTgt spid="235"/>
                                        </p:tgtEl>
                                        <p:attrNameLst>
                                          <p:attrName>style.visibility</p:attrName>
                                        </p:attrNameLst>
                                      </p:cBhvr>
                                      <p:to>
                                        <p:strVal val="visible"/>
                                      </p:to>
                                    </p:set>
                                    <p:animEffect transition="in" filter="wipe(left)">
                                      <p:cBhvr>
                                        <p:cTn id="867" dur="500"/>
                                        <p:tgtEl>
                                          <p:spTgt spid="235"/>
                                        </p:tgtEl>
                                      </p:cBhvr>
                                    </p:animEffect>
                                  </p:childTnLst>
                                </p:cTn>
                              </p:par>
                            </p:childTnLst>
                          </p:cTn>
                        </p:par>
                        <p:par>
                          <p:cTn id="868" fill="hold">
                            <p:stCondLst>
                              <p:cond delay="108000"/>
                            </p:stCondLst>
                            <p:childTnLst>
                              <p:par>
                                <p:cTn id="869" presetID="22" presetClass="entr" presetSubtype="8" fill="hold" nodeType="afterEffect">
                                  <p:stCondLst>
                                    <p:cond delay="0"/>
                                  </p:stCondLst>
                                  <p:childTnLst>
                                    <p:set>
                                      <p:cBhvr>
                                        <p:cTn id="870" dur="1" fill="hold">
                                          <p:stCondLst>
                                            <p:cond delay="0"/>
                                          </p:stCondLst>
                                        </p:cTn>
                                        <p:tgtEl>
                                          <p:spTgt spid="229"/>
                                        </p:tgtEl>
                                        <p:attrNameLst>
                                          <p:attrName>style.visibility</p:attrName>
                                        </p:attrNameLst>
                                      </p:cBhvr>
                                      <p:to>
                                        <p:strVal val="visible"/>
                                      </p:to>
                                    </p:set>
                                    <p:animEffect transition="in" filter="wipe(left)">
                                      <p:cBhvr>
                                        <p:cTn id="871" dur="500"/>
                                        <p:tgtEl>
                                          <p:spTgt spid="229"/>
                                        </p:tgtEl>
                                      </p:cBhvr>
                                    </p:animEffect>
                                  </p:childTnLst>
                                </p:cTn>
                              </p:par>
                            </p:childTnLst>
                          </p:cTn>
                        </p:par>
                        <p:par>
                          <p:cTn id="872" fill="hold">
                            <p:stCondLst>
                              <p:cond delay="108500"/>
                            </p:stCondLst>
                            <p:childTnLst>
                              <p:par>
                                <p:cTn id="873" presetID="22" presetClass="entr" presetSubtype="8" fill="hold" grpId="0" nodeType="afterEffect">
                                  <p:stCondLst>
                                    <p:cond delay="0"/>
                                  </p:stCondLst>
                                  <p:childTnLst>
                                    <p:set>
                                      <p:cBhvr>
                                        <p:cTn id="874" dur="1" fill="hold">
                                          <p:stCondLst>
                                            <p:cond delay="0"/>
                                          </p:stCondLst>
                                        </p:cTn>
                                        <p:tgtEl>
                                          <p:spTgt spid="237"/>
                                        </p:tgtEl>
                                        <p:attrNameLst>
                                          <p:attrName>style.visibility</p:attrName>
                                        </p:attrNameLst>
                                      </p:cBhvr>
                                      <p:to>
                                        <p:strVal val="visible"/>
                                      </p:to>
                                    </p:set>
                                    <p:animEffect transition="in" filter="wipe(left)">
                                      <p:cBhvr>
                                        <p:cTn id="875" dur="500"/>
                                        <p:tgtEl>
                                          <p:spTgt spid="237"/>
                                        </p:tgtEl>
                                      </p:cBhvr>
                                    </p:animEffect>
                                  </p:childTnLst>
                                </p:cTn>
                              </p:par>
                            </p:childTnLst>
                          </p:cTn>
                        </p:par>
                        <p:par>
                          <p:cTn id="876" fill="hold">
                            <p:stCondLst>
                              <p:cond delay="109000"/>
                            </p:stCondLst>
                            <p:childTnLst>
                              <p:par>
                                <p:cTn id="877" presetID="22" presetClass="entr" presetSubtype="8" fill="hold" nodeType="afterEffect">
                                  <p:stCondLst>
                                    <p:cond delay="0"/>
                                  </p:stCondLst>
                                  <p:childTnLst>
                                    <p:set>
                                      <p:cBhvr>
                                        <p:cTn id="878" dur="1" fill="hold">
                                          <p:stCondLst>
                                            <p:cond delay="0"/>
                                          </p:stCondLst>
                                        </p:cTn>
                                        <p:tgtEl>
                                          <p:spTgt spid="238"/>
                                        </p:tgtEl>
                                        <p:attrNameLst>
                                          <p:attrName>style.visibility</p:attrName>
                                        </p:attrNameLst>
                                      </p:cBhvr>
                                      <p:to>
                                        <p:strVal val="visible"/>
                                      </p:to>
                                    </p:set>
                                    <p:animEffect transition="in" filter="wipe(left)">
                                      <p:cBhvr>
                                        <p:cTn id="879" dur="500"/>
                                        <p:tgtEl>
                                          <p:spTgt spid="238"/>
                                        </p:tgtEl>
                                      </p:cBhvr>
                                    </p:animEffect>
                                  </p:childTnLst>
                                </p:cTn>
                              </p:par>
                            </p:childTnLst>
                          </p:cTn>
                        </p:par>
                        <p:par>
                          <p:cTn id="880" fill="hold">
                            <p:stCondLst>
                              <p:cond delay="109500"/>
                            </p:stCondLst>
                            <p:childTnLst>
                              <p:par>
                                <p:cTn id="881" presetID="22" presetClass="entr" presetSubtype="8" fill="hold" grpId="0" nodeType="afterEffect">
                                  <p:stCondLst>
                                    <p:cond delay="0"/>
                                  </p:stCondLst>
                                  <p:childTnLst>
                                    <p:set>
                                      <p:cBhvr>
                                        <p:cTn id="882" dur="1" fill="hold">
                                          <p:stCondLst>
                                            <p:cond delay="0"/>
                                          </p:stCondLst>
                                        </p:cTn>
                                        <p:tgtEl>
                                          <p:spTgt spid="239"/>
                                        </p:tgtEl>
                                        <p:attrNameLst>
                                          <p:attrName>style.visibility</p:attrName>
                                        </p:attrNameLst>
                                      </p:cBhvr>
                                      <p:to>
                                        <p:strVal val="visible"/>
                                      </p:to>
                                    </p:set>
                                    <p:animEffect transition="in" filter="wipe(left)">
                                      <p:cBhvr>
                                        <p:cTn id="883" dur="500"/>
                                        <p:tgtEl>
                                          <p:spTgt spid="239"/>
                                        </p:tgtEl>
                                      </p:cBhvr>
                                    </p:animEffect>
                                  </p:childTnLst>
                                </p:cTn>
                              </p:par>
                            </p:childTnLst>
                          </p:cTn>
                        </p:par>
                        <p:par>
                          <p:cTn id="884" fill="hold">
                            <p:stCondLst>
                              <p:cond delay="110000"/>
                            </p:stCondLst>
                            <p:childTnLst>
                              <p:par>
                                <p:cTn id="885" presetID="22" presetClass="entr" presetSubtype="8" fill="hold" grpId="0" nodeType="afterEffect">
                                  <p:stCondLst>
                                    <p:cond delay="0"/>
                                  </p:stCondLst>
                                  <p:childTnLst>
                                    <p:set>
                                      <p:cBhvr>
                                        <p:cTn id="886" dur="1" fill="hold">
                                          <p:stCondLst>
                                            <p:cond delay="0"/>
                                          </p:stCondLst>
                                        </p:cTn>
                                        <p:tgtEl>
                                          <p:spTgt spid="240"/>
                                        </p:tgtEl>
                                        <p:attrNameLst>
                                          <p:attrName>style.visibility</p:attrName>
                                        </p:attrNameLst>
                                      </p:cBhvr>
                                      <p:to>
                                        <p:strVal val="visible"/>
                                      </p:to>
                                    </p:set>
                                    <p:animEffect transition="in" filter="wipe(left)">
                                      <p:cBhvr>
                                        <p:cTn id="887" dur="500"/>
                                        <p:tgtEl>
                                          <p:spTgt spid="240"/>
                                        </p:tgtEl>
                                      </p:cBhvr>
                                    </p:animEffect>
                                  </p:childTnLst>
                                </p:cTn>
                              </p:par>
                            </p:childTnLst>
                          </p:cTn>
                        </p:par>
                        <p:par>
                          <p:cTn id="888" fill="hold">
                            <p:stCondLst>
                              <p:cond delay="110500"/>
                            </p:stCondLst>
                            <p:childTnLst>
                              <p:par>
                                <p:cTn id="889" presetID="22" presetClass="entr" presetSubtype="8" fill="hold" nodeType="afterEffect">
                                  <p:stCondLst>
                                    <p:cond delay="0"/>
                                  </p:stCondLst>
                                  <p:childTnLst>
                                    <p:set>
                                      <p:cBhvr>
                                        <p:cTn id="890" dur="1" fill="hold">
                                          <p:stCondLst>
                                            <p:cond delay="0"/>
                                          </p:stCondLst>
                                        </p:cTn>
                                        <p:tgtEl>
                                          <p:spTgt spid="241"/>
                                        </p:tgtEl>
                                        <p:attrNameLst>
                                          <p:attrName>style.visibility</p:attrName>
                                        </p:attrNameLst>
                                      </p:cBhvr>
                                      <p:to>
                                        <p:strVal val="visible"/>
                                      </p:to>
                                    </p:set>
                                    <p:animEffect transition="in" filter="wipe(left)">
                                      <p:cBhvr>
                                        <p:cTn id="891" dur="500"/>
                                        <p:tgtEl>
                                          <p:spTgt spid="241"/>
                                        </p:tgtEl>
                                      </p:cBhvr>
                                    </p:animEffect>
                                  </p:childTnLst>
                                </p:cTn>
                              </p:par>
                            </p:childTnLst>
                          </p:cTn>
                        </p:par>
                        <p:par>
                          <p:cTn id="892" fill="hold">
                            <p:stCondLst>
                              <p:cond delay="111000"/>
                            </p:stCondLst>
                            <p:childTnLst>
                              <p:par>
                                <p:cTn id="893" presetID="22" presetClass="entr" presetSubtype="8" fill="hold" nodeType="afterEffect">
                                  <p:stCondLst>
                                    <p:cond delay="0"/>
                                  </p:stCondLst>
                                  <p:childTnLst>
                                    <p:set>
                                      <p:cBhvr>
                                        <p:cTn id="894" dur="1" fill="hold">
                                          <p:stCondLst>
                                            <p:cond delay="0"/>
                                          </p:stCondLst>
                                        </p:cTn>
                                        <p:tgtEl>
                                          <p:spTgt spid="242"/>
                                        </p:tgtEl>
                                        <p:attrNameLst>
                                          <p:attrName>style.visibility</p:attrName>
                                        </p:attrNameLst>
                                      </p:cBhvr>
                                      <p:to>
                                        <p:strVal val="visible"/>
                                      </p:to>
                                    </p:set>
                                    <p:animEffect transition="in" filter="wipe(left)">
                                      <p:cBhvr>
                                        <p:cTn id="895" dur="500"/>
                                        <p:tgtEl>
                                          <p:spTgt spid="242"/>
                                        </p:tgtEl>
                                      </p:cBhvr>
                                    </p:animEffect>
                                  </p:childTnLst>
                                </p:cTn>
                              </p:par>
                            </p:childTnLst>
                          </p:cTn>
                        </p:par>
                        <p:par>
                          <p:cTn id="896" fill="hold">
                            <p:stCondLst>
                              <p:cond delay="111500"/>
                            </p:stCondLst>
                            <p:childTnLst>
                              <p:par>
                                <p:cTn id="897" presetID="22" presetClass="entr" presetSubtype="8" fill="hold" grpId="0" nodeType="afterEffect">
                                  <p:stCondLst>
                                    <p:cond delay="0"/>
                                  </p:stCondLst>
                                  <p:childTnLst>
                                    <p:set>
                                      <p:cBhvr>
                                        <p:cTn id="898" dur="1" fill="hold">
                                          <p:stCondLst>
                                            <p:cond delay="0"/>
                                          </p:stCondLst>
                                        </p:cTn>
                                        <p:tgtEl>
                                          <p:spTgt spid="243"/>
                                        </p:tgtEl>
                                        <p:attrNameLst>
                                          <p:attrName>style.visibility</p:attrName>
                                        </p:attrNameLst>
                                      </p:cBhvr>
                                      <p:to>
                                        <p:strVal val="visible"/>
                                      </p:to>
                                    </p:set>
                                    <p:animEffect transition="in" filter="wipe(left)">
                                      <p:cBhvr>
                                        <p:cTn id="899" dur="500"/>
                                        <p:tgtEl>
                                          <p:spTgt spid="243"/>
                                        </p:tgtEl>
                                      </p:cBhvr>
                                    </p:animEffect>
                                  </p:childTnLst>
                                </p:cTn>
                              </p:par>
                            </p:childTnLst>
                          </p:cTn>
                        </p:par>
                        <p:par>
                          <p:cTn id="900" fill="hold">
                            <p:stCondLst>
                              <p:cond delay="112000"/>
                            </p:stCondLst>
                            <p:childTnLst>
                              <p:par>
                                <p:cTn id="901" presetID="22" presetClass="entr" presetSubtype="8" fill="hold" nodeType="afterEffect">
                                  <p:stCondLst>
                                    <p:cond delay="0"/>
                                  </p:stCondLst>
                                  <p:childTnLst>
                                    <p:set>
                                      <p:cBhvr>
                                        <p:cTn id="902" dur="1" fill="hold">
                                          <p:stCondLst>
                                            <p:cond delay="0"/>
                                          </p:stCondLst>
                                        </p:cTn>
                                        <p:tgtEl>
                                          <p:spTgt spid="244"/>
                                        </p:tgtEl>
                                        <p:attrNameLst>
                                          <p:attrName>style.visibility</p:attrName>
                                        </p:attrNameLst>
                                      </p:cBhvr>
                                      <p:to>
                                        <p:strVal val="visible"/>
                                      </p:to>
                                    </p:set>
                                    <p:animEffect transition="in" filter="wipe(left)">
                                      <p:cBhvr>
                                        <p:cTn id="903" dur="500"/>
                                        <p:tgtEl>
                                          <p:spTgt spid="244"/>
                                        </p:tgtEl>
                                      </p:cBhvr>
                                    </p:animEffect>
                                  </p:childTnLst>
                                </p:cTn>
                              </p:par>
                            </p:childTnLst>
                          </p:cTn>
                        </p:par>
                        <p:par>
                          <p:cTn id="904" fill="hold">
                            <p:stCondLst>
                              <p:cond delay="112500"/>
                            </p:stCondLst>
                            <p:childTnLst>
                              <p:par>
                                <p:cTn id="905" presetID="22" presetClass="entr" presetSubtype="8" fill="hold" grpId="0" nodeType="afterEffect">
                                  <p:stCondLst>
                                    <p:cond delay="0"/>
                                  </p:stCondLst>
                                  <p:childTnLst>
                                    <p:set>
                                      <p:cBhvr>
                                        <p:cTn id="906" dur="1" fill="hold">
                                          <p:stCondLst>
                                            <p:cond delay="0"/>
                                          </p:stCondLst>
                                        </p:cTn>
                                        <p:tgtEl>
                                          <p:spTgt spid="245"/>
                                        </p:tgtEl>
                                        <p:attrNameLst>
                                          <p:attrName>style.visibility</p:attrName>
                                        </p:attrNameLst>
                                      </p:cBhvr>
                                      <p:to>
                                        <p:strVal val="visible"/>
                                      </p:to>
                                    </p:set>
                                    <p:animEffect transition="in" filter="wipe(left)">
                                      <p:cBhvr>
                                        <p:cTn id="907" dur="500"/>
                                        <p:tgtEl>
                                          <p:spTgt spid="245"/>
                                        </p:tgtEl>
                                      </p:cBhvr>
                                    </p:animEffect>
                                  </p:childTnLst>
                                </p:cTn>
                              </p:par>
                            </p:childTnLst>
                          </p:cTn>
                        </p:par>
                        <p:par>
                          <p:cTn id="908" fill="hold">
                            <p:stCondLst>
                              <p:cond delay="113000"/>
                            </p:stCondLst>
                            <p:childTnLst>
                              <p:par>
                                <p:cTn id="909" presetID="22" presetClass="entr" presetSubtype="8" fill="hold" nodeType="afterEffect">
                                  <p:stCondLst>
                                    <p:cond delay="0"/>
                                  </p:stCondLst>
                                  <p:childTnLst>
                                    <p:set>
                                      <p:cBhvr>
                                        <p:cTn id="910" dur="1" fill="hold">
                                          <p:stCondLst>
                                            <p:cond delay="0"/>
                                          </p:stCondLst>
                                        </p:cTn>
                                        <p:tgtEl>
                                          <p:spTgt spid="246"/>
                                        </p:tgtEl>
                                        <p:attrNameLst>
                                          <p:attrName>style.visibility</p:attrName>
                                        </p:attrNameLst>
                                      </p:cBhvr>
                                      <p:to>
                                        <p:strVal val="visible"/>
                                      </p:to>
                                    </p:set>
                                    <p:animEffect transition="in" filter="wipe(left)">
                                      <p:cBhvr>
                                        <p:cTn id="911" dur="500"/>
                                        <p:tgtEl>
                                          <p:spTgt spid="246"/>
                                        </p:tgtEl>
                                      </p:cBhvr>
                                    </p:animEffect>
                                  </p:childTnLst>
                                </p:cTn>
                              </p:par>
                            </p:childTnLst>
                          </p:cTn>
                        </p:par>
                        <p:par>
                          <p:cTn id="912" fill="hold">
                            <p:stCondLst>
                              <p:cond delay="113500"/>
                            </p:stCondLst>
                            <p:childTnLst>
                              <p:par>
                                <p:cTn id="913" presetID="22" presetClass="entr" presetSubtype="8" fill="hold" grpId="0" nodeType="afterEffect">
                                  <p:stCondLst>
                                    <p:cond delay="0"/>
                                  </p:stCondLst>
                                  <p:childTnLst>
                                    <p:set>
                                      <p:cBhvr>
                                        <p:cTn id="914" dur="1" fill="hold">
                                          <p:stCondLst>
                                            <p:cond delay="0"/>
                                          </p:stCondLst>
                                        </p:cTn>
                                        <p:tgtEl>
                                          <p:spTgt spid="253"/>
                                        </p:tgtEl>
                                        <p:attrNameLst>
                                          <p:attrName>style.visibility</p:attrName>
                                        </p:attrNameLst>
                                      </p:cBhvr>
                                      <p:to>
                                        <p:strVal val="visible"/>
                                      </p:to>
                                    </p:set>
                                    <p:animEffect transition="in" filter="wipe(left)">
                                      <p:cBhvr>
                                        <p:cTn id="915" dur="500"/>
                                        <p:tgtEl>
                                          <p:spTgt spid="253"/>
                                        </p:tgtEl>
                                      </p:cBhvr>
                                    </p:animEffect>
                                  </p:childTnLst>
                                </p:cTn>
                              </p:par>
                            </p:childTnLst>
                          </p:cTn>
                        </p:par>
                        <p:par>
                          <p:cTn id="916" fill="hold">
                            <p:stCondLst>
                              <p:cond delay="114000"/>
                            </p:stCondLst>
                            <p:childTnLst>
                              <p:par>
                                <p:cTn id="917" presetID="22" presetClass="entr" presetSubtype="8" fill="hold" nodeType="afterEffect">
                                  <p:stCondLst>
                                    <p:cond delay="0"/>
                                  </p:stCondLst>
                                  <p:childTnLst>
                                    <p:set>
                                      <p:cBhvr>
                                        <p:cTn id="918" dur="1" fill="hold">
                                          <p:stCondLst>
                                            <p:cond delay="0"/>
                                          </p:stCondLst>
                                        </p:cTn>
                                        <p:tgtEl>
                                          <p:spTgt spid="254"/>
                                        </p:tgtEl>
                                        <p:attrNameLst>
                                          <p:attrName>style.visibility</p:attrName>
                                        </p:attrNameLst>
                                      </p:cBhvr>
                                      <p:to>
                                        <p:strVal val="visible"/>
                                      </p:to>
                                    </p:set>
                                    <p:animEffect transition="in" filter="wipe(left)">
                                      <p:cBhvr>
                                        <p:cTn id="919" dur="500"/>
                                        <p:tgtEl>
                                          <p:spTgt spid="254"/>
                                        </p:tgtEl>
                                      </p:cBhvr>
                                    </p:animEffect>
                                  </p:childTnLst>
                                </p:cTn>
                              </p:par>
                            </p:childTnLst>
                          </p:cTn>
                        </p:par>
                        <p:par>
                          <p:cTn id="920" fill="hold">
                            <p:stCondLst>
                              <p:cond delay="114500"/>
                            </p:stCondLst>
                            <p:childTnLst>
                              <p:par>
                                <p:cTn id="921" presetID="22" presetClass="entr" presetSubtype="8" fill="hold" grpId="0" nodeType="afterEffect">
                                  <p:stCondLst>
                                    <p:cond delay="0"/>
                                  </p:stCondLst>
                                  <p:childTnLst>
                                    <p:set>
                                      <p:cBhvr>
                                        <p:cTn id="922" dur="1" fill="hold">
                                          <p:stCondLst>
                                            <p:cond delay="0"/>
                                          </p:stCondLst>
                                        </p:cTn>
                                        <p:tgtEl>
                                          <p:spTgt spid="255"/>
                                        </p:tgtEl>
                                        <p:attrNameLst>
                                          <p:attrName>style.visibility</p:attrName>
                                        </p:attrNameLst>
                                      </p:cBhvr>
                                      <p:to>
                                        <p:strVal val="visible"/>
                                      </p:to>
                                    </p:set>
                                    <p:animEffect transition="in" filter="wipe(left)">
                                      <p:cBhvr>
                                        <p:cTn id="923" dur="500"/>
                                        <p:tgtEl>
                                          <p:spTgt spid="255"/>
                                        </p:tgtEl>
                                      </p:cBhvr>
                                    </p:animEffect>
                                  </p:childTnLst>
                                </p:cTn>
                              </p:par>
                            </p:childTnLst>
                          </p:cTn>
                        </p:par>
                        <p:par>
                          <p:cTn id="924" fill="hold">
                            <p:stCondLst>
                              <p:cond delay="115000"/>
                            </p:stCondLst>
                            <p:childTnLst>
                              <p:par>
                                <p:cTn id="925" presetID="22" presetClass="entr" presetSubtype="8" fill="hold" nodeType="afterEffect">
                                  <p:stCondLst>
                                    <p:cond delay="0"/>
                                  </p:stCondLst>
                                  <p:childTnLst>
                                    <p:set>
                                      <p:cBhvr>
                                        <p:cTn id="926" dur="1" fill="hold">
                                          <p:stCondLst>
                                            <p:cond delay="0"/>
                                          </p:stCondLst>
                                        </p:cTn>
                                        <p:tgtEl>
                                          <p:spTgt spid="256"/>
                                        </p:tgtEl>
                                        <p:attrNameLst>
                                          <p:attrName>style.visibility</p:attrName>
                                        </p:attrNameLst>
                                      </p:cBhvr>
                                      <p:to>
                                        <p:strVal val="visible"/>
                                      </p:to>
                                    </p:set>
                                    <p:animEffect transition="in" filter="wipe(left)">
                                      <p:cBhvr>
                                        <p:cTn id="927" dur="500"/>
                                        <p:tgtEl>
                                          <p:spTgt spid="256"/>
                                        </p:tgtEl>
                                      </p:cBhvr>
                                    </p:animEffect>
                                  </p:childTnLst>
                                </p:cTn>
                              </p:par>
                            </p:childTnLst>
                          </p:cTn>
                        </p:par>
                        <p:par>
                          <p:cTn id="928" fill="hold">
                            <p:stCondLst>
                              <p:cond delay="115500"/>
                            </p:stCondLst>
                            <p:childTnLst>
                              <p:par>
                                <p:cTn id="929" presetID="22" presetClass="entr" presetSubtype="8" fill="hold" grpId="0" nodeType="afterEffect">
                                  <p:stCondLst>
                                    <p:cond delay="0"/>
                                  </p:stCondLst>
                                  <p:childTnLst>
                                    <p:set>
                                      <p:cBhvr>
                                        <p:cTn id="930" dur="1" fill="hold">
                                          <p:stCondLst>
                                            <p:cond delay="0"/>
                                          </p:stCondLst>
                                        </p:cTn>
                                        <p:tgtEl>
                                          <p:spTgt spid="257"/>
                                        </p:tgtEl>
                                        <p:attrNameLst>
                                          <p:attrName>style.visibility</p:attrName>
                                        </p:attrNameLst>
                                      </p:cBhvr>
                                      <p:to>
                                        <p:strVal val="visible"/>
                                      </p:to>
                                    </p:set>
                                    <p:animEffect transition="in" filter="wipe(left)">
                                      <p:cBhvr>
                                        <p:cTn id="931" dur="500"/>
                                        <p:tgtEl>
                                          <p:spTgt spid="257"/>
                                        </p:tgtEl>
                                      </p:cBhvr>
                                    </p:animEffect>
                                  </p:childTnLst>
                                </p:cTn>
                              </p:par>
                            </p:childTnLst>
                          </p:cTn>
                        </p:par>
                        <p:par>
                          <p:cTn id="932" fill="hold">
                            <p:stCondLst>
                              <p:cond delay="116000"/>
                            </p:stCondLst>
                            <p:childTnLst>
                              <p:par>
                                <p:cTn id="933" presetID="22" presetClass="entr" presetSubtype="8" fill="hold" nodeType="afterEffect">
                                  <p:stCondLst>
                                    <p:cond delay="0"/>
                                  </p:stCondLst>
                                  <p:childTnLst>
                                    <p:set>
                                      <p:cBhvr>
                                        <p:cTn id="934" dur="1" fill="hold">
                                          <p:stCondLst>
                                            <p:cond delay="0"/>
                                          </p:stCondLst>
                                        </p:cTn>
                                        <p:tgtEl>
                                          <p:spTgt spid="258"/>
                                        </p:tgtEl>
                                        <p:attrNameLst>
                                          <p:attrName>style.visibility</p:attrName>
                                        </p:attrNameLst>
                                      </p:cBhvr>
                                      <p:to>
                                        <p:strVal val="visible"/>
                                      </p:to>
                                    </p:set>
                                    <p:animEffect transition="in" filter="wipe(left)">
                                      <p:cBhvr>
                                        <p:cTn id="93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304" grpId="0" animBg="1"/>
      <p:bldP spid="311" grpId="0" animBg="1"/>
      <p:bldP spid="334" grpId="0" animBg="1"/>
      <p:bldP spid="338" grpId="0" animBg="1"/>
      <p:bldP spid="344" grpId="0" animBg="1"/>
      <p:bldP spid="346" grpId="0" animBg="1"/>
      <p:bldP spid="348" grpId="0" animBg="1"/>
      <p:bldP spid="351" grpId="0" animBg="1"/>
      <p:bldP spid="356" grpId="0" animBg="1"/>
      <p:bldP spid="358" grpId="0" animBg="1"/>
      <p:bldP spid="361" grpId="0" animBg="1"/>
      <p:bldP spid="362" grpId="0" animBg="1"/>
      <p:bldP spid="364" grpId="0" animBg="1"/>
      <p:bldP spid="369" grpId="0" animBg="1"/>
      <p:bldP spid="370" grpId="0" animBg="1"/>
      <p:bldP spid="371" grpId="0" animBg="1"/>
      <p:bldP spid="374" grpId="0" animBg="1"/>
      <p:bldP spid="376" grpId="0" animBg="1"/>
      <p:bldP spid="379" grpId="0" animBg="1"/>
      <p:bldP spid="380" grpId="0" animBg="1"/>
      <p:bldP spid="382" grpId="0" animBg="1"/>
      <p:bldP spid="384" grpId="0" animBg="1"/>
      <p:bldP spid="387" grpId="0" animBg="1"/>
      <p:bldP spid="388" grpId="0" animBg="1"/>
      <p:bldP spid="389" grpId="0" animBg="1"/>
      <p:bldP spid="392" grpId="0" animBg="1"/>
      <p:bldP spid="394" grpId="0" animBg="1"/>
      <p:bldP spid="397" grpId="0" animBg="1"/>
      <p:bldP spid="402" grpId="0" animBg="1"/>
      <p:bldP spid="409" grpId="0" animBg="1"/>
      <p:bldP spid="413" grpId="0" animBg="1"/>
      <p:bldP spid="416" grpId="0" animBg="1"/>
      <p:bldP spid="423" grpId="0" animBg="1"/>
      <p:bldP spid="505" grpId="0" animBg="1"/>
      <p:bldP spid="509" grpId="0" animBg="1"/>
      <p:bldP spid="513" grpId="0" animBg="1"/>
      <p:bldP spid="516" grpId="0" animBg="1"/>
      <p:bldP spid="520" grpId="0" animBg="1"/>
      <p:bldP spid="523" grpId="0" animBg="1"/>
      <p:bldP spid="526" grpId="0" animBg="1"/>
      <p:bldP spid="529" grpId="0" animBg="1"/>
      <p:bldP spid="539" grpId="0" animBg="1"/>
      <p:bldP spid="540" grpId="0" animBg="1"/>
      <p:bldP spid="542" grpId="0" animBg="1"/>
      <p:bldP spid="544" grpId="0" animBg="1"/>
      <p:bldP spid="546" grpId="0" animBg="1"/>
      <p:bldP spid="548" grpId="0" animBg="1"/>
      <p:bldP spid="550" grpId="0" animBg="1"/>
      <p:bldP spid="552" grpId="0" animBg="1"/>
      <p:bldP spid="554" grpId="0" animBg="1"/>
      <p:bldP spid="556" grpId="0" animBg="1"/>
      <p:bldP spid="561" grpId="0" animBg="1"/>
      <p:bldP spid="566" grpId="0" animBg="1"/>
      <p:bldP spid="568" grpId="0" animBg="1"/>
      <p:bldP spid="570" grpId="0" animBg="1"/>
      <p:bldP spid="573" grpId="0" animBg="1"/>
      <p:bldP spid="574" grpId="0" animBg="1"/>
      <p:bldP spid="576" grpId="0" animBg="1"/>
      <p:bldP spid="580" grpId="0" animBg="1"/>
      <p:bldP spid="581" grpId="0" animBg="1"/>
      <p:bldP spid="582" grpId="0" animBg="1"/>
      <p:bldP spid="583" grpId="0" animBg="1"/>
      <p:bldP spid="585" grpId="0" animBg="1"/>
      <p:bldP spid="587" grpId="0" animBg="1"/>
      <p:bldP spid="589" grpId="0" animBg="1"/>
      <p:bldP spid="592" grpId="0" animBg="1"/>
      <p:bldP spid="596" grpId="0" animBg="1"/>
      <p:bldP spid="598" grpId="0" animBg="1"/>
      <p:bldP spid="600" grpId="0" animBg="1"/>
      <p:bldP spid="602" grpId="0" animBg="1"/>
      <p:bldP spid="604" grpId="0" animBg="1"/>
      <p:bldP spid="606" grpId="0" animBg="1"/>
      <p:bldP spid="608" grpId="0" animBg="1"/>
      <p:bldP spid="610" grpId="0" animBg="1"/>
      <p:bldP spid="612" grpId="0" animBg="1"/>
      <p:bldP spid="623" grpId="0" animBg="1"/>
      <p:bldP spid="624" grpId="0" animBg="1"/>
      <p:bldP spid="625" grpId="0" animBg="1"/>
      <p:bldP spid="627" grpId="0" animBg="1"/>
      <p:bldP spid="630" grpId="0" animBg="1"/>
      <p:bldP spid="631" grpId="0" animBg="1"/>
      <p:bldP spid="633" grpId="0" animBg="1"/>
      <p:bldP spid="637" grpId="0" animBg="1"/>
      <p:bldP spid="638" grpId="0" animBg="1"/>
      <p:bldP spid="639" grpId="0" animBg="1"/>
      <p:bldP spid="640" grpId="0" animBg="1"/>
      <p:bldP spid="642" grpId="0" animBg="1"/>
      <p:bldP spid="644" grpId="0" animBg="1"/>
      <p:bldP spid="646" grpId="0" animBg="1"/>
      <p:bldP spid="649" grpId="0" animBg="1"/>
      <p:bldP spid="652" grpId="0" animBg="1"/>
      <p:bldP spid="653" grpId="0" animBg="1"/>
      <p:bldP spid="655" grpId="0" animBg="1"/>
      <p:bldP spid="657" grpId="0" animBg="1"/>
      <p:bldP spid="659" grpId="0" animBg="1"/>
      <p:bldP spid="661" grpId="0" animBg="1"/>
      <p:bldP spid="663" grpId="0" animBg="1"/>
      <p:bldP spid="665" grpId="0" animBg="1"/>
      <p:bldP spid="667" grpId="0" animBg="1"/>
      <p:bldP spid="669" grpId="0" animBg="1"/>
      <p:bldP spid="234" grpId="0" animBg="1"/>
      <p:bldP spid="235" grpId="0" animBg="1"/>
      <p:bldP spid="237" grpId="0" animBg="1"/>
      <p:bldP spid="239" grpId="0" animBg="1"/>
      <p:bldP spid="240" grpId="0" animBg="1"/>
      <p:bldP spid="243" grpId="0" animBg="1"/>
      <p:bldP spid="245" grpId="0" animBg="1"/>
      <p:bldP spid="253" grpId="0" animBg="1"/>
      <p:bldP spid="255" grpId="0" animBg="1"/>
      <p:bldP spid="257" grpId="0" animBg="1"/>
    </p:bld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247" name="Rectangle 246"/>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3" name="Rectangle 2"/>
          <p:cNvSpPr/>
          <p:nvPr userDrawn="1"/>
        </p:nvSpPr>
        <p:spPr>
          <a:xfrm>
            <a:off x="0" y="-30574"/>
            <a:ext cx="9161000" cy="6888574"/>
          </a:xfrm>
          <a:prstGeom prst="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92429" y="5825275"/>
            <a:ext cx="1463659" cy="410974"/>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61359" y="6160049"/>
            <a:ext cx="1546848" cy="255494"/>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p:cNvCxnSpPr>
          <p:nvPr userDrawn="1"/>
        </p:nvCxnSpPr>
        <p:spPr>
          <a:xfrm flipV="1">
            <a:off x="3546559" y="5109817"/>
            <a:ext cx="242400" cy="578111"/>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546559" y="5687928"/>
            <a:ext cx="214800" cy="727615"/>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942364" y="5593804"/>
            <a:ext cx="358164" cy="949761"/>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74441" y="5825275"/>
            <a:ext cx="117988" cy="4808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92429" y="4930523"/>
            <a:ext cx="1491259" cy="89475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98972" y="4263639"/>
            <a:ext cx="804251" cy="36718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p:cNvCxnSpPr>
          <p:nvPr userDrawn="1"/>
        </p:nvCxnSpPr>
        <p:spPr>
          <a:xfrm>
            <a:off x="184441" y="4756075"/>
            <a:ext cx="2243148" cy="402301"/>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endCxn id="361" idx="3"/>
          </p:cNvCxnSpPr>
          <p:nvPr userDrawn="1"/>
        </p:nvCxnSpPr>
        <p:spPr>
          <a:xfrm>
            <a:off x="6798212" y="4970481"/>
            <a:ext cx="532865" cy="930993"/>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149707" y="4979082"/>
            <a:ext cx="648505" cy="619199"/>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430537" y="4970482"/>
            <a:ext cx="367675" cy="8070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64618" y="4970482"/>
            <a:ext cx="33594" cy="868391"/>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p:cNvCxnSpPr>
          <p:nvPr userDrawn="1"/>
        </p:nvCxnSpPr>
        <p:spPr>
          <a:xfrm flipH="1" flipV="1">
            <a:off x="6798212" y="4970481"/>
            <a:ext cx="290465" cy="86060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98212" y="4979082"/>
            <a:ext cx="670930" cy="611496"/>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54718" y="4272239"/>
            <a:ext cx="648505" cy="61919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135548" y="4263639"/>
            <a:ext cx="367675" cy="807093"/>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69629" y="4263639"/>
            <a:ext cx="33594" cy="868391"/>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p:cNvCxnSpPr>
          <p:nvPr userDrawn="1"/>
        </p:nvCxnSpPr>
        <p:spPr>
          <a:xfrm flipH="1" flipV="1">
            <a:off x="1503223" y="4263638"/>
            <a:ext cx="290465" cy="860608"/>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p:nvPr userDrawn="1"/>
        </p:nvCxnSpPr>
        <p:spPr>
          <a:xfrm flipH="1" flipV="1">
            <a:off x="1503223" y="4272239"/>
            <a:ext cx="670930" cy="611496"/>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p:nvPr userDrawn="1"/>
        </p:nvCxnSpPr>
        <p:spPr>
          <a:xfrm flipH="1" flipV="1">
            <a:off x="1503223" y="4263638"/>
            <a:ext cx="823330" cy="33305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p:nvPr userDrawn="1"/>
        </p:nvCxnSpPr>
        <p:spPr>
          <a:xfrm flipH="1" flipV="1">
            <a:off x="8159582" y="4921922"/>
            <a:ext cx="1649924" cy="667760"/>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sp>
        <p:nvSpPr>
          <p:cNvPr id="304" name="Can 303"/>
          <p:cNvSpPr/>
          <p:nvPr userDrawn="1"/>
        </p:nvSpPr>
        <p:spPr>
          <a:xfrm>
            <a:off x="1793688" y="475122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p:cNvCxnSpPr>
          <p:nvPr userDrawn="1"/>
        </p:nvCxnSpPr>
        <p:spPr>
          <a:xfrm>
            <a:off x="1883688" y="4930523"/>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userDrawn="1"/>
        </p:nvCxnSpPr>
        <p:spPr>
          <a:xfrm>
            <a:off x="2427589" y="5158376"/>
            <a:ext cx="1118970" cy="529554"/>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45" name="Straight Connector 344"/>
          <p:cNvCxnSpPr/>
          <p:nvPr userDrawn="1"/>
        </p:nvCxnSpPr>
        <p:spPr>
          <a:xfrm flipH="1" flipV="1">
            <a:off x="3788959" y="5109818"/>
            <a:ext cx="1739923" cy="667758"/>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userDrawn="1"/>
        </p:nvCxnSpPr>
        <p:spPr>
          <a:xfrm flipV="1">
            <a:off x="3636559" y="5466686"/>
            <a:ext cx="635830" cy="179295"/>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p:cNvCxnSpPr>
          <p:nvPr userDrawn="1"/>
        </p:nvCxnSpPr>
        <p:spPr>
          <a:xfrm flipH="1" flipV="1">
            <a:off x="4272389" y="5466686"/>
            <a:ext cx="1256493" cy="310890"/>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a:stCxn id="344" idx="3"/>
            <a:endCxn id="356" idx="3"/>
          </p:cNvCxnSpPr>
          <p:nvPr userDrawn="1"/>
        </p:nvCxnSpPr>
        <p:spPr>
          <a:xfrm>
            <a:off x="5528882" y="5777576"/>
            <a:ext cx="440825" cy="172457"/>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59" name="Straight Connector 358"/>
          <p:cNvCxnSpPr>
            <a:stCxn id="356" idx="3"/>
          </p:cNvCxnSpPr>
          <p:nvPr userDrawn="1"/>
        </p:nvCxnSpPr>
        <p:spPr>
          <a:xfrm>
            <a:off x="5969707" y="5950033"/>
            <a:ext cx="1118970" cy="529553"/>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88677" y="5901475"/>
            <a:ext cx="242400" cy="578111"/>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2" name="Can 361"/>
          <p:cNvSpPr/>
          <p:nvPr userDrawn="1"/>
        </p:nvSpPr>
        <p:spPr>
          <a:xfrm>
            <a:off x="8981000" y="6389939"/>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331077" y="5901474"/>
            <a:ext cx="1739923" cy="667759"/>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87925" y="5466686"/>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338774" y="5645980"/>
            <a:ext cx="1546848" cy="255495"/>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69707" y="5901474"/>
            <a:ext cx="1361370" cy="48559"/>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302429" y="5645981"/>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84441" y="612687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66088" y="6056955"/>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309989" y="6284808"/>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56088" y="6236249"/>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71359" y="623624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2" name="Can 381"/>
          <p:cNvSpPr/>
          <p:nvPr userDrawn="1"/>
        </p:nvSpPr>
        <p:spPr>
          <a:xfrm>
            <a:off x="5218207" y="5980755"/>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6" name="Straight Connector 405"/>
          <p:cNvCxnSpPr/>
          <p:nvPr userDrawn="1"/>
        </p:nvCxnSpPr>
        <p:spPr>
          <a:xfrm flipH="1">
            <a:off x="1856089" y="5158377"/>
            <a:ext cx="571501" cy="89857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p:cNvCxnSpPr>
          <p:nvPr userDrawn="1"/>
        </p:nvCxnSpPr>
        <p:spPr>
          <a:xfrm flipV="1">
            <a:off x="274441" y="5158376"/>
            <a:ext cx="2153148" cy="114779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75728" y="5158376"/>
            <a:ext cx="51862" cy="505785"/>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85728" y="548486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75728" y="5664161"/>
            <a:ext cx="231861" cy="438272"/>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23" name="Can 422"/>
          <p:cNvSpPr/>
          <p:nvPr userDrawn="1"/>
        </p:nvSpPr>
        <p:spPr>
          <a:xfrm>
            <a:off x="730271" y="6210645"/>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820271" y="6389939"/>
            <a:ext cx="1579718" cy="7416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p:nvPr userDrawn="1"/>
        </p:nvCxnSpPr>
        <p:spPr>
          <a:xfrm flipH="1" flipV="1">
            <a:off x="3403195" y="5465782"/>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9" name="Can 508"/>
          <p:cNvSpPr/>
          <p:nvPr userDrawn="1"/>
        </p:nvSpPr>
        <p:spPr>
          <a:xfrm>
            <a:off x="6059707" y="5418987"/>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340537" y="5598281"/>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74618" y="5659579"/>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98677" y="5651795"/>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79142" y="5411284"/>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2" name="Can 541"/>
          <p:cNvSpPr/>
          <p:nvPr userDrawn="1"/>
        </p:nvSpPr>
        <p:spPr>
          <a:xfrm>
            <a:off x="608972" y="445153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64718" y="471214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1045548" y="4891438"/>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79629" y="4952736"/>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331077" y="5901474"/>
            <a:ext cx="466713" cy="466597"/>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305257" y="618497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95257" y="6364271"/>
            <a:ext cx="543901" cy="227854"/>
          </a:xfrm>
          <a:prstGeom prst="line">
            <a:avLst/>
          </a:prstGeom>
          <a:ln w="3175">
            <a:solidFill>
              <a:srgbClr val="BCFFF9"/>
            </a:solidFill>
          </a:ln>
          <a:effectLst/>
        </p:spPr>
        <p:style>
          <a:lnRef idx="2">
            <a:schemeClr val="accent1"/>
          </a:lnRef>
          <a:fillRef idx="0">
            <a:schemeClr val="accent1"/>
          </a:fillRef>
          <a:effectRef idx="1">
            <a:schemeClr val="accent1"/>
          </a:effectRef>
          <a:fontRef idx="minor">
            <a:schemeClr val="tx1"/>
          </a:fontRef>
        </p:style>
      </p:cxnSp>
      <p:sp>
        <p:nvSpPr>
          <p:cNvPr id="239" name="Can 238"/>
          <p:cNvSpPr/>
          <p:nvPr userDrawn="1"/>
        </p:nvSpPr>
        <p:spPr>
          <a:xfrm>
            <a:off x="2210528" y="6364271"/>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52364" y="5414510"/>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93688" y="6232418"/>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438882" y="559828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6" name="Can 415"/>
          <p:cNvSpPr/>
          <p:nvPr userDrawn="1"/>
        </p:nvSpPr>
        <p:spPr>
          <a:xfrm>
            <a:off x="2517589" y="59231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0" name="Can 289"/>
          <p:cNvSpPr/>
          <p:nvPr userDrawn="1"/>
        </p:nvSpPr>
        <p:spPr>
          <a:xfrm>
            <a:off x="94441" y="457678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an 333"/>
          <p:cNvSpPr/>
          <p:nvPr userDrawn="1"/>
        </p:nvSpPr>
        <p:spPr>
          <a:xfrm>
            <a:off x="3456559" y="5508634"/>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an 355"/>
          <p:cNvSpPr/>
          <p:nvPr userDrawn="1"/>
        </p:nvSpPr>
        <p:spPr>
          <a:xfrm>
            <a:off x="5879707" y="57707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8" name="Can 357"/>
          <p:cNvSpPr/>
          <p:nvPr userDrawn="1"/>
        </p:nvSpPr>
        <p:spPr>
          <a:xfrm>
            <a:off x="6998677" y="630029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1" name="Can 360"/>
          <p:cNvSpPr/>
          <p:nvPr userDrawn="1"/>
        </p:nvSpPr>
        <p:spPr>
          <a:xfrm>
            <a:off x="7241077" y="5722180"/>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703688" y="494495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707790" y="6188777"/>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316" name="Group 315"/>
          <p:cNvGrpSpPr/>
          <p:nvPr userDrawn="1"/>
        </p:nvGrpSpPr>
        <p:grpSpPr>
          <a:xfrm>
            <a:off x="-3084" y="-30574"/>
            <a:ext cx="9164084" cy="6888574"/>
            <a:chOff x="-3084" y="-30574"/>
            <a:chExt cx="9164084" cy="6888574"/>
          </a:xfrm>
        </p:grpSpPr>
        <p:sp>
          <p:nvSpPr>
            <p:cNvPr id="319" name="Rectangle 318"/>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320" name="Rectangle 319"/>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321"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322" name="Picture 32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323"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324"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325" name="Straight Connector 324"/>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9456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5"/>
                                        </p:tgtEl>
                                        <p:attrNameLst>
                                          <p:attrName>style.visibility</p:attrName>
                                        </p:attrNameLst>
                                      </p:cBhvr>
                                      <p:to>
                                        <p:strVal val="visible"/>
                                      </p:to>
                                    </p:set>
                                    <p:animEffect transition="in" filter="wipe(left)">
                                      <p:cBhvr>
                                        <p:cTn id="23" dur="500"/>
                                        <p:tgtEl>
                                          <p:spTgt spid="33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34"/>
                                        </p:tgtEl>
                                        <p:attrNameLst>
                                          <p:attrName>style.visibility</p:attrName>
                                        </p:attrNameLst>
                                      </p:cBhvr>
                                      <p:to>
                                        <p:strVal val="visible"/>
                                      </p:to>
                                    </p:set>
                                    <p:animEffect transition="in" filter="wipe(left)">
                                      <p:cBhvr>
                                        <p:cTn id="27" dur="500"/>
                                        <p:tgtEl>
                                          <p:spTgt spid="334"/>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7"/>
                                        </p:tgtEl>
                                        <p:attrNameLst>
                                          <p:attrName>style.visibility</p:attrName>
                                        </p:attrNameLst>
                                      </p:cBhvr>
                                      <p:to>
                                        <p:strVal val="visible"/>
                                      </p:to>
                                    </p:set>
                                    <p:animEffect transition="in" filter="wipe(left)">
                                      <p:cBhvr>
                                        <p:cTn id="31" dur="500"/>
                                        <p:tgtEl>
                                          <p:spTgt spid="337"/>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45"/>
                                        </p:tgtEl>
                                        <p:attrNameLst>
                                          <p:attrName>style.visibility</p:attrName>
                                        </p:attrNameLst>
                                      </p:cBhvr>
                                      <p:to>
                                        <p:strVal val="visible"/>
                                      </p:to>
                                    </p:set>
                                    <p:animEffect transition="in" filter="wipe(left)">
                                      <p:cBhvr>
                                        <p:cTn id="35" dur="500"/>
                                        <p:tgtEl>
                                          <p:spTgt spid="34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44"/>
                                        </p:tgtEl>
                                        <p:attrNameLst>
                                          <p:attrName>style.visibility</p:attrName>
                                        </p:attrNameLst>
                                      </p:cBhvr>
                                      <p:to>
                                        <p:strVal val="visible"/>
                                      </p:to>
                                    </p:set>
                                    <p:animEffect transition="in" filter="wipe(left)">
                                      <p:cBhvr>
                                        <p:cTn id="39" dur="500"/>
                                        <p:tgtEl>
                                          <p:spTgt spid="344"/>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4"/>
                                        </p:tgtEl>
                                        <p:attrNameLst>
                                          <p:attrName>style.visibility</p:attrName>
                                        </p:attrNameLst>
                                      </p:cBhvr>
                                      <p:to>
                                        <p:strVal val="visible"/>
                                      </p:to>
                                    </p:set>
                                    <p:animEffect transition="in" filter="wipe(left)">
                                      <p:cBhvr>
                                        <p:cTn id="43" dur="500"/>
                                        <p:tgtEl>
                                          <p:spTgt spid="354"/>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left)">
                                      <p:cBhvr>
                                        <p:cTn id="47" dur="500"/>
                                        <p:tgtEl>
                                          <p:spTgt spid="355"/>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57"/>
                                        </p:tgtEl>
                                        <p:attrNameLst>
                                          <p:attrName>style.visibility</p:attrName>
                                        </p:attrNameLst>
                                      </p:cBhvr>
                                      <p:to>
                                        <p:strVal val="visible"/>
                                      </p:to>
                                    </p:set>
                                    <p:animEffect transition="in" filter="wipe(left)">
                                      <p:cBhvr>
                                        <p:cTn id="51" dur="500"/>
                                        <p:tgtEl>
                                          <p:spTgt spid="35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56"/>
                                        </p:tgtEl>
                                        <p:attrNameLst>
                                          <p:attrName>style.visibility</p:attrName>
                                        </p:attrNameLst>
                                      </p:cBhvr>
                                      <p:to>
                                        <p:strVal val="visible"/>
                                      </p:to>
                                    </p:set>
                                    <p:animEffect transition="in" filter="wipe(left)">
                                      <p:cBhvr>
                                        <p:cTn id="55" dur="500"/>
                                        <p:tgtEl>
                                          <p:spTgt spid="356"/>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359"/>
                                        </p:tgtEl>
                                        <p:attrNameLst>
                                          <p:attrName>style.visibility</p:attrName>
                                        </p:attrNameLst>
                                      </p:cBhvr>
                                      <p:to>
                                        <p:strVal val="visible"/>
                                      </p:to>
                                    </p:set>
                                    <p:animEffect transition="in" filter="wipe(left)">
                                      <p:cBhvr>
                                        <p:cTn id="59" dur="500"/>
                                        <p:tgtEl>
                                          <p:spTgt spid="35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358"/>
                                        </p:tgtEl>
                                        <p:attrNameLst>
                                          <p:attrName>style.visibility</p:attrName>
                                        </p:attrNameLst>
                                      </p:cBhvr>
                                      <p:to>
                                        <p:strVal val="visible"/>
                                      </p:to>
                                    </p:set>
                                    <p:animEffect transition="in" filter="wipe(left)">
                                      <p:cBhvr>
                                        <p:cTn id="63" dur="500"/>
                                        <p:tgtEl>
                                          <p:spTgt spid="358"/>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60"/>
                                        </p:tgtEl>
                                        <p:attrNameLst>
                                          <p:attrName>style.visibility</p:attrName>
                                        </p:attrNameLst>
                                      </p:cBhvr>
                                      <p:to>
                                        <p:strVal val="visible"/>
                                      </p:to>
                                    </p:set>
                                    <p:animEffect transition="in" filter="wipe(left)">
                                      <p:cBhvr>
                                        <p:cTn id="67" dur="500"/>
                                        <p:tgtEl>
                                          <p:spTgt spid="360"/>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361"/>
                                        </p:tgtEl>
                                        <p:attrNameLst>
                                          <p:attrName>style.visibility</p:attrName>
                                        </p:attrNameLst>
                                      </p:cBhvr>
                                      <p:to>
                                        <p:strVal val="visible"/>
                                      </p:to>
                                    </p:set>
                                    <p:animEffect transition="in" filter="wipe(left)">
                                      <p:cBhvr>
                                        <p:cTn id="71" dur="500"/>
                                        <p:tgtEl>
                                          <p:spTgt spid="361"/>
                                        </p:tgtEl>
                                      </p:cBhvr>
                                    </p:animEffect>
                                  </p:childTnLst>
                                </p:cTn>
                              </p:par>
                            </p:childTnLst>
                          </p:cTn>
                        </p:par>
                        <p:par>
                          <p:cTn id="72" fill="hold">
                            <p:stCondLst>
                              <p:cond delay="8500"/>
                            </p:stCondLst>
                            <p:childTnLst>
                              <p:par>
                                <p:cTn id="73" presetID="22" presetClass="entr" presetSubtype="8" fill="hold" nodeType="afterEffect">
                                  <p:stCondLst>
                                    <p:cond delay="0"/>
                                  </p:stCondLst>
                                  <p:childTnLst>
                                    <p:set>
                                      <p:cBhvr>
                                        <p:cTn id="74" dur="1" fill="hold">
                                          <p:stCondLst>
                                            <p:cond delay="0"/>
                                          </p:stCondLst>
                                        </p:cTn>
                                        <p:tgtEl>
                                          <p:spTgt spid="363"/>
                                        </p:tgtEl>
                                        <p:attrNameLst>
                                          <p:attrName>style.visibility</p:attrName>
                                        </p:attrNameLst>
                                      </p:cBhvr>
                                      <p:to>
                                        <p:strVal val="visible"/>
                                      </p:to>
                                    </p:set>
                                    <p:animEffect transition="in" filter="wipe(left)">
                                      <p:cBhvr>
                                        <p:cTn id="75" dur="500"/>
                                        <p:tgtEl>
                                          <p:spTgt spid="363"/>
                                        </p:tgtEl>
                                      </p:cBhvr>
                                    </p:animEffect>
                                  </p:childTnLst>
                                </p:cTn>
                              </p:par>
                            </p:childTnLst>
                          </p:cTn>
                        </p:par>
                        <p:par>
                          <p:cTn id="76" fill="hold">
                            <p:stCondLst>
                              <p:cond delay="9000"/>
                            </p:stCondLst>
                            <p:childTnLst>
                              <p:par>
                                <p:cTn id="77" presetID="22" presetClass="entr" presetSubtype="8" fill="hold" grpId="0" nodeType="afterEffect">
                                  <p:stCondLst>
                                    <p:cond delay="0"/>
                                  </p:stCondLst>
                                  <p:childTnLst>
                                    <p:set>
                                      <p:cBhvr>
                                        <p:cTn id="78" dur="1" fill="hold">
                                          <p:stCondLst>
                                            <p:cond delay="0"/>
                                          </p:stCondLst>
                                        </p:cTn>
                                        <p:tgtEl>
                                          <p:spTgt spid="362"/>
                                        </p:tgtEl>
                                        <p:attrNameLst>
                                          <p:attrName>style.visibility</p:attrName>
                                        </p:attrNameLst>
                                      </p:cBhvr>
                                      <p:to>
                                        <p:strVal val="visible"/>
                                      </p:to>
                                    </p:set>
                                    <p:animEffect transition="in" filter="wipe(left)">
                                      <p:cBhvr>
                                        <p:cTn id="79" dur="500"/>
                                        <p:tgtEl>
                                          <p:spTgt spid="362"/>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65"/>
                                        </p:tgtEl>
                                        <p:attrNameLst>
                                          <p:attrName>style.visibility</p:attrName>
                                        </p:attrNameLst>
                                      </p:cBhvr>
                                      <p:to>
                                        <p:strVal val="visible"/>
                                      </p:to>
                                    </p:set>
                                    <p:animEffect transition="in" filter="wipe(left)">
                                      <p:cBhvr>
                                        <p:cTn id="83" dur="500"/>
                                        <p:tgtEl>
                                          <p:spTgt spid="365"/>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64"/>
                                        </p:tgtEl>
                                        <p:attrNameLst>
                                          <p:attrName>style.visibility</p:attrName>
                                        </p:attrNameLst>
                                      </p:cBhvr>
                                      <p:to>
                                        <p:strVal val="visible"/>
                                      </p:to>
                                    </p:set>
                                    <p:animEffect transition="in" filter="wipe(left)">
                                      <p:cBhvr>
                                        <p:cTn id="87" dur="500"/>
                                        <p:tgtEl>
                                          <p:spTgt spid="364"/>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67"/>
                                        </p:tgtEl>
                                        <p:attrNameLst>
                                          <p:attrName>style.visibility</p:attrName>
                                        </p:attrNameLst>
                                      </p:cBhvr>
                                      <p:to>
                                        <p:strVal val="visible"/>
                                      </p:to>
                                    </p:set>
                                    <p:animEffect transition="in" filter="wipe(left)">
                                      <p:cBhvr>
                                        <p:cTn id="91" dur="500"/>
                                        <p:tgtEl>
                                          <p:spTgt spid="367"/>
                                        </p:tgtEl>
                                      </p:cBhvr>
                                    </p:animEffect>
                                  </p:childTnLst>
                                </p:cTn>
                              </p:par>
                            </p:childTnLst>
                          </p:cTn>
                        </p:par>
                        <p:par>
                          <p:cTn id="92" fill="hold">
                            <p:stCondLst>
                              <p:cond delay="11000"/>
                            </p:stCondLst>
                            <p:childTnLst>
                              <p:par>
                                <p:cTn id="93" presetID="22" presetClass="entr" presetSubtype="8" fill="hold" nodeType="afterEffect">
                                  <p:stCondLst>
                                    <p:cond delay="0"/>
                                  </p:stCondLst>
                                  <p:childTnLst>
                                    <p:set>
                                      <p:cBhvr>
                                        <p:cTn id="94" dur="1" fill="hold">
                                          <p:stCondLst>
                                            <p:cond delay="0"/>
                                          </p:stCondLst>
                                        </p:cTn>
                                        <p:tgtEl>
                                          <p:spTgt spid="368"/>
                                        </p:tgtEl>
                                        <p:attrNameLst>
                                          <p:attrName>style.visibility</p:attrName>
                                        </p:attrNameLst>
                                      </p:cBhvr>
                                      <p:to>
                                        <p:strVal val="visible"/>
                                      </p:to>
                                    </p:set>
                                    <p:animEffect transition="in" filter="wipe(left)">
                                      <p:cBhvr>
                                        <p:cTn id="95" dur="500"/>
                                        <p:tgtEl>
                                          <p:spTgt spid="368"/>
                                        </p:tgtEl>
                                      </p:cBhvr>
                                    </p:animEffect>
                                  </p:childTnLst>
                                </p:cTn>
                              </p:par>
                            </p:childTnLst>
                          </p:cTn>
                        </p:par>
                        <p:par>
                          <p:cTn id="96" fill="hold">
                            <p:stCondLst>
                              <p:cond delay="11500"/>
                            </p:stCondLst>
                            <p:childTnLst>
                              <p:par>
                                <p:cTn id="97" presetID="22" presetClass="entr" presetSubtype="8" fill="hold" grpId="0" nodeType="afterEffect">
                                  <p:stCondLst>
                                    <p:cond delay="0"/>
                                  </p:stCondLst>
                                  <p:childTnLst>
                                    <p:set>
                                      <p:cBhvr>
                                        <p:cTn id="98" dur="1" fill="hold">
                                          <p:stCondLst>
                                            <p:cond delay="0"/>
                                          </p:stCondLst>
                                        </p:cTn>
                                        <p:tgtEl>
                                          <p:spTgt spid="370"/>
                                        </p:tgtEl>
                                        <p:attrNameLst>
                                          <p:attrName>style.visibility</p:attrName>
                                        </p:attrNameLst>
                                      </p:cBhvr>
                                      <p:to>
                                        <p:strVal val="visible"/>
                                      </p:to>
                                    </p:set>
                                    <p:animEffect transition="in" filter="wipe(left)">
                                      <p:cBhvr>
                                        <p:cTn id="99" dur="500"/>
                                        <p:tgtEl>
                                          <p:spTgt spid="370"/>
                                        </p:tgtEl>
                                      </p:cBhvr>
                                    </p:animEffect>
                                  </p:childTnLst>
                                </p:cTn>
                              </p:par>
                            </p:childTnLst>
                          </p:cTn>
                        </p:par>
                        <p:par>
                          <p:cTn id="100" fill="hold">
                            <p:stCondLst>
                              <p:cond delay="12000"/>
                            </p:stCondLst>
                            <p:childTnLst>
                              <p:par>
                                <p:cTn id="101" presetID="22" presetClass="entr" presetSubtype="8" fill="hold" nodeType="afterEffect">
                                  <p:stCondLst>
                                    <p:cond delay="0"/>
                                  </p:stCondLst>
                                  <p:childTnLst>
                                    <p:set>
                                      <p:cBhvr>
                                        <p:cTn id="102" dur="1" fill="hold">
                                          <p:stCondLst>
                                            <p:cond delay="0"/>
                                          </p:stCondLst>
                                        </p:cTn>
                                        <p:tgtEl>
                                          <p:spTgt spid="372"/>
                                        </p:tgtEl>
                                        <p:attrNameLst>
                                          <p:attrName>style.visibility</p:attrName>
                                        </p:attrNameLst>
                                      </p:cBhvr>
                                      <p:to>
                                        <p:strVal val="visible"/>
                                      </p:to>
                                    </p:set>
                                    <p:animEffect transition="in" filter="wipe(left)">
                                      <p:cBhvr>
                                        <p:cTn id="103" dur="500"/>
                                        <p:tgtEl>
                                          <p:spTgt spid="372"/>
                                        </p:tgtEl>
                                      </p:cBhvr>
                                    </p:animEffect>
                                  </p:childTnLst>
                                </p:cTn>
                              </p:par>
                            </p:childTnLst>
                          </p:cTn>
                        </p:par>
                        <p:par>
                          <p:cTn id="104" fill="hold">
                            <p:stCondLst>
                              <p:cond delay="12500"/>
                            </p:stCondLst>
                            <p:childTnLst>
                              <p:par>
                                <p:cTn id="105" presetID="22" presetClass="entr" presetSubtype="8" fill="hold" grpId="0" nodeType="after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ipe(left)">
                                      <p:cBhvr>
                                        <p:cTn id="107" dur="500"/>
                                        <p:tgtEl>
                                          <p:spTgt spid="369"/>
                                        </p:tgtEl>
                                      </p:cBhvr>
                                    </p:animEffect>
                                  </p:childTnLst>
                                </p:cTn>
                              </p:par>
                            </p:childTnLst>
                          </p:cTn>
                        </p:par>
                        <p:par>
                          <p:cTn id="108" fill="hold">
                            <p:stCondLst>
                              <p:cond delay="13000"/>
                            </p:stCondLst>
                            <p:childTnLst>
                              <p:par>
                                <p:cTn id="109" presetID="22" presetClass="entr" presetSubtype="8" fill="hold" nodeType="afterEffect">
                                  <p:stCondLst>
                                    <p:cond delay="0"/>
                                  </p:stCondLst>
                                  <p:childTnLst>
                                    <p:set>
                                      <p:cBhvr>
                                        <p:cTn id="110" dur="1" fill="hold">
                                          <p:stCondLst>
                                            <p:cond delay="0"/>
                                          </p:stCondLst>
                                        </p:cTn>
                                        <p:tgtEl>
                                          <p:spTgt spid="373"/>
                                        </p:tgtEl>
                                        <p:attrNameLst>
                                          <p:attrName>style.visibility</p:attrName>
                                        </p:attrNameLst>
                                      </p:cBhvr>
                                      <p:to>
                                        <p:strVal val="visible"/>
                                      </p:to>
                                    </p:set>
                                    <p:animEffect transition="in" filter="wipe(left)">
                                      <p:cBhvr>
                                        <p:cTn id="111" dur="500"/>
                                        <p:tgtEl>
                                          <p:spTgt spid="373"/>
                                        </p:tgtEl>
                                      </p:cBhvr>
                                    </p:animEffect>
                                  </p:childTnLst>
                                </p:cTn>
                              </p:par>
                            </p:childTnLst>
                          </p:cTn>
                        </p:par>
                        <p:par>
                          <p:cTn id="112" fill="hold">
                            <p:stCondLst>
                              <p:cond delay="13500"/>
                            </p:stCondLst>
                            <p:childTnLst>
                              <p:par>
                                <p:cTn id="113" presetID="22" presetClass="entr" presetSubtype="8" fill="hold" grpId="0" nodeType="afterEffect">
                                  <p:stCondLst>
                                    <p:cond delay="0"/>
                                  </p:stCondLst>
                                  <p:childTnLst>
                                    <p:set>
                                      <p:cBhvr>
                                        <p:cTn id="114" dur="1" fill="hold">
                                          <p:stCondLst>
                                            <p:cond delay="0"/>
                                          </p:stCondLst>
                                        </p:cTn>
                                        <p:tgtEl>
                                          <p:spTgt spid="371"/>
                                        </p:tgtEl>
                                        <p:attrNameLst>
                                          <p:attrName>style.visibility</p:attrName>
                                        </p:attrNameLst>
                                      </p:cBhvr>
                                      <p:to>
                                        <p:strVal val="visible"/>
                                      </p:to>
                                    </p:set>
                                    <p:animEffect transition="in" filter="wipe(left)">
                                      <p:cBhvr>
                                        <p:cTn id="115" dur="500"/>
                                        <p:tgtEl>
                                          <p:spTgt spid="371"/>
                                        </p:tgtEl>
                                      </p:cBhvr>
                                    </p:animEffect>
                                  </p:childTnLst>
                                </p:cTn>
                              </p:par>
                            </p:childTnLst>
                          </p:cTn>
                        </p:par>
                        <p:par>
                          <p:cTn id="116" fill="hold">
                            <p:stCondLst>
                              <p:cond delay="14000"/>
                            </p:stCondLst>
                            <p:childTnLst>
                              <p:par>
                                <p:cTn id="117" presetID="22" presetClass="entr" presetSubtype="8" fill="hold" nodeType="afterEffect">
                                  <p:stCondLst>
                                    <p:cond delay="0"/>
                                  </p:stCondLst>
                                  <p:childTnLst>
                                    <p:set>
                                      <p:cBhvr>
                                        <p:cTn id="118" dur="1" fill="hold">
                                          <p:stCondLst>
                                            <p:cond delay="0"/>
                                          </p:stCondLst>
                                        </p:cTn>
                                        <p:tgtEl>
                                          <p:spTgt spid="375"/>
                                        </p:tgtEl>
                                        <p:attrNameLst>
                                          <p:attrName>style.visibility</p:attrName>
                                        </p:attrNameLst>
                                      </p:cBhvr>
                                      <p:to>
                                        <p:strVal val="visible"/>
                                      </p:to>
                                    </p:set>
                                    <p:animEffect transition="in" filter="wipe(left)">
                                      <p:cBhvr>
                                        <p:cTn id="119" dur="500"/>
                                        <p:tgtEl>
                                          <p:spTgt spid="375"/>
                                        </p:tgtEl>
                                      </p:cBhvr>
                                    </p:animEffect>
                                  </p:childTnLst>
                                </p:cTn>
                              </p:par>
                            </p:childTnLst>
                          </p:cTn>
                        </p:par>
                        <p:par>
                          <p:cTn id="120" fill="hold">
                            <p:stCondLst>
                              <p:cond delay="14500"/>
                            </p:stCondLst>
                            <p:childTnLst>
                              <p:par>
                                <p:cTn id="121" presetID="22" presetClass="entr" presetSubtype="8" fill="hold" grpId="0" nodeType="afterEffect">
                                  <p:stCondLst>
                                    <p:cond delay="0"/>
                                  </p:stCondLst>
                                  <p:childTnLst>
                                    <p:set>
                                      <p:cBhvr>
                                        <p:cTn id="122" dur="1" fill="hold">
                                          <p:stCondLst>
                                            <p:cond delay="0"/>
                                          </p:stCondLst>
                                        </p:cTn>
                                        <p:tgtEl>
                                          <p:spTgt spid="374"/>
                                        </p:tgtEl>
                                        <p:attrNameLst>
                                          <p:attrName>style.visibility</p:attrName>
                                        </p:attrNameLst>
                                      </p:cBhvr>
                                      <p:to>
                                        <p:strVal val="visible"/>
                                      </p:to>
                                    </p:set>
                                    <p:animEffect transition="in" filter="wipe(left)">
                                      <p:cBhvr>
                                        <p:cTn id="123" dur="500"/>
                                        <p:tgtEl>
                                          <p:spTgt spid="374"/>
                                        </p:tgtEl>
                                      </p:cBhvr>
                                    </p:animEffect>
                                  </p:childTnLst>
                                </p:cTn>
                              </p:par>
                            </p:childTnLst>
                          </p:cTn>
                        </p:par>
                        <p:par>
                          <p:cTn id="124" fill="hold">
                            <p:stCondLst>
                              <p:cond delay="15000"/>
                            </p:stCondLst>
                            <p:childTnLst>
                              <p:par>
                                <p:cTn id="125" presetID="22" presetClass="entr" presetSubtype="8" fill="hold" grpId="0" nodeType="afterEffect">
                                  <p:stCondLst>
                                    <p:cond delay="0"/>
                                  </p:stCondLst>
                                  <p:childTnLst>
                                    <p:set>
                                      <p:cBhvr>
                                        <p:cTn id="126" dur="1" fill="hold">
                                          <p:stCondLst>
                                            <p:cond delay="0"/>
                                          </p:stCondLst>
                                        </p:cTn>
                                        <p:tgtEl>
                                          <p:spTgt spid="379"/>
                                        </p:tgtEl>
                                        <p:attrNameLst>
                                          <p:attrName>style.visibility</p:attrName>
                                        </p:attrNameLst>
                                      </p:cBhvr>
                                      <p:to>
                                        <p:strVal val="visible"/>
                                      </p:to>
                                    </p:set>
                                    <p:animEffect transition="in" filter="wipe(left)">
                                      <p:cBhvr>
                                        <p:cTn id="127" dur="500"/>
                                        <p:tgtEl>
                                          <p:spTgt spid="379"/>
                                        </p:tgtEl>
                                      </p:cBhvr>
                                    </p:animEffect>
                                  </p:childTnLst>
                                </p:cTn>
                              </p:par>
                            </p:childTnLst>
                          </p:cTn>
                        </p:par>
                        <p:par>
                          <p:cTn id="128" fill="hold">
                            <p:stCondLst>
                              <p:cond delay="15500"/>
                            </p:stCondLst>
                            <p:childTnLst>
                              <p:par>
                                <p:cTn id="129" presetID="22" presetClass="entr" presetSubtype="8" fill="hold"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16000"/>
                            </p:stCondLst>
                            <p:childTnLst>
                              <p:par>
                                <p:cTn id="133" presetID="22" presetClass="entr" presetSubtype="8" fill="hold" grpId="0" nodeType="afterEffect">
                                  <p:stCondLst>
                                    <p:cond delay="0"/>
                                  </p:stCondLst>
                                  <p:childTnLst>
                                    <p:set>
                                      <p:cBhvr>
                                        <p:cTn id="134" dur="1" fill="hold">
                                          <p:stCondLst>
                                            <p:cond delay="0"/>
                                          </p:stCondLst>
                                        </p:cTn>
                                        <p:tgtEl>
                                          <p:spTgt spid="382"/>
                                        </p:tgtEl>
                                        <p:attrNameLst>
                                          <p:attrName>style.visibility</p:attrName>
                                        </p:attrNameLst>
                                      </p:cBhvr>
                                      <p:to>
                                        <p:strVal val="visible"/>
                                      </p:to>
                                    </p:set>
                                    <p:animEffect transition="in" filter="wipe(left)">
                                      <p:cBhvr>
                                        <p:cTn id="135" dur="500"/>
                                        <p:tgtEl>
                                          <p:spTgt spid="382"/>
                                        </p:tgtEl>
                                      </p:cBhvr>
                                    </p:animEffect>
                                  </p:childTnLst>
                                </p:cTn>
                              </p:par>
                            </p:childTnLst>
                          </p:cTn>
                        </p:par>
                        <p:par>
                          <p:cTn id="136" fill="hold">
                            <p:stCondLst>
                              <p:cond delay="16500"/>
                            </p:stCondLst>
                            <p:childTnLst>
                              <p:par>
                                <p:cTn id="137" presetID="22" presetClass="entr" presetSubtype="8" fill="hold"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99"/>
                                        </p:tgtEl>
                                        <p:attrNameLst>
                                          <p:attrName>style.visibility</p:attrName>
                                        </p:attrNameLst>
                                      </p:cBhvr>
                                      <p:to>
                                        <p:strVal val="visible"/>
                                      </p:to>
                                    </p:set>
                                    <p:animEffect transition="in" filter="wipe(left)">
                                      <p:cBhvr>
                                        <p:cTn id="143" dur="500"/>
                                        <p:tgtEl>
                                          <p:spTgt spid="399"/>
                                        </p:tgtEl>
                                      </p:cBhvr>
                                    </p:animEffect>
                                  </p:childTnLst>
                                </p:cTn>
                              </p:par>
                            </p:childTnLst>
                          </p:cTn>
                        </p:par>
                        <p:par>
                          <p:cTn id="144" fill="hold">
                            <p:stCondLst>
                              <p:cond delay="17500"/>
                            </p:stCondLst>
                            <p:childTnLst>
                              <p:par>
                                <p:cTn id="145" presetID="22" presetClass="entr" presetSubtype="8" fill="hold" nodeType="afterEffect">
                                  <p:stCondLst>
                                    <p:cond delay="0"/>
                                  </p:stCondLst>
                                  <p:childTnLst>
                                    <p:set>
                                      <p:cBhvr>
                                        <p:cTn id="146" dur="1" fill="hold">
                                          <p:stCondLst>
                                            <p:cond delay="0"/>
                                          </p:stCondLst>
                                        </p:cTn>
                                        <p:tgtEl>
                                          <p:spTgt spid="405"/>
                                        </p:tgtEl>
                                        <p:attrNameLst>
                                          <p:attrName>style.visibility</p:attrName>
                                        </p:attrNameLst>
                                      </p:cBhvr>
                                      <p:to>
                                        <p:strVal val="visible"/>
                                      </p:to>
                                    </p:set>
                                    <p:animEffect transition="in" filter="wipe(left)">
                                      <p:cBhvr>
                                        <p:cTn id="147" dur="500"/>
                                        <p:tgtEl>
                                          <p:spTgt spid="405"/>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406"/>
                                        </p:tgtEl>
                                        <p:attrNameLst>
                                          <p:attrName>style.visibility</p:attrName>
                                        </p:attrNameLst>
                                      </p:cBhvr>
                                      <p:to>
                                        <p:strVal val="visible"/>
                                      </p:to>
                                    </p:set>
                                    <p:animEffect transition="in" filter="wipe(left)">
                                      <p:cBhvr>
                                        <p:cTn id="151" dur="500"/>
                                        <p:tgtEl>
                                          <p:spTgt spid="406"/>
                                        </p:tgtEl>
                                      </p:cBhvr>
                                    </p:animEffect>
                                  </p:childTnLst>
                                </p:cTn>
                              </p:par>
                            </p:childTnLst>
                          </p:cTn>
                        </p:par>
                        <p:par>
                          <p:cTn id="152" fill="hold">
                            <p:stCondLst>
                              <p:cond delay="18500"/>
                            </p:stCondLst>
                            <p:childTnLst>
                              <p:par>
                                <p:cTn id="153" presetID="22" presetClass="entr" presetSubtype="8" fill="hold" nodeType="afterEffect">
                                  <p:stCondLst>
                                    <p:cond delay="0"/>
                                  </p:stCondLst>
                                  <p:childTnLst>
                                    <p:set>
                                      <p:cBhvr>
                                        <p:cTn id="154" dur="1" fill="hold">
                                          <p:stCondLst>
                                            <p:cond delay="0"/>
                                          </p:stCondLst>
                                        </p:cTn>
                                        <p:tgtEl>
                                          <p:spTgt spid="407"/>
                                        </p:tgtEl>
                                        <p:attrNameLst>
                                          <p:attrName>style.visibility</p:attrName>
                                        </p:attrNameLst>
                                      </p:cBhvr>
                                      <p:to>
                                        <p:strVal val="visible"/>
                                      </p:to>
                                    </p:set>
                                    <p:animEffect transition="in" filter="wipe(left)">
                                      <p:cBhvr>
                                        <p:cTn id="155" dur="500"/>
                                        <p:tgtEl>
                                          <p:spTgt spid="407"/>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412"/>
                                        </p:tgtEl>
                                        <p:attrNameLst>
                                          <p:attrName>style.visibility</p:attrName>
                                        </p:attrNameLst>
                                      </p:cBhvr>
                                      <p:to>
                                        <p:strVal val="visible"/>
                                      </p:to>
                                    </p:set>
                                    <p:animEffect transition="in" filter="wipe(left)">
                                      <p:cBhvr>
                                        <p:cTn id="159" dur="500"/>
                                        <p:tgtEl>
                                          <p:spTgt spid="412"/>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413"/>
                                        </p:tgtEl>
                                        <p:attrNameLst>
                                          <p:attrName>style.visibility</p:attrName>
                                        </p:attrNameLst>
                                      </p:cBhvr>
                                      <p:to>
                                        <p:strVal val="visible"/>
                                      </p:to>
                                    </p:set>
                                    <p:animEffect transition="in" filter="wipe(left)">
                                      <p:cBhvr>
                                        <p:cTn id="163" dur="500"/>
                                        <p:tgtEl>
                                          <p:spTgt spid="413"/>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415"/>
                                        </p:tgtEl>
                                        <p:attrNameLst>
                                          <p:attrName>style.visibility</p:attrName>
                                        </p:attrNameLst>
                                      </p:cBhvr>
                                      <p:to>
                                        <p:strVal val="visible"/>
                                      </p:to>
                                    </p:set>
                                    <p:animEffect transition="in" filter="wipe(left)">
                                      <p:cBhvr>
                                        <p:cTn id="167" dur="500"/>
                                        <p:tgtEl>
                                          <p:spTgt spid="415"/>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416"/>
                                        </p:tgtEl>
                                        <p:attrNameLst>
                                          <p:attrName>style.visibility</p:attrName>
                                        </p:attrNameLst>
                                      </p:cBhvr>
                                      <p:to>
                                        <p:strVal val="visible"/>
                                      </p:to>
                                    </p:set>
                                    <p:animEffect transition="in" filter="wipe(left)">
                                      <p:cBhvr>
                                        <p:cTn id="171" dur="500"/>
                                        <p:tgtEl>
                                          <p:spTgt spid="416"/>
                                        </p:tgtEl>
                                      </p:cBhvr>
                                    </p:animEffect>
                                  </p:childTnLst>
                                </p:cTn>
                              </p:par>
                            </p:childTnLst>
                          </p:cTn>
                        </p:par>
                        <p:par>
                          <p:cTn id="172" fill="hold">
                            <p:stCondLst>
                              <p:cond delay="21000"/>
                            </p:stCondLst>
                            <p:childTnLst>
                              <p:par>
                                <p:cTn id="173" presetID="22" presetClass="entr" presetSubtype="8" fill="hold" grpId="0" nodeType="afterEffect">
                                  <p:stCondLst>
                                    <p:cond delay="0"/>
                                  </p:stCondLst>
                                  <p:childTnLst>
                                    <p:set>
                                      <p:cBhvr>
                                        <p:cTn id="174" dur="1" fill="hold">
                                          <p:stCondLst>
                                            <p:cond delay="0"/>
                                          </p:stCondLst>
                                        </p:cTn>
                                        <p:tgtEl>
                                          <p:spTgt spid="423"/>
                                        </p:tgtEl>
                                        <p:attrNameLst>
                                          <p:attrName>style.visibility</p:attrName>
                                        </p:attrNameLst>
                                      </p:cBhvr>
                                      <p:to>
                                        <p:strVal val="visible"/>
                                      </p:to>
                                    </p:set>
                                    <p:animEffect transition="in" filter="wipe(left)">
                                      <p:cBhvr>
                                        <p:cTn id="175" dur="500"/>
                                        <p:tgtEl>
                                          <p:spTgt spid="423"/>
                                        </p:tgtEl>
                                      </p:cBhvr>
                                    </p:animEffect>
                                  </p:childTnLst>
                                </p:cTn>
                              </p:par>
                            </p:childTnLst>
                          </p:cTn>
                        </p:par>
                        <p:par>
                          <p:cTn id="176" fill="hold">
                            <p:stCondLst>
                              <p:cond delay="21500"/>
                            </p:stCondLst>
                            <p:childTnLst>
                              <p:par>
                                <p:cTn id="177" presetID="22" presetClass="entr" presetSubtype="8" fill="hold" nodeType="afterEffect">
                                  <p:stCondLst>
                                    <p:cond delay="0"/>
                                  </p:stCondLst>
                                  <p:childTnLst>
                                    <p:set>
                                      <p:cBhvr>
                                        <p:cTn id="178" dur="1" fill="hold">
                                          <p:stCondLst>
                                            <p:cond delay="0"/>
                                          </p:stCondLst>
                                        </p:cTn>
                                        <p:tgtEl>
                                          <p:spTgt spid="424"/>
                                        </p:tgtEl>
                                        <p:attrNameLst>
                                          <p:attrName>style.visibility</p:attrName>
                                        </p:attrNameLst>
                                      </p:cBhvr>
                                      <p:to>
                                        <p:strVal val="visible"/>
                                      </p:to>
                                    </p:set>
                                    <p:animEffect transition="in" filter="wipe(left)">
                                      <p:cBhvr>
                                        <p:cTn id="179" dur="500"/>
                                        <p:tgtEl>
                                          <p:spTgt spid="424"/>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475"/>
                                        </p:tgtEl>
                                        <p:attrNameLst>
                                          <p:attrName>style.visibility</p:attrName>
                                        </p:attrNameLst>
                                      </p:cBhvr>
                                      <p:to>
                                        <p:strVal val="visible"/>
                                      </p:to>
                                    </p:set>
                                    <p:animEffect transition="in" filter="wipe(left)">
                                      <p:cBhvr>
                                        <p:cTn id="183" dur="500"/>
                                        <p:tgtEl>
                                          <p:spTgt spid="475"/>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509"/>
                                        </p:tgtEl>
                                        <p:attrNameLst>
                                          <p:attrName>style.visibility</p:attrName>
                                        </p:attrNameLst>
                                      </p:cBhvr>
                                      <p:to>
                                        <p:strVal val="visible"/>
                                      </p:to>
                                    </p:set>
                                    <p:animEffect transition="in" filter="wipe(left)">
                                      <p:cBhvr>
                                        <p:cTn id="187" dur="500"/>
                                        <p:tgtEl>
                                          <p:spTgt spid="509"/>
                                        </p:tgtEl>
                                      </p:cBhvr>
                                    </p:animEffect>
                                  </p:childTnLst>
                                </p:cTn>
                              </p:par>
                            </p:childTnLst>
                          </p:cTn>
                        </p:par>
                        <p:par>
                          <p:cTn id="188" fill="hold">
                            <p:stCondLst>
                              <p:cond delay="23000"/>
                            </p:stCondLst>
                            <p:childTnLst>
                              <p:par>
                                <p:cTn id="189" presetID="22" presetClass="entr" presetSubtype="8" fill="hold" nodeType="afterEffect">
                                  <p:stCondLst>
                                    <p:cond delay="0"/>
                                  </p:stCondLst>
                                  <p:childTnLst>
                                    <p:set>
                                      <p:cBhvr>
                                        <p:cTn id="190" dur="1" fill="hold">
                                          <p:stCondLst>
                                            <p:cond delay="0"/>
                                          </p:stCondLst>
                                        </p:cTn>
                                        <p:tgtEl>
                                          <p:spTgt spid="510"/>
                                        </p:tgtEl>
                                        <p:attrNameLst>
                                          <p:attrName>style.visibility</p:attrName>
                                        </p:attrNameLst>
                                      </p:cBhvr>
                                      <p:to>
                                        <p:strVal val="visible"/>
                                      </p:to>
                                    </p:set>
                                    <p:animEffect transition="in" filter="wipe(left)">
                                      <p:cBhvr>
                                        <p:cTn id="191" dur="500"/>
                                        <p:tgtEl>
                                          <p:spTgt spid="510"/>
                                        </p:tgtEl>
                                      </p:cBhvr>
                                    </p:animEffect>
                                  </p:childTnLst>
                                </p:cTn>
                              </p:par>
                            </p:childTnLst>
                          </p:cTn>
                        </p:par>
                        <p:par>
                          <p:cTn id="192" fill="hold">
                            <p:stCondLst>
                              <p:cond delay="23500"/>
                            </p:stCondLst>
                            <p:childTnLst>
                              <p:par>
                                <p:cTn id="193" presetID="22" presetClass="entr" presetSubtype="8" fill="hold" grpId="0" nodeType="afterEffect">
                                  <p:stCondLst>
                                    <p:cond delay="0"/>
                                  </p:stCondLst>
                                  <p:childTnLst>
                                    <p:set>
                                      <p:cBhvr>
                                        <p:cTn id="194" dur="1" fill="hold">
                                          <p:stCondLst>
                                            <p:cond delay="0"/>
                                          </p:stCondLst>
                                        </p:cTn>
                                        <p:tgtEl>
                                          <p:spTgt spid="513"/>
                                        </p:tgtEl>
                                        <p:attrNameLst>
                                          <p:attrName>style.visibility</p:attrName>
                                        </p:attrNameLst>
                                      </p:cBhvr>
                                      <p:to>
                                        <p:strVal val="visible"/>
                                      </p:to>
                                    </p:set>
                                    <p:animEffect transition="in" filter="wipe(left)">
                                      <p:cBhvr>
                                        <p:cTn id="195" dur="500"/>
                                        <p:tgtEl>
                                          <p:spTgt spid="513"/>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514"/>
                                        </p:tgtEl>
                                        <p:attrNameLst>
                                          <p:attrName>style.visibility</p:attrName>
                                        </p:attrNameLst>
                                      </p:cBhvr>
                                      <p:to>
                                        <p:strVal val="visible"/>
                                      </p:to>
                                    </p:set>
                                    <p:animEffect transition="in" filter="wipe(left)">
                                      <p:cBhvr>
                                        <p:cTn id="199" dur="500"/>
                                        <p:tgtEl>
                                          <p:spTgt spid="514"/>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516"/>
                                        </p:tgtEl>
                                        <p:attrNameLst>
                                          <p:attrName>style.visibility</p:attrName>
                                        </p:attrNameLst>
                                      </p:cBhvr>
                                      <p:to>
                                        <p:strVal val="visible"/>
                                      </p:to>
                                    </p:set>
                                    <p:animEffect transition="in" filter="wipe(left)">
                                      <p:cBhvr>
                                        <p:cTn id="203" dur="500"/>
                                        <p:tgtEl>
                                          <p:spTgt spid="516"/>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517"/>
                                        </p:tgtEl>
                                        <p:attrNameLst>
                                          <p:attrName>style.visibility</p:attrName>
                                        </p:attrNameLst>
                                      </p:cBhvr>
                                      <p:to>
                                        <p:strVal val="visible"/>
                                      </p:to>
                                    </p:set>
                                    <p:animEffect transition="in" filter="wipe(left)">
                                      <p:cBhvr>
                                        <p:cTn id="207" dur="500"/>
                                        <p:tgtEl>
                                          <p:spTgt spid="517"/>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520"/>
                                        </p:tgtEl>
                                        <p:attrNameLst>
                                          <p:attrName>style.visibility</p:attrName>
                                        </p:attrNameLst>
                                      </p:cBhvr>
                                      <p:to>
                                        <p:strVal val="visible"/>
                                      </p:to>
                                    </p:set>
                                    <p:animEffect transition="in" filter="wipe(left)">
                                      <p:cBhvr>
                                        <p:cTn id="211" dur="500"/>
                                        <p:tgtEl>
                                          <p:spTgt spid="520"/>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521"/>
                                        </p:tgtEl>
                                        <p:attrNameLst>
                                          <p:attrName>style.visibility</p:attrName>
                                        </p:attrNameLst>
                                      </p:cBhvr>
                                      <p:to>
                                        <p:strVal val="visible"/>
                                      </p:to>
                                    </p:set>
                                    <p:animEffect transition="in" filter="wipe(left)">
                                      <p:cBhvr>
                                        <p:cTn id="215" dur="500"/>
                                        <p:tgtEl>
                                          <p:spTgt spid="52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523"/>
                                        </p:tgtEl>
                                        <p:attrNameLst>
                                          <p:attrName>style.visibility</p:attrName>
                                        </p:attrNameLst>
                                      </p:cBhvr>
                                      <p:to>
                                        <p:strVal val="visible"/>
                                      </p:to>
                                    </p:set>
                                    <p:animEffect transition="in" filter="wipe(left)">
                                      <p:cBhvr>
                                        <p:cTn id="219" dur="500"/>
                                        <p:tgtEl>
                                          <p:spTgt spid="523"/>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524"/>
                                        </p:tgtEl>
                                        <p:attrNameLst>
                                          <p:attrName>style.visibility</p:attrName>
                                        </p:attrNameLst>
                                      </p:cBhvr>
                                      <p:to>
                                        <p:strVal val="visible"/>
                                      </p:to>
                                    </p:set>
                                    <p:animEffect transition="in" filter="wipe(left)">
                                      <p:cBhvr>
                                        <p:cTn id="223" dur="500"/>
                                        <p:tgtEl>
                                          <p:spTgt spid="524"/>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542"/>
                                        </p:tgtEl>
                                        <p:attrNameLst>
                                          <p:attrName>style.visibility</p:attrName>
                                        </p:attrNameLst>
                                      </p:cBhvr>
                                      <p:to>
                                        <p:strVal val="visible"/>
                                      </p:to>
                                    </p:set>
                                    <p:animEffect transition="in" filter="wipe(left)">
                                      <p:cBhvr>
                                        <p:cTn id="227" dur="500"/>
                                        <p:tgtEl>
                                          <p:spTgt spid="54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543"/>
                                        </p:tgtEl>
                                        <p:attrNameLst>
                                          <p:attrName>style.visibility</p:attrName>
                                        </p:attrNameLst>
                                      </p:cBhvr>
                                      <p:to>
                                        <p:strVal val="visible"/>
                                      </p:to>
                                    </p:set>
                                    <p:animEffect transition="in" filter="wipe(left)">
                                      <p:cBhvr>
                                        <p:cTn id="231" dur="500"/>
                                        <p:tgtEl>
                                          <p:spTgt spid="543"/>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544"/>
                                        </p:tgtEl>
                                        <p:attrNameLst>
                                          <p:attrName>style.visibility</p:attrName>
                                        </p:attrNameLst>
                                      </p:cBhvr>
                                      <p:to>
                                        <p:strVal val="visible"/>
                                      </p:to>
                                    </p:set>
                                    <p:animEffect transition="in" filter="wipe(left)">
                                      <p:cBhvr>
                                        <p:cTn id="235" dur="500"/>
                                        <p:tgtEl>
                                          <p:spTgt spid="54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545"/>
                                        </p:tgtEl>
                                        <p:attrNameLst>
                                          <p:attrName>style.visibility</p:attrName>
                                        </p:attrNameLst>
                                      </p:cBhvr>
                                      <p:to>
                                        <p:strVal val="visible"/>
                                      </p:to>
                                    </p:set>
                                    <p:animEffect transition="in" filter="wipe(left)">
                                      <p:cBhvr>
                                        <p:cTn id="239" dur="500"/>
                                        <p:tgtEl>
                                          <p:spTgt spid="545"/>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546"/>
                                        </p:tgtEl>
                                        <p:attrNameLst>
                                          <p:attrName>style.visibility</p:attrName>
                                        </p:attrNameLst>
                                      </p:cBhvr>
                                      <p:to>
                                        <p:strVal val="visible"/>
                                      </p:to>
                                    </p:set>
                                    <p:animEffect transition="in" filter="wipe(left)">
                                      <p:cBhvr>
                                        <p:cTn id="243" dur="500"/>
                                        <p:tgtEl>
                                          <p:spTgt spid="546"/>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547"/>
                                        </p:tgtEl>
                                        <p:attrNameLst>
                                          <p:attrName>style.visibility</p:attrName>
                                        </p:attrNameLst>
                                      </p:cBhvr>
                                      <p:to>
                                        <p:strVal val="visible"/>
                                      </p:to>
                                    </p:set>
                                    <p:animEffect transition="in" filter="wipe(left)">
                                      <p:cBhvr>
                                        <p:cTn id="247" dur="500"/>
                                        <p:tgtEl>
                                          <p:spTgt spid="547"/>
                                        </p:tgtEl>
                                      </p:cBhvr>
                                    </p:animEffect>
                                  </p:childTnLst>
                                </p:cTn>
                              </p:par>
                            </p:childTnLst>
                          </p:cTn>
                        </p:par>
                        <p:par>
                          <p:cTn id="248" fill="hold">
                            <p:stCondLst>
                              <p:cond delay="30500"/>
                            </p:stCondLst>
                            <p:childTnLst>
                              <p:par>
                                <p:cTn id="249" presetID="22" presetClass="entr" presetSubtype="8" fill="hold" grpId="0" nodeType="afterEffect">
                                  <p:stCondLst>
                                    <p:cond delay="0"/>
                                  </p:stCondLst>
                                  <p:childTnLst>
                                    <p:set>
                                      <p:cBhvr>
                                        <p:cTn id="250" dur="1" fill="hold">
                                          <p:stCondLst>
                                            <p:cond delay="0"/>
                                          </p:stCondLst>
                                        </p:cTn>
                                        <p:tgtEl>
                                          <p:spTgt spid="548"/>
                                        </p:tgtEl>
                                        <p:attrNameLst>
                                          <p:attrName>style.visibility</p:attrName>
                                        </p:attrNameLst>
                                      </p:cBhvr>
                                      <p:to>
                                        <p:strVal val="visible"/>
                                      </p:to>
                                    </p:set>
                                    <p:animEffect transition="in" filter="wipe(left)">
                                      <p:cBhvr>
                                        <p:cTn id="251" dur="500"/>
                                        <p:tgtEl>
                                          <p:spTgt spid="548"/>
                                        </p:tgtEl>
                                      </p:cBhvr>
                                    </p:animEffect>
                                  </p:childTnLst>
                                </p:cTn>
                              </p:par>
                            </p:childTnLst>
                          </p:cTn>
                        </p:par>
                        <p:par>
                          <p:cTn id="252" fill="hold">
                            <p:stCondLst>
                              <p:cond delay="31000"/>
                            </p:stCondLst>
                            <p:childTnLst>
                              <p:par>
                                <p:cTn id="253" presetID="22" presetClass="entr" presetSubtype="8" fill="hold" nodeType="afterEffect">
                                  <p:stCondLst>
                                    <p:cond delay="0"/>
                                  </p:stCondLst>
                                  <p:childTnLst>
                                    <p:set>
                                      <p:cBhvr>
                                        <p:cTn id="254" dur="1" fill="hold">
                                          <p:stCondLst>
                                            <p:cond delay="0"/>
                                          </p:stCondLst>
                                        </p:cTn>
                                        <p:tgtEl>
                                          <p:spTgt spid="549"/>
                                        </p:tgtEl>
                                        <p:attrNameLst>
                                          <p:attrName>style.visibility</p:attrName>
                                        </p:attrNameLst>
                                      </p:cBhvr>
                                      <p:to>
                                        <p:strVal val="visible"/>
                                      </p:to>
                                    </p:set>
                                    <p:animEffect transition="in" filter="wipe(left)">
                                      <p:cBhvr>
                                        <p:cTn id="255" dur="500"/>
                                        <p:tgtEl>
                                          <p:spTgt spid="549"/>
                                        </p:tgtEl>
                                      </p:cBhvr>
                                    </p:animEffect>
                                  </p:childTnLst>
                                </p:cTn>
                              </p:par>
                            </p:childTnLst>
                          </p:cTn>
                        </p:par>
                        <p:par>
                          <p:cTn id="256" fill="hold">
                            <p:stCondLst>
                              <p:cond delay="31500"/>
                            </p:stCondLst>
                            <p:childTnLst>
                              <p:par>
                                <p:cTn id="257" presetID="22" presetClass="entr" presetSubtype="8" fill="hold" grpId="0" nodeType="afterEffect">
                                  <p:stCondLst>
                                    <p:cond delay="0"/>
                                  </p:stCondLst>
                                  <p:childTnLst>
                                    <p:set>
                                      <p:cBhvr>
                                        <p:cTn id="258" dur="1" fill="hold">
                                          <p:stCondLst>
                                            <p:cond delay="0"/>
                                          </p:stCondLst>
                                        </p:cTn>
                                        <p:tgtEl>
                                          <p:spTgt spid="550"/>
                                        </p:tgtEl>
                                        <p:attrNameLst>
                                          <p:attrName>style.visibility</p:attrName>
                                        </p:attrNameLst>
                                      </p:cBhvr>
                                      <p:to>
                                        <p:strVal val="visible"/>
                                      </p:to>
                                    </p:set>
                                    <p:animEffect transition="in" filter="wipe(left)">
                                      <p:cBhvr>
                                        <p:cTn id="259" dur="500"/>
                                        <p:tgtEl>
                                          <p:spTgt spid="550"/>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551"/>
                                        </p:tgtEl>
                                        <p:attrNameLst>
                                          <p:attrName>style.visibility</p:attrName>
                                        </p:attrNameLst>
                                      </p:cBhvr>
                                      <p:to>
                                        <p:strVal val="visible"/>
                                      </p:to>
                                    </p:set>
                                    <p:animEffect transition="in" filter="wipe(left)">
                                      <p:cBhvr>
                                        <p:cTn id="263" dur="500"/>
                                        <p:tgtEl>
                                          <p:spTgt spid="551"/>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553"/>
                                        </p:tgtEl>
                                        <p:attrNameLst>
                                          <p:attrName>style.visibility</p:attrName>
                                        </p:attrNameLst>
                                      </p:cBhvr>
                                      <p:to>
                                        <p:strVal val="visible"/>
                                      </p:to>
                                    </p:set>
                                    <p:animEffect transition="in" filter="wipe(left)">
                                      <p:cBhvr>
                                        <p:cTn id="267" dur="500"/>
                                        <p:tgtEl>
                                          <p:spTgt spid="553"/>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555"/>
                                        </p:tgtEl>
                                        <p:attrNameLst>
                                          <p:attrName>style.visibility</p:attrName>
                                        </p:attrNameLst>
                                      </p:cBhvr>
                                      <p:to>
                                        <p:strVal val="visible"/>
                                      </p:to>
                                    </p:set>
                                    <p:animEffect transition="in" filter="wipe(left)">
                                      <p:cBhvr>
                                        <p:cTn id="271" dur="500"/>
                                        <p:tgtEl>
                                          <p:spTgt spid="555"/>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562"/>
                                        </p:tgtEl>
                                        <p:attrNameLst>
                                          <p:attrName>style.visibility</p:attrName>
                                        </p:attrNameLst>
                                      </p:cBhvr>
                                      <p:to>
                                        <p:strVal val="visible"/>
                                      </p:to>
                                    </p:set>
                                    <p:animEffect transition="in" filter="wipe(left)">
                                      <p:cBhvr>
                                        <p:cTn id="275" dur="500"/>
                                        <p:tgtEl>
                                          <p:spTgt spid="562"/>
                                        </p:tgtEl>
                                      </p:cBhvr>
                                    </p:animEffect>
                                  </p:childTnLst>
                                </p:cTn>
                              </p:par>
                            </p:childTnLst>
                          </p:cTn>
                        </p:par>
                        <p:par>
                          <p:cTn id="276" fill="hold">
                            <p:stCondLst>
                              <p:cond delay="34000"/>
                            </p:stCondLst>
                            <p:childTnLst>
                              <p:par>
                                <p:cTn id="277" presetID="22" presetClass="entr" presetSubtype="8" fill="hold" grpId="0" nodeType="afterEffect">
                                  <p:stCondLst>
                                    <p:cond delay="0"/>
                                  </p:stCondLst>
                                  <p:childTnLst>
                                    <p:set>
                                      <p:cBhvr>
                                        <p:cTn id="278" dur="1" fill="hold">
                                          <p:stCondLst>
                                            <p:cond delay="0"/>
                                          </p:stCondLst>
                                        </p:cTn>
                                        <p:tgtEl>
                                          <p:spTgt spid="561"/>
                                        </p:tgtEl>
                                        <p:attrNameLst>
                                          <p:attrName>style.visibility</p:attrName>
                                        </p:attrNameLst>
                                      </p:cBhvr>
                                      <p:to>
                                        <p:strVal val="visible"/>
                                      </p:to>
                                    </p:set>
                                    <p:animEffect transition="in" filter="wipe(left)">
                                      <p:cBhvr>
                                        <p:cTn id="279" dur="500"/>
                                        <p:tgtEl>
                                          <p:spTgt spid="561"/>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234"/>
                                        </p:tgtEl>
                                        <p:attrNameLst>
                                          <p:attrName>style.visibility</p:attrName>
                                        </p:attrNameLst>
                                      </p:cBhvr>
                                      <p:to>
                                        <p:strVal val="visible"/>
                                      </p:to>
                                    </p:set>
                                    <p:animEffect transition="in" filter="wipe(left)">
                                      <p:cBhvr>
                                        <p:cTn id="283" dur="500"/>
                                        <p:tgtEl>
                                          <p:spTgt spid="234"/>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236"/>
                                        </p:tgtEl>
                                        <p:attrNameLst>
                                          <p:attrName>style.visibility</p:attrName>
                                        </p:attrNameLst>
                                      </p:cBhvr>
                                      <p:to>
                                        <p:strVal val="visible"/>
                                      </p:to>
                                    </p:set>
                                    <p:animEffect transition="in" filter="wipe(left)">
                                      <p:cBhvr>
                                        <p:cTn id="287" dur="500"/>
                                        <p:tgtEl>
                                          <p:spTgt spid="236"/>
                                        </p:tgtEl>
                                      </p:cBhvr>
                                    </p:animEffect>
                                  </p:childTnLst>
                                </p:cTn>
                              </p:par>
                            </p:childTnLst>
                          </p:cTn>
                        </p:par>
                        <p:par>
                          <p:cTn id="288" fill="hold">
                            <p:stCondLst>
                              <p:cond delay="35500"/>
                            </p:stCondLst>
                            <p:childTnLst>
                              <p:par>
                                <p:cTn id="289" presetID="22" presetClass="entr" presetSubtype="8" fill="hold" grpId="0" nodeType="afterEffect">
                                  <p:stCondLst>
                                    <p:cond delay="0"/>
                                  </p:stCondLst>
                                  <p:childTnLst>
                                    <p:set>
                                      <p:cBhvr>
                                        <p:cTn id="290" dur="1" fill="hold">
                                          <p:stCondLst>
                                            <p:cond delay="0"/>
                                          </p:stCondLst>
                                        </p:cTn>
                                        <p:tgtEl>
                                          <p:spTgt spid="239"/>
                                        </p:tgtEl>
                                        <p:attrNameLst>
                                          <p:attrName>style.visibility</p:attrName>
                                        </p:attrNameLst>
                                      </p:cBhvr>
                                      <p:to>
                                        <p:strVal val="visible"/>
                                      </p:to>
                                    </p:set>
                                    <p:animEffect transition="in" filter="wipe(left)">
                                      <p:cBhvr>
                                        <p:cTn id="291" dur="500"/>
                                        <p:tgtEl>
                                          <p:spTgt spid="239"/>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240"/>
                                        </p:tgtEl>
                                        <p:attrNameLst>
                                          <p:attrName>style.visibility</p:attrName>
                                        </p:attrNameLst>
                                      </p:cBhvr>
                                      <p:to>
                                        <p:strVal val="visible"/>
                                      </p:to>
                                    </p:set>
                                    <p:animEffect transition="in" filter="wipe(left)">
                                      <p:cBhvr>
                                        <p:cTn id="295" dur="500"/>
                                        <p:tgtEl>
                                          <p:spTgt spid="240"/>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241"/>
                                        </p:tgtEl>
                                        <p:attrNameLst>
                                          <p:attrName>style.visibility</p:attrName>
                                        </p:attrNameLst>
                                      </p:cBhvr>
                                      <p:to>
                                        <p:strVal val="visible"/>
                                      </p:to>
                                    </p:set>
                                    <p:animEffect transition="in" filter="wipe(left)">
                                      <p:cBhvr>
                                        <p:cTn id="299" dur="500"/>
                                        <p:tgtEl>
                                          <p:spTgt spid="241"/>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257"/>
                                        </p:tgtEl>
                                        <p:attrNameLst>
                                          <p:attrName>style.visibility</p:attrName>
                                        </p:attrNameLst>
                                      </p:cBhvr>
                                      <p:to>
                                        <p:strVal val="visible"/>
                                      </p:to>
                                    </p:set>
                                    <p:animEffect transition="in" filter="wipe(left)">
                                      <p:cBhvr>
                                        <p:cTn id="303" dur="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 grpId="0" animBg="1"/>
      <p:bldP spid="362" grpId="0" animBg="1"/>
      <p:bldP spid="364" grpId="0" animBg="1"/>
      <p:bldP spid="369" grpId="0" animBg="1"/>
      <p:bldP spid="370" grpId="0" animBg="1"/>
      <p:bldP spid="371" grpId="0" animBg="1"/>
      <p:bldP spid="374" grpId="0" animBg="1"/>
      <p:bldP spid="379" grpId="0" animBg="1"/>
      <p:bldP spid="382" grpId="0" animBg="1"/>
      <p:bldP spid="413" grpId="0" animBg="1"/>
      <p:bldP spid="423" grpId="0" animBg="1"/>
      <p:bldP spid="509" grpId="0" animBg="1"/>
      <p:bldP spid="513" grpId="0" animBg="1"/>
      <p:bldP spid="516" grpId="0" animBg="1"/>
      <p:bldP spid="520" grpId="0" animBg="1"/>
      <p:bldP spid="523" grpId="0" animBg="1"/>
      <p:bldP spid="542" grpId="0" animBg="1"/>
      <p:bldP spid="544" grpId="0" animBg="1"/>
      <p:bldP spid="546" grpId="0" animBg="1"/>
      <p:bldP spid="548" grpId="0" animBg="1"/>
      <p:bldP spid="234" grpId="0" animBg="1"/>
      <p:bldP spid="239" grpId="0" animBg="1"/>
      <p:bldP spid="240" grpId="0" animBg="1"/>
      <p:bldP spid="257" grpId="0" animBg="1"/>
      <p:bldP spid="344" grpId="0" animBg="1"/>
      <p:bldP spid="416" grpId="0" animBg="1"/>
      <p:bldP spid="290" grpId="0" animBg="1"/>
      <p:bldP spid="334" grpId="0" animBg="1"/>
      <p:bldP spid="356" grpId="0" animBg="1"/>
      <p:bldP spid="358" grpId="0" animBg="1"/>
      <p:bldP spid="361" grpId="0" animBg="1"/>
      <p:bldP spid="550" grpId="0" animBg="1"/>
      <p:bldP spid="561" grpId="0" animBg="1"/>
    </p:bld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pic>
        <p:nvPicPr>
          <p:cNvPr id="390" name="Picture 38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575272" y="-7738514"/>
            <a:ext cx="23418960" cy="21721048"/>
          </a:xfrm>
          <a:prstGeom prst="rect">
            <a:avLst/>
          </a:prstGeom>
        </p:spPr>
      </p:pic>
      <p:sp>
        <p:nvSpPr>
          <p:cNvPr id="122" name="Chevron 121"/>
          <p:cNvSpPr/>
          <p:nvPr userDrawn="1"/>
        </p:nvSpPr>
        <p:spPr>
          <a:xfrm>
            <a:off x="12198900" y="7034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3" name="Chevron 132"/>
          <p:cNvSpPr/>
          <p:nvPr userDrawn="1"/>
        </p:nvSpPr>
        <p:spPr>
          <a:xfrm>
            <a:off x="3767997" y="44503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4" name="Chevron 133"/>
          <p:cNvSpPr/>
          <p:nvPr userDrawn="1"/>
        </p:nvSpPr>
        <p:spPr>
          <a:xfrm>
            <a:off x="-1914478" y="-152840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6" name="Chevron 135"/>
          <p:cNvSpPr/>
          <p:nvPr userDrawn="1"/>
        </p:nvSpPr>
        <p:spPr>
          <a:xfrm>
            <a:off x="-3200266"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7" name="Chevron 136"/>
          <p:cNvSpPr/>
          <p:nvPr userDrawn="1"/>
        </p:nvSpPr>
        <p:spPr>
          <a:xfrm>
            <a:off x="-907361" y="290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2140933" y="-47347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1" name="Chevron 140"/>
          <p:cNvSpPr/>
          <p:nvPr userDrawn="1"/>
        </p:nvSpPr>
        <p:spPr>
          <a:xfrm>
            <a:off x="8926349" y="173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4" name="Chevron 143"/>
          <p:cNvSpPr/>
          <p:nvPr userDrawn="1"/>
        </p:nvSpPr>
        <p:spPr>
          <a:xfrm>
            <a:off x="-925077"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5" name="Chevron 144"/>
          <p:cNvSpPr/>
          <p:nvPr userDrawn="1"/>
        </p:nvSpPr>
        <p:spPr>
          <a:xfrm>
            <a:off x="8698678" y="101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hevron 149"/>
          <p:cNvSpPr/>
          <p:nvPr userDrawn="1"/>
        </p:nvSpPr>
        <p:spPr>
          <a:xfrm>
            <a:off x="-3235278" y="-47816"/>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hevron 150"/>
          <p:cNvSpPr/>
          <p:nvPr userDrawn="1"/>
        </p:nvSpPr>
        <p:spPr>
          <a:xfrm>
            <a:off x="621039" y="136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hevron 151"/>
          <p:cNvSpPr/>
          <p:nvPr userDrawn="1"/>
        </p:nvSpPr>
        <p:spPr>
          <a:xfrm>
            <a:off x="-3200266" y="326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hevron 152"/>
          <p:cNvSpPr/>
          <p:nvPr userDrawn="1"/>
        </p:nvSpPr>
        <p:spPr>
          <a:xfrm>
            <a:off x="-907361" y="43807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hevron 153"/>
          <p:cNvSpPr/>
          <p:nvPr userDrawn="1"/>
        </p:nvSpPr>
        <p:spPr>
          <a:xfrm>
            <a:off x="-3461733" y="100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hevron 156"/>
          <p:cNvSpPr/>
          <p:nvPr userDrawn="1"/>
        </p:nvSpPr>
        <p:spPr>
          <a:xfrm>
            <a:off x="8926349" y="321121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6" name="Chevron 165"/>
          <p:cNvSpPr/>
          <p:nvPr userDrawn="1"/>
        </p:nvSpPr>
        <p:spPr>
          <a:xfrm>
            <a:off x="-2963834"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0" name="Chevron 169"/>
          <p:cNvSpPr/>
          <p:nvPr userDrawn="1"/>
        </p:nvSpPr>
        <p:spPr>
          <a:xfrm>
            <a:off x="-3190289"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2" name="Chevron 171"/>
          <p:cNvSpPr/>
          <p:nvPr userDrawn="1"/>
        </p:nvSpPr>
        <p:spPr>
          <a:xfrm>
            <a:off x="-788317" y="264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4" name="Chevron 173"/>
          <p:cNvSpPr/>
          <p:nvPr userDrawn="1"/>
        </p:nvSpPr>
        <p:spPr>
          <a:xfrm>
            <a:off x="632155"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5" name="Chevron 174"/>
          <p:cNvSpPr/>
          <p:nvPr userDrawn="1"/>
        </p:nvSpPr>
        <p:spPr>
          <a:xfrm>
            <a:off x="9177722" y="253249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8" name="Chevron 177"/>
          <p:cNvSpPr/>
          <p:nvPr userDrawn="1"/>
        </p:nvSpPr>
        <p:spPr>
          <a:xfrm>
            <a:off x="-915100"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9" name="Chevron 178"/>
          <p:cNvSpPr/>
          <p:nvPr userDrawn="1"/>
        </p:nvSpPr>
        <p:spPr>
          <a:xfrm>
            <a:off x="9917793" y="371406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0" name="Chevron 179"/>
          <p:cNvSpPr/>
          <p:nvPr userDrawn="1"/>
        </p:nvSpPr>
        <p:spPr>
          <a:xfrm>
            <a:off x="8817722" y="7575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2" name="Chevron 181"/>
          <p:cNvSpPr/>
          <p:nvPr userDrawn="1"/>
        </p:nvSpPr>
        <p:spPr>
          <a:xfrm>
            <a:off x="-2963834" y="448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8" name="Chevron 187"/>
          <p:cNvSpPr/>
          <p:nvPr userDrawn="1"/>
        </p:nvSpPr>
        <p:spPr>
          <a:xfrm>
            <a:off x="-788317" y="412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0" name="Chevron 189"/>
          <p:cNvSpPr/>
          <p:nvPr userDrawn="1"/>
        </p:nvSpPr>
        <p:spPr>
          <a:xfrm>
            <a:off x="8937465" y="117878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2" name="Chevron 191"/>
          <p:cNvSpPr/>
          <p:nvPr userDrawn="1"/>
        </p:nvSpPr>
        <p:spPr>
          <a:xfrm>
            <a:off x="8972477" y="4486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4" name="Chevron 193"/>
          <p:cNvSpPr/>
          <p:nvPr userDrawn="1"/>
        </p:nvSpPr>
        <p:spPr>
          <a:xfrm>
            <a:off x="8711010" y="223371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8" name="Chevron 197"/>
          <p:cNvSpPr/>
          <p:nvPr userDrawn="1"/>
        </p:nvSpPr>
        <p:spPr>
          <a:xfrm>
            <a:off x="6405328"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9" name="Chevron 198"/>
          <p:cNvSpPr/>
          <p:nvPr userDrawn="1"/>
        </p:nvSpPr>
        <p:spPr>
          <a:xfrm>
            <a:off x="8940845" y="475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0" name="Chevron 199"/>
          <p:cNvSpPr/>
          <p:nvPr userDrawn="1"/>
        </p:nvSpPr>
        <p:spPr>
          <a:xfrm>
            <a:off x="6440340"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2" name="Chevron 201"/>
          <p:cNvSpPr/>
          <p:nvPr userDrawn="1"/>
        </p:nvSpPr>
        <p:spPr>
          <a:xfrm>
            <a:off x="6178873"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3" name="Chevron 202"/>
          <p:cNvSpPr/>
          <p:nvPr userDrawn="1"/>
        </p:nvSpPr>
        <p:spPr>
          <a:xfrm>
            <a:off x="9680916" y="593842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4" name="Chevron 203"/>
          <p:cNvSpPr/>
          <p:nvPr userDrawn="1"/>
        </p:nvSpPr>
        <p:spPr>
          <a:xfrm>
            <a:off x="8580845" y="298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6" name="Chevron 205"/>
          <p:cNvSpPr/>
          <p:nvPr userDrawn="1"/>
        </p:nvSpPr>
        <p:spPr>
          <a:xfrm>
            <a:off x="8680517"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8" name="Chevron 207"/>
          <p:cNvSpPr/>
          <p:nvPr userDrawn="1"/>
        </p:nvSpPr>
        <p:spPr>
          <a:xfrm>
            <a:off x="8715529"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0" name="Chevron 209"/>
          <p:cNvSpPr/>
          <p:nvPr userDrawn="1"/>
        </p:nvSpPr>
        <p:spPr>
          <a:xfrm>
            <a:off x="8454062"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4" name="Chevron 213"/>
          <p:cNvSpPr/>
          <p:nvPr userDrawn="1"/>
        </p:nvSpPr>
        <p:spPr>
          <a:xfrm>
            <a:off x="6405328" y="482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5" name="Chevron 214"/>
          <p:cNvSpPr/>
          <p:nvPr userDrawn="1"/>
        </p:nvSpPr>
        <p:spPr>
          <a:xfrm>
            <a:off x="8940845" y="623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8" name="Chevron 217"/>
          <p:cNvSpPr/>
          <p:nvPr userDrawn="1"/>
        </p:nvSpPr>
        <p:spPr>
          <a:xfrm>
            <a:off x="6178873" y="587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0" name="Chevron 219"/>
          <p:cNvSpPr/>
          <p:nvPr userDrawn="1"/>
        </p:nvSpPr>
        <p:spPr>
          <a:xfrm>
            <a:off x="8580845" y="446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0" name="Chevron 229"/>
          <p:cNvSpPr/>
          <p:nvPr userDrawn="1"/>
        </p:nvSpPr>
        <p:spPr>
          <a:xfrm>
            <a:off x="1613412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8" name="Chevron 237"/>
          <p:cNvSpPr/>
          <p:nvPr userDrawn="1"/>
        </p:nvSpPr>
        <p:spPr>
          <a:xfrm>
            <a:off x="1840931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3" name="Chevron 242"/>
          <p:cNvSpPr/>
          <p:nvPr userDrawn="1"/>
        </p:nvSpPr>
        <p:spPr>
          <a:xfrm>
            <a:off x="3626322" y="435254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8" name="Chevron 247"/>
          <p:cNvSpPr/>
          <p:nvPr userDrawn="1"/>
        </p:nvSpPr>
        <p:spPr>
          <a:xfrm>
            <a:off x="-3210243" y="654460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4" name="Chevron 253"/>
          <p:cNvSpPr/>
          <p:nvPr userDrawn="1"/>
        </p:nvSpPr>
        <p:spPr>
          <a:xfrm>
            <a:off x="2070457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hevron 254"/>
          <p:cNvSpPr/>
          <p:nvPr userDrawn="1"/>
        </p:nvSpPr>
        <p:spPr>
          <a:xfrm>
            <a:off x="5181511" y="32321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hevron 256"/>
          <p:cNvSpPr/>
          <p:nvPr userDrawn="1"/>
        </p:nvSpPr>
        <p:spPr>
          <a:xfrm>
            <a:off x="4973911" y="624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9" name="Chevron 258"/>
          <p:cNvSpPr/>
          <p:nvPr userDrawn="1"/>
        </p:nvSpPr>
        <p:spPr>
          <a:xfrm>
            <a:off x="5921582" y="4413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0" name="Chevron 259"/>
          <p:cNvSpPr/>
          <p:nvPr userDrawn="1"/>
        </p:nvSpPr>
        <p:spPr>
          <a:xfrm>
            <a:off x="4821511" y="14572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2" name="Chevron 261"/>
          <p:cNvSpPr/>
          <p:nvPr userDrawn="1"/>
        </p:nvSpPr>
        <p:spPr>
          <a:xfrm>
            <a:off x="-2973811"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70" name="Chevron 269"/>
          <p:cNvSpPr/>
          <p:nvPr userDrawn="1"/>
        </p:nvSpPr>
        <p:spPr>
          <a:xfrm>
            <a:off x="622178"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86" name="Chevron 285"/>
          <p:cNvSpPr/>
          <p:nvPr userDrawn="1"/>
        </p:nvSpPr>
        <p:spPr>
          <a:xfrm>
            <a:off x="2917438" y="635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2" name="Chevron 291"/>
          <p:cNvSpPr/>
          <p:nvPr userDrawn="1"/>
        </p:nvSpPr>
        <p:spPr>
          <a:xfrm>
            <a:off x="5092955" y="599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0" name="Chevron 299"/>
          <p:cNvSpPr/>
          <p:nvPr userDrawn="1"/>
        </p:nvSpPr>
        <p:spPr>
          <a:xfrm>
            <a:off x="1027323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8" name="Chevron 307"/>
          <p:cNvSpPr/>
          <p:nvPr userDrawn="1"/>
        </p:nvSpPr>
        <p:spPr>
          <a:xfrm>
            <a:off x="1254842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1" name="Chevron 320"/>
          <p:cNvSpPr/>
          <p:nvPr userDrawn="1"/>
        </p:nvSpPr>
        <p:spPr>
          <a:xfrm>
            <a:off x="-3062496" y="660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4" name="Chevron 323"/>
          <p:cNvSpPr/>
          <p:nvPr userDrawn="1"/>
        </p:nvSpPr>
        <p:spPr>
          <a:xfrm>
            <a:off x="1484368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7" name="Chevron 326"/>
          <p:cNvSpPr/>
          <p:nvPr userDrawn="1"/>
        </p:nvSpPr>
        <p:spPr>
          <a:xfrm>
            <a:off x="-3706594"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1" name="Chevron 330"/>
          <p:cNvSpPr/>
          <p:nvPr userDrawn="1"/>
        </p:nvSpPr>
        <p:spPr>
          <a:xfrm>
            <a:off x="-2966523"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2" name="Chevron 331"/>
          <p:cNvSpPr/>
          <p:nvPr userDrawn="1"/>
        </p:nvSpPr>
        <p:spPr>
          <a:xfrm>
            <a:off x="-4066594"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hevron 333"/>
          <p:cNvSpPr/>
          <p:nvPr userDrawn="1"/>
        </p:nvSpPr>
        <p:spPr>
          <a:xfrm>
            <a:off x="-3966922" y="134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5" name="Chevron 334"/>
          <p:cNvSpPr/>
          <p:nvPr userDrawn="1"/>
        </p:nvSpPr>
        <p:spPr>
          <a:xfrm>
            <a:off x="-1431405"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8" name="Chevron 337"/>
          <p:cNvSpPr/>
          <p:nvPr userDrawn="1"/>
        </p:nvSpPr>
        <p:spPr>
          <a:xfrm>
            <a:off x="-4193377" y="240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9" name="Chevron 338"/>
          <p:cNvSpPr/>
          <p:nvPr userDrawn="1"/>
        </p:nvSpPr>
        <p:spPr>
          <a:xfrm>
            <a:off x="-691334"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0" name="Chevron 339"/>
          <p:cNvSpPr/>
          <p:nvPr userDrawn="1"/>
        </p:nvSpPr>
        <p:spPr>
          <a:xfrm>
            <a:off x="-1791405"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3" name="Chevron 342"/>
          <p:cNvSpPr/>
          <p:nvPr userDrawn="1"/>
        </p:nvSpPr>
        <p:spPr>
          <a:xfrm>
            <a:off x="-3706594" y="42425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4066594" y="24676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0" name="Chevron 349"/>
          <p:cNvSpPr/>
          <p:nvPr userDrawn="1"/>
        </p:nvSpPr>
        <p:spPr>
          <a:xfrm>
            <a:off x="-1671662" y="140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1636650" y="471628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898117" y="246323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503855" y="104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7" name="Chevron 356"/>
          <p:cNvSpPr/>
          <p:nvPr userDrawn="1"/>
        </p:nvSpPr>
        <p:spPr>
          <a:xfrm>
            <a:off x="9169165" y="466733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79" name="Picture 78"/>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4230584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4566 1.85185E-6 L 0.96007 1.85185E-6 " pathEditMode="relative" rAng="0" ptsTypes="AA">
                                      <p:cBhvr>
                                        <p:cTn id="6" dur="20000" fill="hold"/>
                                        <p:tgtEl>
                                          <p:spTgt spid="122"/>
                                        </p:tgtEl>
                                        <p:attrNameLst>
                                          <p:attrName>ppt_x</p:attrName>
                                          <p:attrName>ppt_y</p:attrName>
                                        </p:attrNameLst>
                                      </p:cBhvr>
                                      <p:rCtr x="50278" y="0"/>
                                    </p:animMotion>
                                  </p:childTnLst>
                                </p:cTn>
                              </p:par>
                              <p:par>
                                <p:cTn id="7" presetID="0" presetClass="path" presetSubtype="0" fill="hold" grpId="0" nodeType="withEffect">
                                  <p:stCondLst>
                                    <p:cond delay="0"/>
                                  </p:stCondLst>
                                  <p:childTnLst>
                                    <p:animMotion origin="layout" path="M 0.04826 2.59259E-6 L 0.96007 2.59259E-6 " pathEditMode="relative" rAng="0" ptsTypes="AA">
                                      <p:cBhvr>
                                        <p:cTn id="8" dur="20000" fill="hold"/>
                                        <p:tgtEl>
                                          <p:spTgt spid="133"/>
                                        </p:tgtEl>
                                        <p:attrNameLst>
                                          <p:attrName>ppt_x</p:attrName>
                                          <p:attrName>ppt_y</p:attrName>
                                        </p:attrNameLst>
                                      </p:cBhvr>
                                      <p:rCtr x="45590" y="0"/>
                                    </p:animMotion>
                                  </p:childTnLst>
                                </p:cTn>
                              </p:par>
                              <p:par>
                                <p:cTn id="9" presetID="0" presetClass="path" presetSubtype="0" fill="hold" grpId="0" nodeType="withEffect">
                                  <p:stCondLst>
                                    <p:cond delay="0"/>
                                  </p:stCondLst>
                                  <p:childTnLst>
                                    <p:animMotion origin="layout" path="M -0.28073 -0.04352 L 0.82222 -0.04352 " pathEditMode="relative" rAng="0" ptsTypes="AA">
                                      <p:cBhvr>
                                        <p:cTn id="10" dur="20000" fill="hold"/>
                                        <p:tgtEl>
                                          <p:spTgt spid="134"/>
                                        </p:tgtEl>
                                        <p:attrNameLst>
                                          <p:attrName>ppt_x</p:attrName>
                                          <p:attrName>ppt_y</p:attrName>
                                        </p:attrNameLst>
                                      </p:cBhvr>
                                      <p:rCtr x="55156" y="0"/>
                                    </p:animMotion>
                                  </p:childTnLst>
                                </p:cTn>
                              </p:par>
                              <p:par>
                                <p:cTn id="11" presetID="0" presetClass="path" presetSubtype="0" fill="hold" grpId="0" nodeType="withEffect">
                                  <p:stCondLst>
                                    <p:cond delay="0"/>
                                  </p:stCondLst>
                                  <p:childTnLst>
                                    <p:animMotion origin="layout" path="M 0.1559 -3.7037E-7 L 0.96007 -3.7037E-7 " pathEditMode="relative" rAng="0" ptsTypes="AA">
                                      <p:cBhvr>
                                        <p:cTn id="12" dur="20000" fill="hold"/>
                                        <p:tgtEl>
                                          <p:spTgt spid="136"/>
                                        </p:tgtEl>
                                        <p:attrNameLst>
                                          <p:attrName>ppt_x</p:attrName>
                                          <p:attrName>ppt_y</p:attrName>
                                        </p:attrNameLst>
                                      </p:cBhvr>
                                      <p:rCtr x="40208" y="0"/>
                                    </p:animMotion>
                                  </p:childTnLst>
                                </p:cTn>
                              </p:par>
                              <p:par>
                                <p:cTn id="13" presetID="0" presetClass="path" presetSubtype="0" fill="hold" grpId="0" nodeType="withEffect">
                                  <p:stCondLst>
                                    <p:cond delay="0"/>
                                  </p:stCondLst>
                                  <p:childTnLst>
                                    <p:animMotion origin="layout" path="M -0.27031 3.7037E-6 L 0.96007 3.7037E-6 " pathEditMode="relative" rAng="0" ptsTypes="AA">
                                      <p:cBhvr>
                                        <p:cTn id="14" dur="20000" fill="hold"/>
                                        <p:tgtEl>
                                          <p:spTgt spid="137"/>
                                        </p:tgtEl>
                                        <p:attrNameLst>
                                          <p:attrName>ppt_x</p:attrName>
                                          <p:attrName>ppt_y</p:attrName>
                                        </p:attrNameLst>
                                      </p:cBhvr>
                                      <p:rCtr x="61510"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138"/>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4826 2.59259E-6 L 0.96007 2.59259E-6 " pathEditMode="relative" rAng="0" ptsTypes="AA">
                                      <p:cBhvr>
                                        <p:cTn id="18" dur="20000" fill="hold"/>
                                        <p:tgtEl>
                                          <p:spTgt spid="141"/>
                                        </p:tgtEl>
                                        <p:attrNameLst>
                                          <p:attrName>ppt_x</p:attrName>
                                          <p:attrName>ppt_y</p:attrName>
                                        </p:attrNameLst>
                                      </p:cBhvr>
                                      <p:rCtr x="45590" y="0"/>
                                    </p:animMotion>
                                  </p:childTnLst>
                                </p:cTn>
                              </p:par>
                              <p:par>
                                <p:cTn id="19" presetID="0" presetClass="path" presetSubtype="0" fill="hold" grpId="0" nodeType="withEffect">
                                  <p:stCondLst>
                                    <p:cond delay="0"/>
                                  </p:stCondLst>
                                  <p:childTnLst>
                                    <p:animMotion origin="layout" path="M 0.1559 -3.7037E-7 L 0.96007 -3.7037E-7 " pathEditMode="relative" rAng="0" ptsTypes="AA">
                                      <p:cBhvr>
                                        <p:cTn id="20" dur="20000" fill="hold"/>
                                        <p:tgtEl>
                                          <p:spTgt spid="144"/>
                                        </p:tgtEl>
                                        <p:attrNameLst>
                                          <p:attrName>ppt_x</p:attrName>
                                          <p:attrName>ppt_y</p:attrName>
                                        </p:attrNameLst>
                                      </p:cBhvr>
                                      <p:rCtr x="40208" y="0"/>
                                    </p:animMotion>
                                  </p:childTnLst>
                                </p:cTn>
                              </p:par>
                              <p:par>
                                <p:cTn id="21" presetID="0" presetClass="path" presetSubtype="0" fill="hold" grpId="0" nodeType="withEffect">
                                  <p:stCondLst>
                                    <p:cond delay="0"/>
                                  </p:stCondLst>
                                  <p:childTnLst>
                                    <p:animMotion origin="layout" path="M -0.27031 3.7037E-6 L 0.96007 3.7037E-6 " pathEditMode="relative" rAng="0" ptsTypes="AA">
                                      <p:cBhvr>
                                        <p:cTn id="22" dur="20000" fill="hold"/>
                                        <p:tgtEl>
                                          <p:spTgt spid="145"/>
                                        </p:tgtEl>
                                        <p:attrNameLst>
                                          <p:attrName>ppt_x</p:attrName>
                                          <p:attrName>ppt_y</p:attrName>
                                        </p:attrNameLst>
                                      </p:cBhvr>
                                      <p:rCtr x="61510" y="0"/>
                                    </p:animMotion>
                                  </p:childTnLst>
                                </p:cTn>
                              </p:par>
                              <p:par>
                                <p:cTn id="23" presetID="0" presetClass="path" presetSubtype="0" fill="hold" grpId="0" nodeType="withEffect">
                                  <p:stCondLst>
                                    <p:cond delay="0"/>
                                  </p:stCondLst>
                                  <p:childTnLst>
                                    <p:animMotion origin="layout" path="M -0.14288 -2.96296E-6 L 0.96007 -2.96296E-6 " pathEditMode="relative" rAng="0" ptsTypes="AA">
                                      <p:cBhvr>
                                        <p:cTn id="24" dur="20000" fill="hold"/>
                                        <p:tgtEl>
                                          <p:spTgt spid="150"/>
                                        </p:tgtEl>
                                        <p:attrNameLst>
                                          <p:attrName>ppt_x</p:attrName>
                                          <p:attrName>ppt_y</p:attrName>
                                        </p:attrNameLst>
                                      </p:cBhvr>
                                      <p:rCtr x="55139" y="0"/>
                                    </p:animMotion>
                                  </p:childTnLst>
                                </p:cTn>
                              </p:par>
                              <p:par>
                                <p:cTn id="25" presetID="0" presetClass="path" presetSubtype="0" fill="hold" grpId="0" nodeType="withEffect">
                                  <p:stCondLst>
                                    <p:cond delay="0"/>
                                  </p:stCondLst>
                                  <p:childTnLst>
                                    <p:animMotion origin="layout" path="M -0.26615 -4.44444E-6 L 0.96007 -4.44444E-6 " pathEditMode="relative" rAng="0" ptsTypes="AA">
                                      <p:cBhvr>
                                        <p:cTn id="26" dur="20000" fill="hold"/>
                                        <p:tgtEl>
                                          <p:spTgt spid="151"/>
                                        </p:tgtEl>
                                        <p:attrNameLst>
                                          <p:attrName>ppt_x</p:attrName>
                                          <p:attrName>ppt_y</p:attrName>
                                        </p:attrNameLst>
                                      </p:cBhvr>
                                      <p:rCtr x="61302" y="0"/>
                                    </p:animMotion>
                                  </p:childTnLst>
                                </p:cTn>
                              </p:par>
                              <p:par>
                                <p:cTn id="27" presetID="0" presetClass="path" presetSubtype="0" fill="hold" grpId="0" nodeType="withEffect">
                                  <p:stCondLst>
                                    <p:cond delay="0"/>
                                  </p:stCondLst>
                                  <p:childTnLst>
                                    <p:animMotion origin="layout" path="M 0.1559 -3.7037E-7 L 0.96007 -3.7037E-7 " pathEditMode="relative" rAng="0" ptsTypes="AA">
                                      <p:cBhvr>
                                        <p:cTn id="28" dur="20000" fill="hold"/>
                                        <p:tgtEl>
                                          <p:spTgt spid="152"/>
                                        </p:tgtEl>
                                        <p:attrNameLst>
                                          <p:attrName>ppt_x</p:attrName>
                                          <p:attrName>ppt_y</p:attrName>
                                        </p:attrNameLst>
                                      </p:cBhvr>
                                      <p:rCtr x="40208" y="0"/>
                                    </p:animMotion>
                                  </p:childTnLst>
                                </p:cTn>
                              </p:par>
                              <p:par>
                                <p:cTn id="29" presetID="0" presetClass="path" presetSubtype="0" fill="hold" grpId="0" nodeType="withEffect">
                                  <p:stCondLst>
                                    <p:cond delay="0"/>
                                  </p:stCondLst>
                                  <p:childTnLst>
                                    <p:animMotion origin="layout" path="M -0.27031 3.7037E-6 L 0.96007 3.7037E-6 " pathEditMode="relative" rAng="0" ptsTypes="AA">
                                      <p:cBhvr>
                                        <p:cTn id="30" dur="20000" fill="hold"/>
                                        <p:tgtEl>
                                          <p:spTgt spid="153"/>
                                        </p:tgtEl>
                                        <p:attrNameLst>
                                          <p:attrName>ppt_x</p:attrName>
                                          <p:attrName>ppt_y</p:attrName>
                                        </p:attrNameLst>
                                      </p:cBhvr>
                                      <p:rCtr x="61510" y="0"/>
                                    </p:animMotion>
                                  </p:childTnLst>
                                </p:cTn>
                              </p:par>
                              <p:par>
                                <p:cTn id="31" presetID="0" presetClass="path" presetSubtype="0" fill="hold" grpId="0" nodeType="withEffect">
                                  <p:stCondLst>
                                    <p:cond delay="0"/>
                                  </p:stCondLst>
                                  <p:childTnLst>
                                    <p:animMotion origin="layout" path="M -0.04566 1.85185E-6 L 0.96007 1.85185E-6 " pathEditMode="relative" rAng="0" ptsTypes="AA">
                                      <p:cBhvr>
                                        <p:cTn id="32" dur="20000" fill="hold"/>
                                        <p:tgtEl>
                                          <p:spTgt spid="154"/>
                                        </p:tgtEl>
                                        <p:attrNameLst>
                                          <p:attrName>ppt_x</p:attrName>
                                          <p:attrName>ppt_y</p:attrName>
                                        </p:attrNameLst>
                                      </p:cBhvr>
                                      <p:rCtr x="50278" y="0"/>
                                    </p:animMotion>
                                  </p:childTnLst>
                                </p:cTn>
                              </p:par>
                              <p:par>
                                <p:cTn id="33" presetID="0" presetClass="path" presetSubtype="0" fill="hold" grpId="0" nodeType="withEffect">
                                  <p:stCondLst>
                                    <p:cond delay="0"/>
                                  </p:stCondLst>
                                  <p:childTnLst>
                                    <p:animMotion origin="layout" path="M 0.04826 2.59259E-6 L 0.96007 2.59259E-6 " pathEditMode="relative" rAng="0" ptsTypes="AA">
                                      <p:cBhvr>
                                        <p:cTn id="34" dur="20000" fill="hold"/>
                                        <p:tgtEl>
                                          <p:spTgt spid="157"/>
                                        </p:tgtEl>
                                        <p:attrNameLst>
                                          <p:attrName>ppt_x</p:attrName>
                                          <p:attrName>ppt_y</p:attrName>
                                        </p:attrNameLst>
                                      </p:cBhvr>
                                      <p:rCtr x="45590" y="0"/>
                                    </p:animMotion>
                                  </p:childTnLst>
                                </p:cTn>
                              </p:par>
                              <p:par>
                                <p:cTn id="35" presetID="0" presetClass="path" presetSubtype="0" fill="hold" grpId="0" nodeType="withEffect">
                                  <p:stCondLst>
                                    <p:cond delay="0"/>
                                  </p:stCondLst>
                                  <p:childTnLst>
                                    <p:animMotion origin="layout" path="M -0.14288 -2.96296E-6 L 0.96007 -2.96296E-6 " pathEditMode="relative" rAng="0" ptsTypes="AA">
                                      <p:cBhvr>
                                        <p:cTn id="36" dur="20000" fill="hold"/>
                                        <p:tgtEl>
                                          <p:spTgt spid="166"/>
                                        </p:tgtEl>
                                        <p:attrNameLst>
                                          <p:attrName>ppt_x</p:attrName>
                                          <p:attrName>ppt_y</p:attrName>
                                        </p:attrNameLst>
                                      </p:cBhvr>
                                      <p:rCtr x="55139" y="0"/>
                                    </p:animMotion>
                                  </p:childTnLst>
                                </p:cTn>
                              </p:par>
                              <p:par>
                                <p:cTn id="37" presetID="0" presetClass="path" presetSubtype="0" fill="hold" grpId="0" nodeType="withEffect">
                                  <p:stCondLst>
                                    <p:cond delay="0"/>
                                  </p:stCondLst>
                                  <p:childTnLst>
                                    <p:animMotion origin="layout" path="M -0.04566 1.85185E-6 L 0.96007 1.85185E-6 " pathEditMode="relative" rAng="0" ptsTypes="AA">
                                      <p:cBhvr>
                                        <p:cTn id="38" dur="20000" fill="hold"/>
                                        <p:tgtEl>
                                          <p:spTgt spid="170"/>
                                        </p:tgtEl>
                                        <p:attrNameLst>
                                          <p:attrName>ppt_x</p:attrName>
                                          <p:attrName>ppt_y</p:attrName>
                                        </p:attrNameLst>
                                      </p:cBhvr>
                                      <p:rCtr x="50278" y="0"/>
                                    </p:animMotion>
                                  </p:childTnLst>
                                </p:cTn>
                              </p:par>
                              <p:par>
                                <p:cTn id="39" presetID="0" presetClass="path" presetSubtype="0" fill="hold" grpId="0" nodeType="withEffect">
                                  <p:stCondLst>
                                    <p:cond delay="0"/>
                                  </p:stCondLst>
                                  <p:childTnLst>
                                    <p:animMotion origin="layout" path="M 0.08437 1.85185E-6 L 0.96007 1.85185E-6 " pathEditMode="relative" rAng="0" ptsTypes="AA">
                                      <p:cBhvr>
                                        <p:cTn id="40" dur="20000" fill="hold"/>
                                        <p:tgtEl>
                                          <p:spTgt spid="172"/>
                                        </p:tgtEl>
                                        <p:attrNameLst>
                                          <p:attrName>ppt_x</p:attrName>
                                          <p:attrName>ppt_y</p:attrName>
                                        </p:attrNameLst>
                                      </p:cBhvr>
                                      <p:rCtr x="43785" y="0"/>
                                    </p:animMotion>
                                  </p:childTnLst>
                                </p:cTn>
                              </p:par>
                              <p:par>
                                <p:cTn id="41" presetID="0" presetClass="path" presetSubtype="0" fill="hold" grpId="0" nodeType="withEffect">
                                  <p:stCondLst>
                                    <p:cond delay="0"/>
                                  </p:stCondLst>
                                  <p:childTnLst>
                                    <p:animMotion origin="layout" path="M -0.14288 -2.96296E-6 L 0.96007 -2.96296E-6 " pathEditMode="relative" rAng="0" ptsTypes="AA">
                                      <p:cBhvr>
                                        <p:cTn id="42" dur="20000" fill="hold"/>
                                        <p:tgtEl>
                                          <p:spTgt spid="174"/>
                                        </p:tgtEl>
                                        <p:attrNameLst>
                                          <p:attrName>ppt_x</p:attrName>
                                          <p:attrName>ppt_y</p:attrName>
                                        </p:attrNameLst>
                                      </p:cBhvr>
                                      <p:rCtr x="55139" y="0"/>
                                    </p:animMotion>
                                  </p:childTnLst>
                                </p:cTn>
                              </p:par>
                              <p:par>
                                <p:cTn id="43" presetID="0" presetClass="path" presetSubtype="0" fill="hold" grpId="0" nodeType="withEffect">
                                  <p:stCondLst>
                                    <p:cond delay="0"/>
                                  </p:stCondLst>
                                  <p:childTnLst>
                                    <p:animMotion origin="layout" path="M -0.26615 -4.44444E-6 L 0.96007 -4.44444E-6 " pathEditMode="relative" rAng="0" ptsTypes="AA">
                                      <p:cBhvr>
                                        <p:cTn id="44" dur="20000" fill="hold"/>
                                        <p:tgtEl>
                                          <p:spTgt spid="175"/>
                                        </p:tgtEl>
                                        <p:attrNameLst>
                                          <p:attrName>ppt_x</p:attrName>
                                          <p:attrName>ppt_y</p:attrName>
                                        </p:attrNameLst>
                                      </p:cBhvr>
                                      <p:rCtr x="61302" y="0"/>
                                    </p:animMotion>
                                  </p:childTnLst>
                                </p:cTn>
                              </p:par>
                              <p:par>
                                <p:cTn id="45" presetID="0" presetClass="path" presetSubtype="0" fill="hold" grpId="0" nodeType="withEffect">
                                  <p:stCondLst>
                                    <p:cond delay="0"/>
                                  </p:stCondLst>
                                  <p:childTnLst>
                                    <p:animMotion origin="layout" path="M -0.04566 1.85185E-6 L 0.96007 1.85185E-6 " pathEditMode="relative" rAng="0" ptsTypes="AA">
                                      <p:cBhvr>
                                        <p:cTn id="46" dur="20000" fill="hold"/>
                                        <p:tgtEl>
                                          <p:spTgt spid="178"/>
                                        </p:tgtEl>
                                        <p:attrNameLst>
                                          <p:attrName>ppt_x</p:attrName>
                                          <p:attrName>ppt_y</p:attrName>
                                        </p:attrNameLst>
                                      </p:cBhvr>
                                      <p:rCtr x="50278" y="0"/>
                                    </p:animMotion>
                                  </p:childTnLst>
                                </p:cTn>
                              </p:par>
                              <p:par>
                                <p:cTn id="47" presetID="0" presetClass="path" presetSubtype="0" fill="hold" grpId="0" nodeType="withEffect">
                                  <p:stCondLst>
                                    <p:cond delay="0"/>
                                  </p:stCondLst>
                                  <p:childTnLst>
                                    <p:animMotion origin="layout" path="M -0.37396 3.33333E-6 L 0.96007 3.33333E-6 " pathEditMode="relative" rAng="0" ptsTypes="AA">
                                      <p:cBhvr>
                                        <p:cTn id="48" dur="20000" fill="hold"/>
                                        <p:tgtEl>
                                          <p:spTgt spid="179"/>
                                        </p:tgtEl>
                                        <p:attrNameLst>
                                          <p:attrName>ppt_x</p:attrName>
                                          <p:attrName>ppt_y</p:attrName>
                                        </p:attrNameLst>
                                      </p:cBhvr>
                                      <p:rCtr x="66701" y="0"/>
                                    </p:animMotion>
                                  </p:childTnLst>
                                </p:cTn>
                              </p:par>
                              <p:par>
                                <p:cTn id="49" presetID="0" presetClass="path" presetSubtype="0" fill="hold" grpId="0" nodeType="withEffect">
                                  <p:stCondLst>
                                    <p:cond delay="0"/>
                                  </p:stCondLst>
                                  <p:childTnLst>
                                    <p:animMotion origin="layout" path="M 0.08437 1.85185E-6 L 0.96007 1.85185E-6 " pathEditMode="relative" rAng="0" ptsTypes="AA">
                                      <p:cBhvr>
                                        <p:cTn id="50" dur="20000" fill="hold"/>
                                        <p:tgtEl>
                                          <p:spTgt spid="180"/>
                                        </p:tgtEl>
                                        <p:attrNameLst>
                                          <p:attrName>ppt_x</p:attrName>
                                          <p:attrName>ppt_y</p:attrName>
                                        </p:attrNameLst>
                                      </p:cBhvr>
                                      <p:rCtr x="43785" y="0"/>
                                    </p:animMotion>
                                  </p:childTnLst>
                                </p:cTn>
                              </p:par>
                              <p:par>
                                <p:cTn id="51" presetID="0" presetClass="path" presetSubtype="0" fill="hold" grpId="0" nodeType="withEffect">
                                  <p:stCondLst>
                                    <p:cond delay="0"/>
                                  </p:stCondLst>
                                  <p:childTnLst>
                                    <p:animMotion origin="layout" path="M -0.14288 -2.96296E-6 L 0.96007 -2.96296E-6 " pathEditMode="relative" rAng="0" ptsTypes="AA">
                                      <p:cBhvr>
                                        <p:cTn id="52" dur="20000" fill="hold"/>
                                        <p:tgtEl>
                                          <p:spTgt spid="182"/>
                                        </p:tgtEl>
                                        <p:attrNameLst>
                                          <p:attrName>ppt_x</p:attrName>
                                          <p:attrName>ppt_y</p:attrName>
                                        </p:attrNameLst>
                                      </p:cBhvr>
                                      <p:rCtr x="55139" y="0"/>
                                    </p:animMotion>
                                  </p:childTnLst>
                                </p:cTn>
                              </p:par>
                              <p:par>
                                <p:cTn id="53" presetID="0" presetClass="path" presetSubtype="0" fill="hold" grpId="0" nodeType="withEffect">
                                  <p:stCondLst>
                                    <p:cond delay="0"/>
                                  </p:stCondLst>
                                  <p:childTnLst>
                                    <p:animMotion origin="layout" path="M 0.08437 1.85185E-6 L 0.96007 1.85185E-6 " pathEditMode="relative" rAng="0" ptsTypes="AA">
                                      <p:cBhvr>
                                        <p:cTn id="54" dur="20000" fill="hold"/>
                                        <p:tgtEl>
                                          <p:spTgt spid="188"/>
                                        </p:tgtEl>
                                        <p:attrNameLst>
                                          <p:attrName>ppt_x</p:attrName>
                                          <p:attrName>ppt_y</p:attrName>
                                        </p:attrNameLst>
                                      </p:cBhvr>
                                      <p:rCtr x="43785" y="0"/>
                                    </p:animMotion>
                                  </p:childTnLst>
                                </p:cTn>
                              </p:par>
                              <p:par>
                                <p:cTn id="55" presetID="0" presetClass="path" presetSubtype="0" fill="hold" grpId="0" nodeType="withEffect">
                                  <p:stCondLst>
                                    <p:cond delay="0"/>
                                  </p:stCondLst>
                                  <p:childTnLst>
                                    <p:animMotion origin="layout" path="M -0.14288 -2.96296E-6 L 0.96007 -2.96296E-6 " pathEditMode="relative" rAng="0" ptsTypes="AA">
                                      <p:cBhvr>
                                        <p:cTn id="56" dur="20000" fill="hold"/>
                                        <p:tgtEl>
                                          <p:spTgt spid="190"/>
                                        </p:tgtEl>
                                        <p:attrNameLst>
                                          <p:attrName>ppt_x</p:attrName>
                                          <p:attrName>ppt_y</p:attrName>
                                        </p:attrNameLst>
                                      </p:cBhvr>
                                      <p:rCtr x="55139" y="0"/>
                                    </p:animMotion>
                                  </p:childTnLst>
                                </p:cTn>
                              </p:par>
                              <p:par>
                                <p:cTn id="57" presetID="0" presetClass="path" presetSubtype="0" fill="hold" grpId="0" nodeType="withEffect">
                                  <p:stCondLst>
                                    <p:cond delay="0"/>
                                  </p:stCondLst>
                                  <p:childTnLst>
                                    <p:animMotion origin="layout" path="M 0.1559 -3.7037E-7 L 0.96007 -3.7037E-7 " pathEditMode="relative" rAng="0" ptsTypes="AA">
                                      <p:cBhvr>
                                        <p:cTn id="58" dur="20000" fill="hold"/>
                                        <p:tgtEl>
                                          <p:spTgt spid="192"/>
                                        </p:tgtEl>
                                        <p:attrNameLst>
                                          <p:attrName>ppt_x</p:attrName>
                                          <p:attrName>ppt_y</p:attrName>
                                        </p:attrNameLst>
                                      </p:cBhvr>
                                      <p:rCtr x="40208" y="0"/>
                                    </p:animMotion>
                                  </p:childTnLst>
                                </p:cTn>
                              </p:par>
                              <p:par>
                                <p:cTn id="59" presetID="0" presetClass="path" presetSubtype="0" fill="hold" grpId="0" nodeType="withEffect">
                                  <p:stCondLst>
                                    <p:cond delay="0"/>
                                  </p:stCondLst>
                                  <p:childTnLst>
                                    <p:animMotion origin="layout" path="M -0.04566 1.85185E-6 L 0.96007 1.85185E-6 " pathEditMode="relative" rAng="0" ptsTypes="AA">
                                      <p:cBhvr>
                                        <p:cTn id="60" dur="20000" fill="hold"/>
                                        <p:tgtEl>
                                          <p:spTgt spid="194"/>
                                        </p:tgtEl>
                                        <p:attrNameLst>
                                          <p:attrName>ppt_x</p:attrName>
                                          <p:attrName>ppt_y</p:attrName>
                                        </p:attrNameLst>
                                      </p:cBhvr>
                                      <p:rCtr x="50278" y="0"/>
                                    </p:animMotion>
                                  </p:childTnLst>
                                </p:cTn>
                              </p:par>
                              <p:par>
                                <p:cTn id="61" presetID="0" presetClass="path" presetSubtype="0" fill="hold" grpId="0" nodeType="withEffect">
                                  <p:stCondLst>
                                    <p:cond delay="0"/>
                                  </p:stCondLst>
                                  <p:childTnLst>
                                    <p:animMotion origin="layout" path="M -0.14288 -2.96296E-6 L 0.96007 -2.96296E-6 " pathEditMode="relative" rAng="0" ptsTypes="AA">
                                      <p:cBhvr>
                                        <p:cTn id="62" dur="20000" fill="hold"/>
                                        <p:tgtEl>
                                          <p:spTgt spid="198"/>
                                        </p:tgtEl>
                                        <p:attrNameLst>
                                          <p:attrName>ppt_x</p:attrName>
                                          <p:attrName>ppt_y</p:attrName>
                                        </p:attrNameLst>
                                      </p:cBhvr>
                                      <p:rCtr x="55139" y="0"/>
                                    </p:animMotion>
                                  </p:childTnLst>
                                </p:cTn>
                              </p:par>
                              <p:par>
                                <p:cTn id="63" presetID="0" presetClass="path" presetSubtype="0" fill="hold" grpId="0" nodeType="withEffect">
                                  <p:stCondLst>
                                    <p:cond delay="0"/>
                                  </p:stCondLst>
                                  <p:childTnLst>
                                    <p:animMotion origin="layout" path="M -0.26615 -4.44444E-6 L 0.96007 -4.44444E-6 " pathEditMode="relative" rAng="0" ptsTypes="AA">
                                      <p:cBhvr>
                                        <p:cTn id="64" dur="20000" fill="hold"/>
                                        <p:tgtEl>
                                          <p:spTgt spid="199"/>
                                        </p:tgtEl>
                                        <p:attrNameLst>
                                          <p:attrName>ppt_x</p:attrName>
                                          <p:attrName>ppt_y</p:attrName>
                                        </p:attrNameLst>
                                      </p:cBhvr>
                                      <p:rCtr x="61302" y="0"/>
                                    </p:animMotion>
                                  </p:childTnLst>
                                </p:cTn>
                              </p:par>
                              <p:par>
                                <p:cTn id="65" presetID="0" presetClass="path" presetSubtype="0" fill="hold" grpId="0" nodeType="withEffect">
                                  <p:stCondLst>
                                    <p:cond delay="0"/>
                                  </p:stCondLst>
                                  <p:childTnLst>
                                    <p:animMotion origin="layout" path="M 0.1559 -3.7037E-7 L 0.96007 -3.7037E-7 " pathEditMode="relative" rAng="0" ptsTypes="AA">
                                      <p:cBhvr>
                                        <p:cTn id="66" dur="20000" fill="hold"/>
                                        <p:tgtEl>
                                          <p:spTgt spid="200"/>
                                        </p:tgtEl>
                                        <p:attrNameLst>
                                          <p:attrName>ppt_x</p:attrName>
                                          <p:attrName>ppt_y</p:attrName>
                                        </p:attrNameLst>
                                      </p:cBhvr>
                                      <p:rCtr x="40208" y="0"/>
                                    </p:animMotion>
                                  </p:childTnLst>
                                </p:cTn>
                              </p:par>
                              <p:par>
                                <p:cTn id="67" presetID="0" presetClass="path" presetSubtype="0" fill="hold" grpId="0" nodeType="withEffect">
                                  <p:stCondLst>
                                    <p:cond delay="0"/>
                                  </p:stCondLst>
                                  <p:childTnLst>
                                    <p:animMotion origin="layout" path="M -0.04566 1.85185E-6 L 0.96007 1.85185E-6 " pathEditMode="relative" rAng="0" ptsTypes="AA">
                                      <p:cBhvr>
                                        <p:cTn id="68" dur="20000" fill="hold"/>
                                        <p:tgtEl>
                                          <p:spTgt spid="202"/>
                                        </p:tgtEl>
                                        <p:attrNameLst>
                                          <p:attrName>ppt_x</p:attrName>
                                          <p:attrName>ppt_y</p:attrName>
                                        </p:attrNameLst>
                                      </p:cBhvr>
                                      <p:rCtr x="50278" y="0"/>
                                    </p:animMotion>
                                  </p:childTnLst>
                                </p:cTn>
                              </p:par>
                              <p:par>
                                <p:cTn id="69" presetID="0" presetClass="path" presetSubtype="0" fill="hold" grpId="0" nodeType="withEffect">
                                  <p:stCondLst>
                                    <p:cond delay="0"/>
                                  </p:stCondLst>
                                  <p:childTnLst>
                                    <p:animMotion origin="layout" path="M -0.37396 3.33333E-6 L 0.96007 3.33333E-6 " pathEditMode="relative" rAng="0" ptsTypes="AA">
                                      <p:cBhvr>
                                        <p:cTn id="70" dur="20000" fill="hold"/>
                                        <p:tgtEl>
                                          <p:spTgt spid="203"/>
                                        </p:tgtEl>
                                        <p:attrNameLst>
                                          <p:attrName>ppt_x</p:attrName>
                                          <p:attrName>ppt_y</p:attrName>
                                        </p:attrNameLst>
                                      </p:cBhvr>
                                      <p:rCtr x="66701" y="0"/>
                                    </p:animMotion>
                                  </p:childTnLst>
                                </p:cTn>
                              </p:par>
                              <p:par>
                                <p:cTn id="71" presetID="0" presetClass="path" presetSubtype="0" fill="hold" grpId="0" nodeType="withEffect">
                                  <p:stCondLst>
                                    <p:cond delay="0"/>
                                  </p:stCondLst>
                                  <p:childTnLst>
                                    <p:animMotion origin="layout" path="M 0.08437 1.85185E-6 L 0.96007 1.85185E-6 " pathEditMode="relative" rAng="0" ptsTypes="AA">
                                      <p:cBhvr>
                                        <p:cTn id="72" dur="20000" fill="hold"/>
                                        <p:tgtEl>
                                          <p:spTgt spid="204"/>
                                        </p:tgtEl>
                                        <p:attrNameLst>
                                          <p:attrName>ppt_x</p:attrName>
                                          <p:attrName>ppt_y</p:attrName>
                                        </p:attrNameLst>
                                      </p:cBhvr>
                                      <p:rCtr x="43785" y="0"/>
                                    </p:animMotion>
                                  </p:childTnLst>
                                </p:cTn>
                              </p:par>
                              <p:par>
                                <p:cTn id="73" presetID="0" presetClass="path" presetSubtype="0" fill="hold" grpId="0" nodeType="withEffect">
                                  <p:stCondLst>
                                    <p:cond delay="0"/>
                                  </p:stCondLst>
                                  <p:childTnLst>
                                    <p:animMotion origin="layout" path="M -0.14288 -2.96296E-6 L 0.96007 -2.96296E-6 " pathEditMode="relative" rAng="0" ptsTypes="AA">
                                      <p:cBhvr>
                                        <p:cTn id="74" dur="20000" fill="hold"/>
                                        <p:tgtEl>
                                          <p:spTgt spid="206"/>
                                        </p:tgtEl>
                                        <p:attrNameLst>
                                          <p:attrName>ppt_x</p:attrName>
                                          <p:attrName>ppt_y</p:attrName>
                                        </p:attrNameLst>
                                      </p:cBhvr>
                                      <p:rCtr x="55139" y="0"/>
                                    </p:animMotion>
                                  </p:childTnLst>
                                </p:cTn>
                              </p:par>
                              <p:par>
                                <p:cTn id="75" presetID="0" presetClass="path" presetSubtype="0" fill="hold" grpId="0" nodeType="withEffect">
                                  <p:stCondLst>
                                    <p:cond delay="0"/>
                                  </p:stCondLst>
                                  <p:childTnLst>
                                    <p:animMotion origin="layout" path="M 0.1559 -3.7037E-7 L 0.96007 -3.7037E-7 " pathEditMode="relative" rAng="0" ptsTypes="AA">
                                      <p:cBhvr>
                                        <p:cTn id="76" dur="20000" fill="hold"/>
                                        <p:tgtEl>
                                          <p:spTgt spid="208"/>
                                        </p:tgtEl>
                                        <p:attrNameLst>
                                          <p:attrName>ppt_x</p:attrName>
                                          <p:attrName>ppt_y</p:attrName>
                                        </p:attrNameLst>
                                      </p:cBhvr>
                                      <p:rCtr x="40208"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210"/>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14288 -2.96296E-6 L 0.96007 -2.96296E-6 " pathEditMode="relative" rAng="0" ptsTypes="AA">
                                      <p:cBhvr>
                                        <p:cTn id="80" dur="20000" fill="hold"/>
                                        <p:tgtEl>
                                          <p:spTgt spid="214"/>
                                        </p:tgtEl>
                                        <p:attrNameLst>
                                          <p:attrName>ppt_x</p:attrName>
                                          <p:attrName>ppt_y</p:attrName>
                                        </p:attrNameLst>
                                      </p:cBhvr>
                                      <p:rCtr x="55139" y="0"/>
                                    </p:animMotion>
                                  </p:childTnLst>
                                </p:cTn>
                              </p:par>
                              <p:par>
                                <p:cTn id="81" presetID="0" presetClass="path" presetSubtype="0" fill="hold" grpId="0" nodeType="withEffect">
                                  <p:stCondLst>
                                    <p:cond delay="0"/>
                                  </p:stCondLst>
                                  <p:childTnLst>
                                    <p:animMotion origin="layout" path="M -0.26615 -4.44444E-6 L 0.96007 -4.44444E-6 " pathEditMode="relative" rAng="0" ptsTypes="AA">
                                      <p:cBhvr>
                                        <p:cTn id="82" dur="20000" fill="hold"/>
                                        <p:tgtEl>
                                          <p:spTgt spid="215"/>
                                        </p:tgtEl>
                                        <p:attrNameLst>
                                          <p:attrName>ppt_x</p:attrName>
                                          <p:attrName>ppt_y</p:attrName>
                                        </p:attrNameLst>
                                      </p:cBhvr>
                                      <p:rCtr x="61302" y="0"/>
                                    </p:animMotion>
                                  </p:childTnLst>
                                </p:cTn>
                              </p:par>
                              <p:par>
                                <p:cTn id="83" presetID="0" presetClass="path" presetSubtype="0" fill="hold" grpId="0" nodeType="withEffect">
                                  <p:stCondLst>
                                    <p:cond delay="0"/>
                                  </p:stCondLst>
                                  <p:childTnLst>
                                    <p:animMotion origin="layout" path="M -0.04566 1.85185E-6 L 0.96007 1.85185E-6 " pathEditMode="relative" rAng="0" ptsTypes="AA">
                                      <p:cBhvr>
                                        <p:cTn id="84" dur="20000" fill="hold"/>
                                        <p:tgtEl>
                                          <p:spTgt spid="218"/>
                                        </p:tgtEl>
                                        <p:attrNameLst>
                                          <p:attrName>ppt_x</p:attrName>
                                          <p:attrName>ppt_y</p:attrName>
                                        </p:attrNameLst>
                                      </p:cBhvr>
                                      <p:rCtr x="50278" y="0"/>
                                    </p:animMotion>
                                  </p:childTnLst>
                                </p:cTn>
                              </p:par>
                              <p:par>
                                <p:cTn id="85" presetID="0" presetClass="path" presetSubtype="0" fill="hold" grpId="0" nodeType="withEffect">
                                  <p:stCondLst>
                                    <p:cond delay="0"/>
                                  </p:stCondLst>
                                  <p:childTnLst>
                                    <p:animMotion origin="layout" path="M 0.08437 1.85185E-6 L 0.96007 1.85185E-6 " pathEditMode="relative" rAng="0" ptsTypes="AA">
                                      <p:cBhvr>
                                        <p:cTn id="86" dur="20000" fill="hold"/>
                                        <p:tgtEl>
                                          <p:spTgt spid="220"/>
                                        </p:tgtEl>
                                        <p:attrNameLst>
                                          <p:attrName>ppt_x</p:attrName>
                                          <p:attrName>ppt_y</p:attrName>
                                        </p:attrNameLst>
                                      </p:cBhvr>
                                      <p:rCtr x="43785" y="0"/>
                                    </p:animMotion>
                                  </p:childTnLst>
                                </p:cTn>
                              </p:par>
                              <p:par>
                                <p:cTn id="87" presetID="0" presetClass="path" presetSubtype="0" fill="hold" grpId="0" nodeType="withEffect">
                                  <p:stCondLst>
                                    <p:cond delay="0"/>
                                  </p:stCondLst>
                                  <p:childTnLst>
                                    <p:animMotion origin="layout" path="M -0.28073 -0.04352 L 0.82222 -0.04352 " pathEditMode="relative" rAng="0" ptsTypes="AA">
                                      <p:cBhvr>
                                        <p:cTn id="88" dur="20000" fill="hold"/>
                                        <p:tgtEl>
                                          <p:spTgt spid="230"/>
                                        </p:tgtEl>
                                        <p:attrNameLst>
                                          <p:attrName>ppt_x</p:attrName>
                                          <p:attrName>ppt_y</p:attrName>
                                        </p:attrNameLst>
                                      </p:cBhvr>
                                      <p:rCtr x="55156" y="0"/>
                                    </p:animMotion>
                                  </p:childTnLst>
                                </p:cTn>
                              </p:par>
                              <p:par>
                                <p:cTn id="89" presetID="0" presetClass="path" presetSubtype="0" fill="hold" grpId="0" nodeType="withEffect">
                                  <p:stCondLst>
                                    <p:cond delay="0"/>
                                  </p:stCondLst>
                                  <p:childTnLst>
                                    <p:animMotion origin="layout" path="M -0.14288 -2.96296E-6 L 0.96007 -2.96296E-6 " pathEditMode="relative" rAng="0" ptsTypes="AA">
                                      <p:cBhvr>
                                        <p:cTn id="90" dur="20000" fill="hold"/>
                                        <p:tgtEl>
                                          <p:spTgt spid="238"/>
                                        </p:tgtEl>
                                        <p:attrNameLst>
                                          <p:attrName>ppt_x</p:attrName>
                                          <p:attrName>ppt_y</p:attrName>
                                        </p:attrNameLst>
                                      </p:cBhvr>
                                      <p:rCtr x="55139" y="0"/>
                                    </p:animMotion>
                                  </p:childTnLst>
                                </p:cTn>
                              </p:par>
                              <p:par>
                                <p:cTn id="91" presetID="0" presetClass="path" presetSubtype="0" fill="hold" grpId="0" nodeType="withEffect">
                                  <p:stCondLst>
                                    <p:cond delay="0"/>
                                  </p:stCondLst>
                                  <p:childTnLst>
                                    <p:animMotion origin="layout" path="M -0.37396 3.33333E-6 L 0.96007 3.33333E-6 " pathEditMode="relative" rAng="0" ptsTypes="AA">
                                      <p:cBhvr>
                                        <p:cTn id="92" dur="20000" fill="hold"/>
                                        <p:tgtEl>
                                          <p:spTgt spid="243"/>
                                        </p:tgtEl>
                                        <p:attrNameLst>
                                          <p:attrName>ppt_x</p:attrName>
                                          <p:attrName>ppt_y</p:attrName>
                                        </p:attrNameLst>
                                      </p:cBhvr>
                                      <p:rCtr x="66701" y="0"/>
                                    </p:animMotion>
                                  </p:childTnLst>
                                </p:cTn>
                              </p:par>
                              <p:par>
                                <p:cTn id="93" presetID="0" presetClass="path" presetSubtype="0" fill="hold" grpId="0" nodeType="withEffect">
                                  <p:stCondLst>
                                    <p:cond delay="0"/>
                                  </p:stCondLst>
                                  <p:childTnLst>
                                    <p:animMotion origin="layout" path="M 0.1559 -3.7037E-7 L 0.96007 -3.7037E-7 " pathEditMode="relative" rAng="0" ptsTypes="AA">
                                      <p:cBhvr>
                                        <p:cTn id="94" dur="20000" fill="hold"/>
                                        <p:tgtEl>
                                          <p:spTgt spid="248"/>
                                        </p:tgtEl>
                                        <p:attrNameLst>
                                          <p:attrName>ppt_x</p:attrName>
                                          <p:attrName>ppt_y</p:attrName>
                                        </p:attrNameLst>
                                      </p:cBhvr>
                                      <p:rCtr x="40208"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254"/>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255"/>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27031 3.7037E-6 L 0.96007 3.7037E-6 " pathEditMode="relative" rAng="0" ptsTypes="AA">
                                      <p:cBhvr>
                                        <p:cTn id="100" dur="20000" fill="hold"/>
                                        <p:tgtEl>
                                          <p:spTgt spid="257"/>
                                        </p:tgtEl>
                                        <p:attrNameLst>
                                          <p:attrName>ppt_x</p:attrName>
                                          <p:attrName>ppt_y</p:attrName>
                                        </p:attrNameLst>
                                      </p:cBhvr>
                                      <p:rCtr x="61510" y="0"/>
                                    </p:animMotion>
                                  </p:childTnLst>
                                </p:cTn>
                              </p:par>
                              <p:par>
                                <p:cTn id="101" presetID="0" presetClass="path" presetSubtype="0" fill="hold" grpId="0" nodeType="withEffect">
                                  <p:stCondLst>
                                    <p:cond delay="0"/>
                                  </p:stCondLst>
                                  <p:childTnLst>
                                    <p:animMotion origin="layout" path="M -0.37396 3.33333E-6 L 0.96007 3.33333E-6 " pathEditMode="relative" rAng="0" ptsTypes="AA">
                                      <p:cBhvr>
                                        <p:cTn id="102" dur="20000" fill="hold"/>
                                        <p:tgtEl>
                                          <p:spTgt spid="259"/>
                                        </p:tgtEl>
                                        <p:attrNameLst>
                                          <p:attrName>ppt_x</p:attrName>
                                          <p:attrName>ppt_y</p:attrName>
                                        </p:attrNameLst>
                                      </p:cBhvr>
                                      <p:rCtr x="66701" y="0"/>
                                    </p:animMotion>
                                  </p:childTnLst>
                                </p:cTn>
                              </p:par>
                              <p:par>
                                <p:cTn id="103" presetID="0" presetClass="path" presetSubtype="0" fill="hold" grpId="0" nodeType="withEffect">
                                  <p:stCondLst>
                                    <p:cond delay="0"/>
                                  </p:stCondLst>
                                  <p:childTnLst>
                                    <p:animMotion origin="layout" path="M 0.08437 1.85185E-6 L 0.96007 1.85185E-6 " pathEditMode="relative" rAng="0" ptsTypes="AA">
                                      <p:cBhvr>
                                        <p:cTn id="104" dur="20000" fill="hold"/>
                                        <p:tgtEl>
                                          <p:spTgt spid="260"/>
                                        </p:tgtEl>
                                        <p:attrNameLst>
                                          <p:attrName>ppt_x</p:attrName>
                                          <p:attrName>ppt_y</p:attrName>
                                        </p:attrNameLst>
                                      </p:cBhvr>
                                      <p:rCtr x="43785" y="0"/>
                                    </p:animMotion>
                                  </p:childTnLst>
                                </p:cTn>
                              </p:par>
                              <p:par>
                                <p:cTn id="105" presetID="0" presetClass="path" presetSubtype="0" fill="hold" grpId="0" nodeType="withEffect">
                                  <p:stCondLst>
                                    <p:cond delay="0"/>
                                  </p:stCondLst>
                                  <p:childTnLst>
                                    <p:animMotion origin="layout" path="M -0.14288 -2.96296E-6 L 0.96007 -2.96296E-6 " pathEditMode="relative" rAng="0" ptsTypes="AA">
                                      <p:cBhvr>
                                        <p:cTn id="106" dur="20000" fill="hold"/>
                                        <p:tgtEl>
                                          <p:spTgt spid="262"/>
                                        </p:tgtEl>
                                        <p:attrNameLst>
                                          <p:attrName>ppt_x</p:attrName>
                                          <p:attrName>ppt_y</p:attrName>
                                        </p:attrNameLst>
                                      </p:cBhvr>
                                      <p:rCtr x="55139" y="0"/>
                                    </p:animMotion>
                                  </p:childTnLst>
                                </p:cTn>
                              </p:par>
                              <p:par>
                                <p:cTn id="107" presetID="0" presetClass="path" presetSubtype="0" fill="hold" grpId="0" nodeType="withEffect">
                                  <p:stCondLst>
                                    <p:cond delay="0"/>
                                  </p:stCondLst>
                                  <p:childTnLst>
                                    <p:animMotion origin="layout" path="M -0.14288 -2.96296E-6 L 0.96007 -2.96296E-6 " pathEditMode="relative" rAng="0" ptsTypes="AA">
                                      <p:cBhvr>
                                        <p:cTn id="108" dur="20000" fill="hold"/>
                                        <p:tgtEl>
                                          <p:spTgt spid="270"/>
                                        </p:tgtEl>
                                        <p:attrNameLst>
                                          <p:attrName>ppt_x</p:attrName>
                                          <p:attrName>ppt_y</p:attrName>
                                        </p:attrNameLst>
                                      </p:cBhvr>
                                      <p:rCtr x="55139" y="0"/>
                                    </p:animMotion>
                                  </p:childTnLst>
                                </p:cTn>
                              </p:par>
                              <p:par>
                                <p:cTn id="109" presetID="0" presetClass="path" presetSubtype="0" fill="hold" grpId="0" nodeType="withEffect">
                                  <p:stCondLst>
                                    <p:cond delay="0"/>
                                  </p:stCondLst>
                                  <p:childTnLst>
                                    <p:animMotion origin="layout" path="M -0.14288 -2.96296E-6 L 0.96007 -2.96296E-6 " pathEditMode="relative" rAng="0" ptsTypes="AA">
                                      <p:cBhvr>
                                        <p:cTn id="110" dur="20000" fill="hold"/>
                                        <p:tgtEl>
                                          <p:spTgt spid="286"/>
                                        </p:tgtEl>
                                        <p:attrNameLst>
                                          <p:attrName>ppt_x</p:attrName>
                                          <p:attrName>ppt_y</p:attrName>
                                        </p:attrNameLst>
                                      </p:cBhvr>
                                      <p:rCtr x="55139" y="0"/>
                                    </p:animMotion>
                                  </p:childTnLst>
                                </p:cTn>
                              </p:par>
                              <p:par>
                                <p:cTn id="111" presetID="0" presetClass="path" presetSubtype="0" fill="hold" grpId="0" nodeType="withEffect">
                                  <p:stCondLst>
                                    <p:cond delay="0"/>
                                  </p:stCondLst>
                                  <p:childTnLst>
                                    <p:animMotion origin="layout" path="M 0.08437 1.85185E-6 L 0.96007 1.85185E-6 " pathEditMode="relative" rAng="0" ptsTypes="AA">
                                      <p:cBhvr>
                                        <p:cTn id="112" dur="20000" fill="hold"/>
                                        <p:tgtEl>
                                          <p:spTgt spid="292"/>
                                        </p:tgtEl>
                                        <p:attrNameLst>
                                          <p:attrName>ppt_x</p:attrName>
                                          <p:attrName>ppt_y</p:attrName>
                                        </p:attrNameLst>
                                      </p:cBhvr>
                                      <p:rCtr x="43785"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300"/>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08437 1.85185E-6 L 0.96007 1.85185E-6 " pathEditMode="relative" rAng="0" ptsTypes="AA">
                                      <p:cBhvr>
                                        <p:cTn id="116" dur="20000" fill="hold"/>
                                        <p:tgtEl>
                                          <p:spTgt spid="308"/>
                                        </p:tgtEl>
                                        <p:attrNameLst>
                                          <p:attrName>ppt_x</p:attrName>
                                          <p:attrName>ppt_y</p:attrName>
                                        </p:attrNameLst>
                                      </p:cBhvr>
                                      <p:rCtr x="43785" y="0"/>
                                    </p:animMotion>
                                  </p:childTnLst>
                                </p:cTn>
                              </p:par>
                              <p:par>
                                <p:cTn id="117" presetID="0" presetClass="path" presetSubtype="0" fill="hold" grpId="0" nodeType="withEffect">
                                  <p:stCondLst>
                                    <p:cond delay="0"/>
                                  </p:stCondLst>
                                  <p:childTnLst>
                                    <p:animMotion origin="layout" path="M -0.27031 3.7037E-6 L 0.96007 3.7037E-6 " pathEditMode="relative" rAng="0" ptsTypes="AA">
                                      <p:cBhvr>
                                        <p:cTn id="118" dur="20000" fill="hold"/>
                                        <p:tgtEl>
                                          <p:spTgt spid="321"/>
                                        </p:tgtEl>
                                        <p:attrNameLst>
                                          <p:attrName>ppt_x</p:attrName>
                                          <p:attrName>ppt_y</p:attrName>
                                        </p:attrNameLst>
                                      </p:cBhvr>
                                      <p:rCtr x="61510" y="0"/>
                                    </p:animMotion>
                                  </p:childTnLst>
                                </p:cTn>
                              </p:par>
                              <p:par>
                                <p:cTn id="119" presetID="0" presetClass="path" presetSubtype="0" fill="hold" grpId="0" nodeType="withEffect">
                                  <p:stCondLst>
                                    <p:cond delay="0"/>
                                  </p:stCondLst>
                                  <p:childTnLst>
                                    <p:animMotion origin="layout" path="M 0.08437 1.85185E-6 L 0.96007 1.85185E-6 " pathEditMode="relative" rAng="0" ptsTypes="AA">
                                      <p:cBhvr>
                                        <p:cTn id="120" dur="20000" fill="hold"/>
                                        <p:tgtEl>
                                          <p:spTgt spid="324"/>
                                        </p:tgtEl>
                                        <p:attrNameLst>
                                          <p:attrName>ppt_x</p:attrName>
                                          <p:attrName>ppt_y</p:attrName>
                                        </p:attrNameLst>
                                      </p:cBhvr>
                                      <p:rCtr x="43785" y="0"/>
                                    </p:animMotion>
                                  </p:childTnLst>
                                </p:cTn>
                              </p:par>
                              <p:par>
                                <p:cTn id="121" presetID="0" presetClass="path" presetSubtype="0" fill="hold" grpId="0" nodeType="withEffect">
                                  <p:stCondLst>
                                    <p:cond delay="0"/>
                                  </p:stCondLst>
                                  <p:childTnLst>
                                    <p:animMotion origin="layout" path="M -0.26615 -4.44444E-6 L 0.96007 -4.44444E-6 " pathEditMode="relative" rAng="0" ptsTypes="AA">
                                      <p:cBhvr>
                                        <p:cTn id="122" dur="20000" fill="hold"/>
                                        <p:tgtEl>
                                          <p:spTgt spid="327"/>
                                        </p:tgtEl>
                                        <p:attrNameLst>
                                          <p:attrName>ppt_x</p:attrName>
                                          <p:attrName>ppt_y</p:attrName>
                                        </p:attrNameLst>
                                      </p:cBhvr>
                                      <p:rCtr x="61302" y="0"/>
                                    </p:animMotion>
                                  </p:childTnLst>
                                </p:cTn>
                              </p:par>
                              <p:par>
                                <p:cTn id="123" presetID="0" presetClass="path" presetSubtype="0" fill="hold" grpId="0" nodeType="withEffect">
                                  <p:stCondLst>
                                    <p:cond delay="0"/>
                                  </p:stCondLst>
                                  <p:childTnLst>
                                    <p:animMotion origin="layout" path="M -0.37396 3.33333E-6 L 0.96007 3.33333E-6 " pathEditMode="relative" rAng="0" ptsTypes="AA">
                                      <p:cBhvr>
                                        <p:cTn id="124" dur="20000" fill="hold"/>
                                        <p:tgtEl>
                                          <p:spTgt spid="331"/>
                                        </p:tgtEl>
                                        <p:attrNameLst>
                                          <p:attrName>ppt_x</p:attrName>
                                          <p:attrName>ppt_y</p:attrName>
                                        </p:attrNameLst>
                                      </p:cBhvr>
                                      <p:rCtr x="66701" y="0"/>
                                    </p:animMotion>
                                  </p:childTnLst>
                                </p:cTn>
                              </p:par>
                              <p:par>
                                <p:cTn id="125" presetID="0" presetClass="path" presetSubtype="0" fill="hold" grpId="0" nodeType="withEffect">
                                  <p:stCondLst>
                                    <p:cond delay="0"/>
                                  </p:stCondLst>
                                  <p:childTnLst>
                                    <p:animMotion origin="layout" path="M 0.08437 1.85185E-6 L 0.96007 1.85185E-6 " pathEditMode="relative" rAng="0" ptsTypes="AA">
                                      <p:cBhvr>
                                        <p:cTn id="126" dur="20000" fill="hold"/>
                                        <p:tgtEl>
                                          <p:spTgt spid="332"/>
                                        </p:tgtEl>
                                        <p:attrNameLst>
                                          <p:attrName>ppt_x</p:attrName>
                                          <p:attrName>ppt_y</p:attrName>
                                        </p:attrNameLst>
                                      </p:cBhvr>
                                      <p:rCtr x="43785" y="0"/>
                                    </p:animMotion>
                                  </p:childTnLst>
                                </p:cTn>
                              </p:par>
                              <p:par>
                                <p:cTn id="127" presetID="0" presetClass="path" presetSubtype="0" fill="hold" grpId="0" nodeType="withEffect">
                                  <p:stCondLst>
                                    <p:cond delay="0"/>
                                  </p:stCondLst>
                                  <p:childTnLst>
                                    <p:animMotion origin="layout" path="M -0.14288 -2.96296E-6 L 0.96007 -2.96296E-6 " pathEditMode="relative" rAng="0" ptsTypes="AA">
                                      <p:cBhvr>
                                        <p:cTn id="128" dur="20000" fill="hold"/>
                                        <p:tgtEl>
                                          <p:spTgt spid="334"/>
                                        </p:tgtEl>
                                        <p:attrNameLst>
                                          <p:attrName>ppt_x</p:attrName>
                                          <p:attrName>ppt_y</p:attrName>
                                        </p:attrNameLst>
                                      </p:cBhvr>
                                      <p:rCtr x="55139" y="0"/>
                                    </p:animMotion>
                                  </p:childTnLst>
                                </p:cTn>
                              </p:par>
                              <p:par>
                                <p:cTn id="129" presetID="0" presetClass="path" presetSubtype="0" fill="hold" grpId="0" nodeType="withEffect">
                                  <p:stCondLst>
                                    <p:cond delay="0"/>
                                  </p:stCondLst>
                                  <p:childTnLst>
                                    <p:animMotion origin="layout" path="M -0.26615 -4.44444E-6 L 0.96007 -4.44444E-6 " pathEditMode="relative" rAng="0" ptsTypes="AA">
                                      <p:cBhvr>
                                        <p:cTn id="130" dur="20000" fill="hold"/>
                                        <p:tgtEl>
                                          <p:spTgt spid="335"/>
                                        </p:tgtEl>
                                        <p:attrNameLst>
                                          <p:attrName>ppt_x</p:attrName>
                                          <p:attrName>ppt_y</p:attrName>
                                        </p:attrNameLst>
                                      </p:cBhvr>
                                      <p:rCtr x="61302" y="0"/>
                                    </p:animMotion>
                                  </p:childTnLst>
                                </p:cTn>
                              </p:par>
                              <p:par>
                                <p:cTn id="131" presetID="0" presetClass="path" presetSubtype="0" fill="hold" grpId="0" nodeType="withEffect">
                                  <p:stCondLst>
                                    <p:cond delay="0"/>
                                  </p:stCondLst>
                                  <p:childTnLst>
                                    <p:animMotion origin="layout" path="M -0.04566 1.85185E-6 L 0.96007 1.85185E-6 " pathEditMode="relative" rAng="0" ptsTypes="AA">
                                      <p:cBhvr>
                                        <p:cTn id="132" dur="20000" fill="hold"/>
                                        <p:tgtEl>
                                          <p:spTgt spid="338"/>
                                        </p:tgtEl>
                                        <p:attrNameLst>
                                          <p:attrName>ppt_x</p:attrName>
                                          <p:attrName>ppt_y</p:attrName>
                                        </p:attrNameLst>
                                      </p:cBhvr>
                                      <p:rCtr x="50278" y="0"/>
                                    </p:animMotion>
                                  </p:childTnLst>
                                </p:cTn>
                              </p:par>
                              <p:par>
                                <p:cTn id="133" presetID="0" presetClass="path" presetSubtype="0" fill="hold" grpId="0" nodeType="withEffect">
                                  <p:stCondLst>
                                    <p:cond delay="0"/>
                                  </p:stCondLst>
                                  <p:childTnLst>
                                    <p:animMotion origin="layout" path="M -0.37396 3.33333E-6 L 0.96007 3.33333E-6 " pathEditMode="relative" rAng="0" ptsTypes="AA">
                                      <p:cBhvr>
                                        <p:cTn id="134" dur="20000" fill="hold"/>
                                        <p:tgtEl>
                                          <p:spTgt spid="339"/>
                                        </p:tgtEl>
                                        <p:attrNameLst>
                                          <p:attrName>ppt_x</p:attrName>
                                          <p:attrName>ppt_y</p:attrName>
                                        </p:attrNameLst>
                                      </p:cBhvr>
                                      <p:rCtr x="66701" y="0"/>
                                    </p:animMotion>
                                  </p:childTnLst>
                                </p:cTn>
                              </p:par>
                              <p:par>
                                <p:cTn id="135" presetID="0" presetClass="path" presetSubtype="0" fill="hold" grpId="0" nodeType="withEffect">
                                  <p:stCondLst>
                                    <p:cond delay="0"/>
                                  </p:stCondLst>
                                  <p:childTnLst>
                                    <p:animMotion origin="layout" path="M 0.08437 1.85185E-6 L 0.96007 1.85185E-6 " pathEditMode="relative" rAng="0" ptsTypes="AA">
                                      <p:cBhvr>
                                        <p:cTn id="136" dur="20000" fill="hold"/>
                                        <p:tgtEl>
                                          <p:spTgt spid="340"/>
                                        </p:tgtEl>
                                        <p:attrNameLst>
                                          <p:attrName>ppt_x</p:attrName>
                                          <p:attrName>ppt_y</p:attrName>
                                        </p:attrNameLst>
                                      </p:cBhvr>
                                      <p:rCtr x="43785" y="0"/>
                                    </p:animMotion>
                                  </p:childTnLst>
                                </p:cTn>
                              </p:par>
                              <p:par>
                                <p:cTn id="137" presetID="0" presetClass="path" presetSubtype="0" fill="hold" grpId="0" nodeType="withEffect">
                                  <p:stCondLst>
                                    <p:cond delay="0"/>
                                  </p:stCondLst>
                                  <p:childTnLst>
                                    <p:animMotion origin="layout" path="M -0.26615 -4.44444E-6 L 0.96007 -4.44444E-6 " pathEditMode="relative" rAng="0" ptsTypes="AA">
                                      <p:cBhvr>
                                        <p:cTn id="138" dur="20000" fill="hold"/>
                                        <p:tgtEl>
                                          <p:spTgt spid="343"/>
                                        </p:tgtEl>
                                        <p:attrNameLst>
                                          <p:attrName>ppt_x</p:attrName>
                                          <p:attrName>ppt_y</p:attrName>
                                        </p:attrNameLst>
                                      </p:cBhvr>
                                      <p:rCtr x="61302" y="0"/>
                                    </p:animMotion>
                                  </p:childTnLst>
                                </p:cTn>
                              </p:par>
                              <p:par>
                                <p:cTn id="139" presetID="0" presetClass="path" presetSubtype="0" fill="hold" grpId="0" nodeType="withEffect">
                                  <p:stCondLst>
                                    <p:cond delay="0"/>
                                  </p:stCondLst>
                                  <p:childTnLst>
                                    <p:animMotion origin="layout" path="M 0.08437 1.85185E-6 L 0.96007 1.85185E-6 " pathEditMode="relative" rAng="0" ptsTypes="AA">
                                      <p:cBhvr>
                                        <p:cTn id="140" dur="20000" fill="hold"/>
                                        <p:tgtEl>
                                          <p:spTgt spid="348"/>
                                        </p:tgtEl>
                                        <p:attrNameLst>
                                          <p:attrName>ppt_x</p:attrName>
                                          <p:attrName>ppt_y</p:attrName>
                                        </p:attrNameLst>
                                      </p:cBhvr>
                                      <p:rCtr x="43785" y="0"/>
                                    </p:animMotion>
                                  </p:childTnLst>
                                </p:cTn>
                              </p:par>
                              <p:par>
                                <p:cTn id="141" presetID="0" presetClass="path" presetSubtype="0" fill="hold" grpId="0" nodeType="withEffect">
                                  <p:stCondLst>
                                    <p:cond delay="0"/>
                                  </p:stCondLst>
                                  <p:childTnLst>
                                    <p:animMotion origin="layout" path="M -0.14288 -2.96296E-6 L 0.96007 -2.96296E-6 " pathEditMode="relative" rAng="0" ptsTypes="AA">
                                      <p:cBhvr>
                                        <p:cTn id="142" dur="20000" fill="hold"/>
                                        <p:tgtEl>
                                          <p:spTgt spid="350"/>
                                        </p:tgtEl>
                                        <p:attrNameLst>
                                          <p:attrName>ppt_x</p:attrName>
                                          <p:attrName>ppt_y</p:attrName>
                                        </p:attrNameLst>
                                      </p:cBhvr>
                                      <p:rCtr x="55139" y="0"/>
                                    </p:animMotion>
                                  </p:childTnLst>
                                </p:cTn>
                              </p:par>
                              <p:par>
                                <p:cTn id="143" presetID="0" presetClass="path" presetSubtype="0" fill="hold" grpId="0" nodeType="withEffect">
                                  <p:stCondLst>
                                    <p:cond delay="0"/>
                                  </p:stCondLst>
                                  <p:childTnLst>
                                    <p:animMotion origin="layout" path="M 0.1559 -3.7037E-7 L 0.96007 -3.7037E-7 " pathEditMode="relative" rAng="0" ptsTypes="AA">
                                      <p:cBhvr>
                                        <p:cTn id="144" dur="20000" fill="hold"/>
                                        <p:tgtEl>
                                          <p:spTgt spid="352"/>
                                        </p:tgtEl>
                                        <p:attrNameLst>
                                          <p:attrName>ppt_x</p:attrName>
                                          <p:attrName>ppt_y</p:attrName>
                                        </p:attrNameLst>
                                      </p:cBhvr>
                                      <p:rCtr x="40208"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354"/>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08437 1.85185E-6 L 0.96007 1.85185E-6 " pathEditMode="relative" rAng="0" ptsTypes="AA">
                                      <p:cBhvr>
                                        <p:cTn id="148" dur="20000" fill="hold"/>
                                        <p:tgtEl>
                                          <p:spTgt spid="356"/>
                                        </p:tgtEl>
                                        <p:attrNameLst>
                                          <p:attrName>ppt_x</p:attrName>
                                          <p:attrName>ppt_y</p:attrName>
                                        </p:attrNameLst>
                                      </p:cBhvr>
                                      <p:rCtr x="43785"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357"/>
                                        </p:tgtEl>
                                        <p:attrNameLst>
                                          <p:attrName>ppt_x</p:attrName>
                                          <p:attrName>ppt_y</p:attrName>
                                        </p:attrNameLst>
                                      </p:cBhvr>
                                      <p:rCtr x="45590" y="0"/>
                                    </p:animMotion>
                                  </p:childTnLst>
                                </p:cTn>
                              </p:par>
                              <p:par>
                                <p:cTn id="151" presetID="63" presetClass="path" presetSubtype="0" fill="hold" nodeType="withEffect">
                                  <p:stCondLst>
                                    <p:cond delay="0"/>
                                  </p:stCondLst>
                                  <p:childTnLst>
                                    <p:animMotion origin="layout" path="M 0 0  L 0.25 0  E" pathEditMode="relative" ptsTypes="">
                                      <p:cBhvr>
                                        <p:cTn id="152" dur="20000" spd="-100000" fill="hold"/>
                                        <p:tgtEl>
                                          <p:spTgt spid="39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33" grpId="0" animBg="1"/>
      <p:bldP spid="134" grpId="0" animBg="1"/>
      <p:bldP spid="136" grpId="0" animBg="1"/>
      <p:bldP spid="137" grpId="0" animBg="1"/>
      <p:bldP spid="138" grpId="0" animBg="1"/>
      <p:bldP spid="141" grpId="0" animBg="1"/>
      <p:bldP spid="144" grpId="0" animBg="1"/>
      <p:bldP spid="145" grpId="0" animBg="1"/>
      <p:bldP spid="150" grpId="0" animBg="1"/>
      <p:bldP spid="151" grpId="0" animBg="1"/>
      <p:bldP spid="152" grpId="0" animBg="1"/>
      <p:bldP spid="153" grpId="0" animBg="1"/>
      <p:bldP spid="154" grpId="0" animBg="1"/>
      <p:bldP spid="157" grpId="0" animBg="1"/>
      <p:bldP spid="166" grpId="0" animBg="1"/>
      <p:bldP spid="170" grpId="0" animBg="1"/>
      <p:bldP spid="172" grpId="0" animBg="1"/>
      <p:bldP spid="174" grpId="0" animBg="1"/>
      <p:bldP spid="175" grpId="0" animBg="1"/>
      <p:bldP spid="178" grpId="0" animBg="1"/>
      <p:bldP spid="179" grpId="0" animBg="1"/>
      <p:bldP spid="180" grpId="0" animBg="1"/>
      <p:bldP spid="182" grpId="0" animBg="1"/>
      <p:bldP spid="188" grpId="0" animBg="1"/>
      <p:bldP spid="190" grpId="0" animBg="1"/>
      <p:bldP spid="192" grpId="0" animBg="1"/>
      <p:bldP spid="194" grpId="0" animBg="1"/>
      <p:bldP spid="198" grpId="0" animBg="1"/>
      <p:bldP spid="199" grpId="0" animBg="1"/>
      <p:bldP spid="200" grpId="0" animBg="1"/>
      <p:bldP spid="202" grpId="0" animBg="1"/>
      <p:bldP spid="203" grpId="0" animBg="1"/>
      <p:bldP spid="204" grpId="0" animBg="1"/>
      <p:bldP spid="206" grpId="0" animBg="1"/>
      <p:bldP spid="208" grpId="0" animBg="1"/>
      <p:bldP spid="210" grpId="0" animBg="1"/>
      <p:bldP spid="214" grpId="0" animBg="1"/>
      <p:bldP spid="215" grpId="0" animBg="1"/>
      <p:bldP spid="218" grpId="0" animBg="1"/>
      <p:bldP spid="220" grpId="0" animBg="1"/>
      <p:bldP spid="230" grpId="0" animBg="1"/>
      <p:bldP spid="238" grpId="0" animBg="1"/>
      <p:bldP spid="243" grpId="0" animBg="1"/>
      <p:bldP spid="248" grpId="0" animBg="1"/>
      <p:bldP spid="254" grpId="0" animBg="1"/>
      <p:bldP spid="255" grpId="0" animBg="1"/>
      <p:bldP spid="257" grpId="0" animBg="1"/>
      <p:bldP spid="259" grpId="0" animBg="1"/>
      <p:bldP spid="260" grpId="0" animBg="1"/>
      <p:bldP spid="262" grpId="0" animBg="1"/>
      <p:bldP spid="270" grpId="0" animBg="1"/>
      <p:bldP spid="286" grpId="0" animBg="1"/>
      <p:bldP spid="292" grpId="0" animBg="1"/>
      <p:bldP spid="300" grpId="0" animBg="1"/>
      <p:bldP spid="308" grpId="0" animBg="1"/>
      <p:bldP spid="321" grpId="0" animBg="1"/>
      <p:bldP spid="324" grpId="0" animBg="1"/>
      <p:bldP spid="327" grpId="0" animBg="1"/>
      <p:bldP spid="331" grpId="0" animBg="1"/>
      <p:bldP spid="332" grpId="0" animBg="1"/>
      <p:bldP spid="334" grpId="0" animBg="1"/>
      <p:bldP spid="335" grpId="0" animBg="1"/>
      <p:bldP spid="338" grpId="0" animBg="1"/>
      <p:bldP spid="339" grpId="0" animBg="1"/>
      <p:bldP spid="340" grpId="0" animBg="1"/>
      <p:bldP spid="343" grpId="0" animBg="1"/>
      <p:bldP spid="348" grpId="0" animBg="1"/>
      <p:bldP spid="350" grpId="0" animBg="1"/>
      <p:bldP spid="352" grpId="0" animBg="1"/>
      <p:bldP spid="354" grpId="0" animBg="1"/>
      <p:bldP spid="356" grpId="0" animBg="1"/>
      <p:bldP spid="357" grpId="0" animBg="1"/>
    </p:bld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pic>
        <p:nvPicPr>
          <p:cNvPr id="2" name="Picture 1" descr="techno-green.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1827877">
            <a:off x="-4049235" y="-692955"/>
            <a:ext cx="17965328" cy="16662813"/>
          </a:xfrm>
          <a:prstGeom prst="rect">
            <a:avLst/>
          </a:prstGeom>
        </p:spPr>
      </p:pic>
      <p:sp>
        <p:nvSpPr>
          <p:cNvPr id="114" name="Chevron 113"/>
          <p:cNvSpPr/>
          <p:nvPr userDrawn="1"/>
        </p:nvSpPr>
        <p:spPr>
          <a:xfrm>
            <a:off x="2742600"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22" name="Chevron 121"/>
          <p:cNvSpPr/>
          <p:nvPr userDrawn="1"/>
        </p:nvSpPr>
        <p:spPr>
          <a:xfrm>
            <a:off x="5017789"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1" name="Chevron 130"/>
          <p:cNvSpPr/>
          <p:nvPr userDrawn="1"/>
        </p:nvSpPr>
        <p:spPr>
          <a:xfrm>
            <a:off x="5397860" y="7087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7313049" y="1596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7762700" y="-112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7989155"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978998" y="572571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725539"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0" name="Chevron 359"/>
          <p:cNvSpPr/>
          <p:nvPr userDrawn="1"/>
        </p:nvSpPr>
        <p:spPr>
          <a:xfrm>
            <a:off x="-5713966"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hevron 361"/>
          <p:cNvSpPr/>
          <p:nvPr userDrawn="1"/>
        </p:nvSpPr>
        <p:spPr>
          <a:xfrm>
            <a:off x="-3311994" y="-148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hevron 369"/>
          <p:cNvSpPr/>
          <p:nvPr userDrawn="1"/>
        </p:nvSpPr>
        <p:spPr>
          <a:xfrm>
            <a:off x="17877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2" name="Chevron 371"/>
          <p:cNvSpPr/>
          <p:nvPr userDrawn="1"/>
        </p:nvSpPr>
        <p:spPr>
          <a:xfrm>
            <a:off x="-3192251" y="-106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6" name="Chevron 375"/>
          <p:cNvSpPr/>
          <p:nvPr userDrawn="1"/>
        </p:nvSpPr>
        <p:spPr>
          <a:xfrm>
            <a:off x="-3418706" y="-1131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8" name="Chevron 377"/>
          <p:cNvSpPr/>
          <p:nvPr userDrawn="1"/>
        </p:nvSpPr>
        <p:spPr>
          <a:xfrm>
            <a:off x="-1016734" y="-142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0" name="Chevron 509"/>
          <p:cNvSpPr/>
          <p:nvPr userDrawn="1"/>
        </p:nvSpPr>
        <p:spPr>
          <a:xfrm>
            <a:off x="3290812"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1" name="Chevron 510"/>
          <p:cNvSpPr/>
          <p:nvPr userDrawn="1"/>
        </p:nvSpPr>
        <p:spPr>
          <a:xfrm>
            <a:off x="5583717"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5" name="Chevron 514"/>
          <p:cNvSpPr/>
          <p:nvPr userDrawn="1"/>
        </p:nvSpPr>
        <p:spPr>
          <a:xfrm>
            <a:off x="8086577"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8" name="Chevron 517"/>
          <p:cNvSpPr/>
          <p:nvPr userDrawn="1"/>
        </p:nvSpPr>
        <p:spPr>
          <a:xfrm>
            <a:off x="5566001"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9" name="Chevron 518"/>
          <p:cNvSpPr/>
          <p:nvPr userDrawn="1"/>
        </p:nvSpPr>
        <p:spPr>
          <a:xfrm>
            <a:off x="7858906"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hevron 522"/>
          <p:cNvSpPr/>
          <p:nvPr userDrawn="1"/>
        </p:nvSpPr>
        <p:spPr>
          <a:xfrm>
            <a:off x="10361766"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hevron 525"/>
          <p:cNvSpPr/>
          <p:nvPr userDrawn="1"/>
        </p:nvSpPr>
        <p:spPr>
          <a:xfrm>
            <a:off x="3290812" y="262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7" name="Chevron 526"/>
          <p:cNvSpPr/>
          <p:nvPr userDrawn="1"/>
        </p:nvSpPr>
        <p:spPr>
          <a:xfrm>
            <a:off x="5583717" y="374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hevron 528"/>
          <p:cNvSpPr/>
          <p:nvPr userDrawn="1"/>
        </p:nvSpPr>
        <p:spPr>
          <a:xfrm>
            <a:off x="6531388" y="1914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1" name="Chevron 530"/>
          <p:cNvSpPr/>
          <p:nvPr userDrawn="1"/>
        </p:nvSpPr>
        <p:spPr>
          <a:xfrm>
            <a:off x="8086577" y="446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4" name="Chevron 533"/>
          <p:cNvSpPr/>
          <p:nvPr userDrawn="1"/>
        </p:nvSpPr>
        <p:spPr>
          <a:xfrm>
            <a:off x="7861261" y="120670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5" name="Chevron 534"/>
          <p:cNvSpPr/>
          <p:nvPr userDrawn="1"/>
        </p:nvSpPr>
        <p:spPr>
          <a:xfrm>
            <a:off x="10154166" y="232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hevron 538"/>
          <p:cNvSpPr/>
          <p:nvPr userDrawn="1"/>
        </p:nvSpPr>
        <p:spPr>
          <a:xfrm>
            <a:off x="12657026" y="304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4" name="Chevron 733"/>
          <p:cNvSpPr/>
          <p:nvPr userDrawn="1"/>
        </p:nvSpPr>
        <p:spPr>
          <a:xfrm>
            <a:off x="16623160" y="263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6" name="Chevron 735"/>
          <p:cNvSpPr/>
          <p:nvPr userDrawn="1"/>
        </p:nvSpPr>
        <p:spPr>
          <a:xfrm>
            <a:off x="16415560"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8" name="Chevron 737"/>
          <p:cNvSpPr/>
          <p:nvPr userDrawn="1"/>
        </p:nvSpPr>
        <p:spPr>
          <a:xfrm>
            <a:off x="17363231" y="381909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9" name="Chevron 738"/>
          <p:cNvSpPr/>
          <p:nvPr userDrawn="1"/>
        </p:nvSpPr>
        <p:spPr>
          <a:xfrm>
            <a:off x="16263160"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0" name="Chevron 739"/>
          <p:cNvSpPr/>
          <p:nvPr userDrawn="1"/>
        </p:nvSpPr>
        <p:spPr>
          <a:xfrm>
            <a:off x="2698136" y="59684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1" name="Chevron 740"/>
          <p:cNvSpPr/>
          <p:nvPr userDrawn="1"/>
        </p:nvSpPr>
        <p:spPr>
          <a:xfrm>
            <a:off x="16362832" y="122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2" name="Chevron 741"/>
          <p:cNvSpPr/>
          <p:nvPr userDrawn="1"/>
        </p:nvSpPr>
        <p:spPr>
          <a:xfrm>
            <a:off x="6506334" y="558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3" name="Chevron 742"/>
          <p:cNvSpPr/>
          <p:nvPr userDrawn="1"/>
        </p:nvSpPr>
        <p:spPr>
          <a:xfrm>
            <a:off x="16397844" y="453057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4" name="Chevron 743"/>
          <p:cNvSpPr/>
          <p:nvPr userDrawn="1"/>
        </p:nvSpPr>
        <p:spPr>
          <a:xfrm>
            <a:off x="18690749"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5" name="Chevron 744"/>
          <p:cNvSpPr/>
          <p:nvPr userDrawn="1"/>
        </p:nvSpPr>
        <p:spPr>
          <a:xfrm>
            <a:off x="16136377" y="227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6" name="Chevron 745"/>
          <p:cNvSpPr/>
          <p:nvPr userDrawn="1"/>
        </p:nvSpPr>
        <p:spPr>
          <a:xfrm>
            <a:off x="4753429" y="61136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7" name="Chevron 746"/>
          <p:cNvSpPr/>
          <p:nvPr userDrawn="1"/>
        </p:nvSpPr>
        <p:spPr>
          <a:xfrm>
            <a:off x="18538349"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8" name="Chevron 747"/>
          <p:cNvSpPr/>
          <p:nvPr userDrawn="1"/>
        </p:nvSpPr>
        <p:spPr>
          <a:xfrm>
            <a:off x="21193609" y="637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0" name="Chevron 749"/>
          <p:cNvSpPr/>
          <p:nvPr userDrawn="1"/>
        </p:nvSpPr>
        <p:spPr>
          <a:xfrm>
            <a:off x="16623160" y="411811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2" name="Chevron 751"/>
          <p:cNvSpPr/>
          <p:nvPr userDrawn="1"/>
        </p:nvSpPr>
        <p:spPr>
          <a:xfrm>
            <a:off x="16415560" y="713174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4" name="Chevron 753"/>
          <p:cNvSpPr/>
          <p:nvPr userDrawn="1"/>
        </p:nvSpPr>
        <p:spPr>
          <a:xfrm>
            <a:off x="17363231" y="529968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5" name="Chevron 754"/>
          <p:cNvSpPr/>
          <p:nvPr userDrawn="1"/>
        </p:nvSpPr>
        <p:spPr>
          <a:xfrm>
            <a:off x="16263160" y="234318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6" name="Chevron 755"/>
          <p:cNvSpPr/>
          <p:nvPr userDrawn="1"/>
        </p:nvSpPr>
        <p:spPr>
          <a:xfrm>
            <a:off x="4933429" y="589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7" name="Chevron 756"/>
          <p:cNvSpPr/>
          <p:nvPr userDrawn="1"/>
        </p:nvSpPr>
        <p:spPr>
          <a:xfrm>
            <a:off x="18658092" y="128382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8" name="Chevron 757"/>
          <p:cNvSpPr/>
          <p:nvPr userDrawn="1"/>
        </p:nvSpPr>
        <p:spPr>
          <a:xfrm>
            <a:off x="6815058" y="569460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9" name="Chevron 758"/>
          <p:cNvSpPr/>
          <p:nvPr userDrawn="1"/>
        </p:nvSpPr>
        <p:spPr>
          <a:xfrm>
            <a:off x="18693104" y="459179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0" name="Chevron 759"/>
          <p:cNvSpPr/>
          <p:nvPr userDrawn="1"/>
        </p:nvSpPr>
        <p:spPr>
          <a:xfrm>
            <a:off x="20986009" y="571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1" name="Chevron 760"/>
          <p:cNvSpPr/>
          <p:nvPr userDrawn="1"/>
        </p:nvSpPr>
        <p:spPr>
          <a:xfrm>
            <a:off x="18431637" y="23387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2" name="Chevron 761"/>
          <p:cNvSpPr/>
          <p:nvPr userDrawn="1"/>
        </p:nvSpPr>
        <p:spPr>
          <a:xfrm>
            <a:off x="3023379" y="535362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3" name="Chevron 762"/>
          <p:cNvSpPr/>
          <p:nvPr userDrawn="1"/>
        </p:nvSpPr>
        <p:spPr>
          <a:xfrm>
            <a:off x="1077910" y="569998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4" name="Chevron 763"/>
          <p:cNvSpPr/>
          <p:nvPr userDrawn="1"/>
        </p:nvSpPr>
        <p:spPr>
          <a:xfrm>
            <a:off x="3372587"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5" name="Chevron 764"/>
          <p:cNvSpPr/>
          <p:nvPr userDrawn="1"/>
        </p:nvSpPr>
        <p:spPr>
          <a:xfrm>
            <a:off x="5757860"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1" name="Chevron 770"/>
          <p:cNvSpPr/>
          <p:nvPr userDrawn="1"/>
        </p:nvSpPr>
        <p:spPr>
          <a:xfrm>
            <a:off x="7933377" y="-72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3" name="Chevron 772"/>
          <p:cNvSpPr/>
          <p:nvPr userDrawn="1"/>
        </p:nvSpPr>
        <p:spPr>
          <a:xfrm>
            <a:off x="8033049"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9" name="Chevron 778"/>
          <p:cNvSpPr/>
          <p:nvPr userDrawn="1"/>
        </p:nvSpPr>
        <p:spPr>
          <a:xfrm>
            <a:off x="5807226" y="573091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9" name="Chevron 788"/>
          <p:cNvSpPr/>
          <p:nvPr userDrawn="1"/>
        </p:nvSpPr>
        <p:spPr>
          <a:xfrm>
            <a:off x="10328309" y="-30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5" name="Chevron 794"/>
          <p:cNvSpPr/>
          <p:nvPr userDrawn="1"/>
        </p:nvSpPr>
        <p:spPr>
          <a:xfrm>
            <a:off x="12503826" y="-66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9" name="Chevron 798"/>
          <p:cNvSpPr/>
          <p:nvPr userDrawn="1"/>
        </p:nvSpPr>
        <p:spPr>
          <a:xfrm>
            <a:off x="6064316"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0" name="Chevron 799"/>
          <p:cNvSpPr/>
          <p:nvPr userDrawn="1"/>
        </p:nvSpPr>
        <p:spPr>
          <a:xfrm>
            <a:off x="8357221"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2" name="Chevron 801"/>
          <p:cNvSpPr/>
          <p:nvPr userDrawn="1"/>
        </p:nvSpPr>
        <p:spPr>
          <a:xfrm>
            <a:off x="9304892"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4" name="Chevron 803"/>
          <p:cNvSpPr/>
          <p:nvPr userDrawn="1"/>
        </p:nvSpPr>
        <p:spPr>
          <a:xfrm>
            <a:off x="10860081"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7" name="Chevron 806"/>
          <p:cNvSpPr/>
          <p:nvPr userDrawn="1"/>
        </p:nvSpPr>
        <p:spPr>
          <a:xfrm>
            <a:off x="8339505"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8" name="Chevron 807"/>
          <p:cNvSpPr/>
          <p:nvPr userDrawn="1"/>
        </p:nvSpPr>
        <p:spPr>
          <a:xfrm>
            <a:off x="10632410"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0" name="Chevron 809"/>
          <p:cNvSpPr/>
          <p:nvPr userDrawn="1"/>
        </p:nvSpPr>
        <p:spPr>
          <a:xfrm>
            <a:off x="11580081"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2" name="Chevron 811"/>
          <p:cNvSpPr/>
          <p:nvPr userDrawn="1"/>
        </p:nvSpPr>
        <p:spPr>
          <a:xfrm>
            <a:off x="13135270"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4" name="Chevron 813"/>
          <p:cNvSpPr/>
          <p:nvPr userDrawn="1"/>
        </p:nvSpPr>
        <p:spPr>
          <a:xfrm>
            <a:off x="8564821" y="706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5" name="Chevron 814"/>
          <p:cNvSpPr/>
          <p:nvPr userDrawn="1"/>
        </p:nvSpPr>
        <p:spPr>
          <a:xfrm>
            <a:off x="2210855" y="576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6" name="Chevron 815"/>
          <p:cNvSpPr/>
          <p:nvPr userDrawn="1"/>
        </p:nvSpPr>
        <p:spPr>
          <a:xfrm>
            <a:off x="8357221" y="1008136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7" name="Chevron 816"/>
          <p:cNvSpPr/>
          <p:nvPr userDrawn="1"/>
        </p:nvSpPr>
        <p:spPr>
          <a:xfrm>
            <a:off x="4482049" y="670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8" name="Chevron 817"/>
          <p:cNvSpPr/>
          <p:nvPr userDrawn="1"/>
        </p:nvSpPr>
        <p:spPr>
          <a:xfrm>
            <a:off x="9304892" y="824929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0" name="Chevron 819"/>
          <p:cNvSpPr/>
          <p:nvPr userDrawn="1"/>
        </p:nvSpPr>
        <p:spPr>
          <a:xfrm>
            <a:off x="10860081" y="10801366"/>
            <a:ext cx="720000" cy="72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3" name="Chevron 822"/>
          <p:cNvSpPr/>
          <p:nvPr userDrawn="1"/>
        </p:nvSpPr>
        <p:spPr>
          <a:xfrm>
            <a:off x="10634765" y="754141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4" name="Chevron 823"/>
          <p:cNvSpPr/>
          <p:nvPr userDrawn="1"/>
        </p:nvSpPr>
        <p:spPr>
          <a:xfrm>
            <a:off x="12927670" y="866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6" name="Chevron 825"/>
          <p:cNvSpPr/>
          <p:nvPr userDrawn="1"/>
        </p:nvSpPr>
        <p:spPr>
          <a:xfrm>
            <a:off x="13875341" y="682993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8" name="Chevron 827"/>
          <p:cNvSpPr/>
          <p:nvPr userDrawn="1"/>
        </p:nvSpPr>
        <p:spPr>
          <a:xfrm>
            <a:off x="15430530" y="938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28" name="Chevron 1027"/>
          <p:cNvSpPr/>
          <p:nvPr userDrawn="1"/>
        </p:nvSpPr>
        <p:spPr>
          <a:xfrm>
            <a:off x="9369194"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6" name="Chevron 1035"/>
          <p:cNvSpPr/>
          <p:nvPr userDrawn="1"/>
        </p:nvSpPr>
        <p:spPr>
          <a:xfrm>
            <a:off x="11644383"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9" name="Chevron 1038"/>
          <p:cNvSpPr/>
          <p:nvPr userDrawn="1"/>
        </p:nvSpPr>
        <p:spPr>
          <a:xfrm>
            <a:off x="4573429" y="115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0" name="Chevron 1039"/>
          <p:cNvSpPr/>
          <p:nvPr userDrawn="1"/>
        </p:nvSpPr>
        <p:spPr>
          <a:xfrm>
            <a:off x="6866334" y="227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4" name="Chevron 1043"/>
          <p:cNvSpPr/>
          <p:nvPr userDrawn="1"/>
        </p:nvSpPr>
        <p:spPr>
          <a:xfrm>
            <a:off x="9369194" y="299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2" name="Chevron 1051"/>
          <p:cNvSpPr/>
          <p:nvPr userDrawn="1"/>
        </p:nvSpPr>
        <p:spPr>
          <a:xfrm>
            <a:off x="3192587" y="714775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9" name="Chevron 1058"/>
          <p:cNvSpPr/>
          <p:nvPr userDrawn="1"/>
        </p:nvSpPr>
        <p:spPr>
          <a:xfrm>
            <a:off x="-478515" y="558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7" name="Chevron 1066"/>
          <p:cNvSpPr/>
          <p:nvPr userDrawn="1"/>
        </p:nvSpPr>
        <p:spPr>
          <a:xfrm>
            <a:off x="-10087716" y="-791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6" name="Chevron 1075"/>
          <p:cNvSpPr/>
          <p:nvPr userDrawn="1"/>
        </p:nvSpPr>
        <p:spPr>
          <a:xfrm>
            <a:off x="1039411" y="14107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3" name="Chevron 1082"/>
          <p:cNvSpPr/>
          <p:nvPr userDrawn="1"/>
        </p:nvSpPr>
        <p:spPr>
          <a:xfrm>
            <a:off x="406209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7" name="Chevron 1086"/>
          <p:cNvSpPr/>
          <p:nvPr userDrawn="1"/>
        </p:nvSpPr>
        <p:spPr>
          <a:xfrm>
            <a:off x="-3484910"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8" name="Chevron 1087"/>
          <p:cNvSpPr/>
          <p:nvPr userDrawn="1"/>
        </p:nvSpPr>
        <p:spPr>
          <a:xfrm>
            <a:off x="-1192005"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0" name="Chevron 1089"/>
          <p:cNvSpPr/>
          <p:nvPr userDrawn="1"/>
        </p:nvSpPr>
        <p:spPr>
          <a:xfrm>
            <a:off x="-244334"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2" name="Chevron 1091"/>
          <p:cNvSpPr/>
          <p:nvPr userDrawn="1"/>
        </p:nvSpPr>
        <p:spPr>
          <a:xfrm>
            <a:off x="1310855"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5" name="Chevron 1094"/>
          <p:cNvSpPr/>
          <p:nvPr userDrawn="1"/>
        </p:nvSpPr>
        <p:spPr>
          <a:xfrm>
            <a:off x="-1209721"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6" name="Chevron 1095"/>
          <p:cNvSpPr/>
          <p:nvPr userDrawn="1"/>
        </p:nvSpPr>
        <p:spPr>
          <a:xfrm>
            <a:off x="1083184"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8" name="Chevron 1097"/>
          <p:cNvSpPr/>
          <p:nvPr userDrawn="1"/>
        </p:nvSpPr>
        <p:spPr>
          <a:xfrm>
            <a:off x="2030855"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0" name="Chevron 1099"/>
          <p:cNvSpPr/>
          <p:nvPr userDrawn="1"/>
        </p:nvSpPr>
        <p:spPr>
          <a:xfrm>
            <a:off x="3586044"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2" name="Chevron 1101"/>
          <p:cNvSpPr/>
          <p:nvPr userDrawn="1"/>
        </p:nvSpPr>
        <p:spPr>
          <a:xfrm>
            <a:off x="-984405" y="2212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3" name="Chevron 1102"/>
          <p:cNvSpPr/>
          <p:nvPr userDrawn="1"/>
        </p:nvSpPr>
        <p:spPr>
          <a:xfrm>
            <a:off x="-3484910" y="410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4" name="Chevron 1103"/>
          <p:cNvSpPr/>
          <p:nvPr userDrawn="1"/>
        </p:nvSpPr>
        <p:spPr>
          <a:xfrm>
            <a:off x="-1192005" y="522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5" name="Chevron 1104"/>
          <p:cNvSpPr/>
          <p:nvPr userDrawn="1"/>
        </p:nvSpPr>
        <p:spPr>
          <a:xfrm>
            <a:off x="-15814233" y="74231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6" name="Chevron 1105"/>
          <p:cNvSpPr/>
          <p:nvPr userDrawn="1"/>
        </p:nvSpPr>
        <p:spPr>
          <a:xfrm>
            <a:off x="-244334" y="339413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8" name="Chevron 1107"/>
          <p:cNvSpPr/>
          <p:nvPr userDrawn="1"/>
        </p:nvSpPr>
        <p:spPr>
          <a:xfrm>
            <a:off x="1310855" y="594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1" name="Chevron 1110"/>
          <p:cNvSpPr/>
          <p:nvPr userDrawn="1"/>
        </p:nvSpPr>
        <p:spPr>
          <a:xfrm>
            <a:off x="1085539" y="268625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2" name="Chevron 1111"/>
          <p:cNvSpPr/>
          <p:nvPr userDrawn="1"/>
        </p:nvSpPr>
        <p:spPr>
          <a:xfrm>
            <a:off x="3378444" y="380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4" name="Chevron 1113"/>
          <p:cNvSpPr/>
          <p:nvPr userDrawn="1"/>
        </p:nvSpPr>
        <p:spPr>
          <a:xfrm>
            <a:off x="4326115" y="197477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6" name="Chevron 1115"/>
          <p:cNvSpPr/>
          <p:nvPr userDrawn="1"/>
        </p:nvSpPr>
        <p:spPr>
          <a:xfrm>
            <a:off x="5881304" y="452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68" name="Group 167"/>
          <p:cNvGrpSpPr/>
          <p:nvPr userDrawn="1"/>
        </p:nvGrpSpPr>
        <p:grpSpPr>
          <a:xfrm>
            <a:off x="-56790" y="-30574"/>
            <a:ext cx="9329317" cy="6888574"/>
            <a:chOff x="-56790" y="-30574"/>
            <a:chExt cx="9329317" cy="6888574"/>
          </a:xfrm>
        </p:grpSpPr>
        <p:grpSp>
          <p:nvGrpSpPr>
            <p:cNvPr id="169" name="Group 168"/>
            <p:cNvGrpSpPr/>
            <p:nvPr userDrawn="1"/>
          </p:nvGrpSpPr>
          <p:grpSpPr>
            <a:xfrm>
              <a:off x="-3084" y="-30574"/>
              <a:ext cx="9164084" cy="6888574"/>
              <a:chOff x="-3084" y="-30574"/>
              <a:chExt cx="9164084" cy="6888574"/>
            </a:xfrm>
          </p:grpSpPr>
          <p:sp>
            <p:nvSpPr>
              <p:cNvPr id="172" name="Rectangle 171"/>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73" name="Rectangle 172"/>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cxnSp>
          <p:nvCxnSpPr>
            <p:cNvPr id="171" name="Straight Connector 170"/>
            <p:cNvCxnSpPr/>
            <p:nvPr userDrawn="1"/>
          </p:nvCxnSpPr>
          <p:spPr bwMode="auto">
            <a:xfrm>
              <a:off x="-56790" y="6120000"/>
              <a:ext cx="9329317" cy="0"/>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75" name="Picture 17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7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77"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78" name="Straight Connector 17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7652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8437 1.85185E-6 L 0.96007 1.85185E-6 " pathEditMode="relative" rAng="0" ptsTypes="AA">
                                      <p:cBhvr>
                                        <p:cTn id="6" dur="20000" fill="hold"/>
                                        <p:tgtEl>
                                          <p:spTgt spid="114"/>
                                        </p:tgtEl>
                                        <p:attrNameLst>
                                          <p:attrName>ppt_x</p:attrName>
                                          <p:attrName>ppt_y</p:attrName>
                                        </p:attrNameLst>
                                      </p:cBhvr>
                                      <p:rCtr x="43785" y="0"/>
                                    </p:animMotion>
                                  </p:childTnLst>
                                </p:cTn>
                              </p:par>
                              <p:par>
                                <p:cTn id="7" presetID="0" presetClass="path" presetSubtype="0" fill="hold" grpId="0" nodeType="withEffect">
                                  <p:stCondLst>
                                    <p:cond delay="0"/>
                                  </p:stCondLst>
                                  <p:childTnLst>
                                    <p:animMotion origin="layout" path="M 0.08437 1.85185E-6 L 0.96007 1.85185E-6 " pathEditMode="relative" rAng="0" ptsTypes="AA">
                                      <p:cBhvr>
                                        <p:cTn id="8" dur="20000" fill="hold"/>
                                        <p:tgtEl>
                                          <p:spTgt spid="122"/>
                                        </p:tgtEl>
                                        <p:attrNameLst>
                                          <p:attrName>ppt_x</p:attrName>
                                          <p:attrName>ppt_y</p:attrName>
                                        </p:attrNameLst>
                                      </p:cBhvr>
                                      <p:rCtr x="43785" y="0"/>
                                    </p:animMotion>
                                  </p:childTnLst>
                                </p:cTn>
                              </p:par>
                              <p:par>
                                <p:cTn id="9" presetID="0" presetClass="path" presetSubtype="0" fill="hold" grpId="0" nodeType="withEffect">
                                  <p:stCondLst>
                                    <p:cond delay="0"/>
                                  </p:stCondLst>
                                  <p:childTnLst>
                                    <p:animMotion origin="layout" path="M 0.04826 2.59259E-6 L 0.96007 2.59259E-6 " pathEditMode="relative" rAng="0" ptsTypes="AA">
                                      <p:cBhvr>
                                        <p:cTn id="10" dur="20000" fill="hold"/>
                                        <p:tgtEl>
                                          <p:spTgt spid="131"/>
                                        </p:tgtEl>
                                        <p:attrNameLst>
                                          <p:attrName>ppt_x</p:attrName>
                                          <p:attrName>ppt_y</p:attrName>
                                        </p:attrNameLst>
                                      </p:cBhvr>
                                      <p:rCtr x="45590" y="0"/>
                                    </p:animMotion>
                                  </p:childTnLst>
                                </p:cTn>
                              </p:par>
                              <p:par>
                                <p:cTn id="11" presetID="0" presetClass="path" presetSubtype="0" fill="hold" grpId="0" nodeType="withEffect">
                                  <p:stCondLst>
                                    <p:cond delay="0"/>
                                  </p:stCondLst>
                                  <p:childTnLst>
                                    <p:animMotion origin="layout" path="M 0.08437 1.85185E-6 L 0.96007 1.85185E-6 " pathEditMode="relative" rAng="0" ptsTypes="AA">
                                      <p:cBhvr>
                                        <p:cTn id="12" dur="20000" fill="hold"/>
                                        <p:tgtEl>
                                          <p:spTgt spid="138"/>
                                        </p:tgtEl>
                                        <p:attrNameLst>
                                          <p:attrName>ppt_x</p:attrName>
                                          <p:attrName>ppt_y</p:attrName>
                                        </p:attrNameLst>
                                      </p:cBhvr>
                                      <p:rCtr x="43785" y="0"/>
                                    </p:animMotion>
                                  </p:childTnLst>
                                </p:cTn>
                              </p:par>
                              <p:par>
                                <p:cTn id="13" presetID="0" presetClass="path" presetSubtype="0" fill="hold" grpId="0" nodeType="withEffect">
                                  <p:stCondLst>
                                    <p:cond delay="0"/>
                                  </p:stCondLst>
                                  <p:childTnLst>
                                    <p:animMotion origin="layout" path="M -0.28073 -0.04352 L 0.82222 -0.04352 " pathEditMode="relative" rAng="0" ptsTypes="AA">
                                      <p:cBhvr>
                                        <p:cTn id="14" dur="20000" fill="hold"/>
                                        <p:tgtEl>
                                          <p:spTgt spid="348"/>
                                        </p:tgtEl>
                                        <p:attrNameLst>
                                          <p:attrName>ppt_x</p:attrName>
                                          <p:attrName>ppt_y</p:attrName>
                                        </p:attrNameLst>
                                      </p:cBhvr>
                                      <p:rCtr x="55156"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352"/>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8437 1.85185E-6 L 0.96007 1.85185E-6 " pathEditMode="relative" rAng="0" ptsTypes="AA">
                                      <p:cBhvr>
                                        <p:cTn id="18" dur="20000" fill="hold"/>
                                        <p:tgtEl>
                                          <p:spTgt spid="354"/>
                                        </p:tgtEl>
                                        <p:attrNameLst>
                                          <p:attrName>ppt_x</p:attrName>
                                          <p:attrName>ppt_y</p:attrName>
                                        </p:attrNameLst>
                                      </p:cBhvr>
                                      <p:rCtr x="43785" y="0"/>
                                    </p:animMotion>
                                  </p:childTnLst>
                                </p:cTn>
                              </p:par>
                              <p:par>
                                <p:cTn id="19" presetID="0" presetClass="path" presetSubtype="0" fill="hold" grpId="0" nodeType="withEffect">
                                  <p:stCondLst>
                                    <p:cond delay="0"/>
                                  </p:stCondLst>
                                  <p:childTnLst>
                                    <p:animMotion origin="layout" path="M -0.14288 -2.96296E-6 L 0.96007 -2.96296E-6 " pathEditMode="relative" rAng="0" ptsTypes="AA">
                                      <p:cBhvr>
                                        <p:cTn id="20" dur="20000" fill="hold"/>
                                        <p:tgtEl>
                                          <p:spTgt spid="356"/>
                                        </p:tgtEl>
                                        <p:attrNameLst>
                                          <p:attrName>ppt_x</p:attrName>
                                          <p:attrName>ppt_y</p:attrName>
                                        </p:attrNameLst>
                                      </p:cBhvr>
                                      <p:rCtr x="55139" y="0"/>
                                    </p:animMotion>
                                  </p:childTnLst>
                                </p:cTn>
                              </p:par>
                              <p:par>
                                <p:cTn id="21" presetID="0" presetClass="path" presetSubtype="0" fill="hold" grpId="0" nodeType="withEffect">
                                  <p:stCondLst>
                                    <p:cond delay="0"/>
                                  </p:stCondLst>
                                  <p:childTnLst>
                                    <p:animMotion origin="layout" path="M -0.04566 1.85185E-6 L 0.96007 1.85185E-6 " pathEditMode="relative" rAng="0" ptsTypes="AA">
                                      <p:cBhvr>
                                        <p:cTn id="22" dur="20000" fill="hold"/>
                                        <p:tgtEl>
                                          <p:spTgt spid="360"/>
                                        </p:tgtEl>
                                        <p:attrNameLst>
                                          <p:attrName>ppt_x</p:attrName>
                                          <p:attrName>ppt_y</p:attrName>
                                        </p:attrNameLst>
                                      </p:cBhvr>
                                      <p:rCtr x="50278" y="0"/>
                                    </p:animMotion>
                                  </p:childTnLst>
                                </p:cTn>
                              </p:par>
                              <p:par>
                                <p:cTn id="23" presetID="0" presetClass="path" presetSubtype="0" fill="hold" grpId="0" nodeType="withEffect">
                                  <p:stCondLst>
                                    <p:cond delay="0"/>
                                  </p:stCondLst>
                                  <p:childTnLst>
                                    <p:animMotion origin="layout" path="M 0.08437 1.85185E-6 L 0.96007 1.85185E-6 " pathEditMode="relative" rAng="0" ptsTypes="AA">
                                      <p:cBhvr>
                                        <p:cTn id="24" dur="20000" fill="hold"/>
                                        <p:tgtEl>
                                          <p:spTgt spid="362"/>
                                        </p:tgtEl>
                                        <p:attrNameLst>
                                          <p:attrName>ppt_x</p:attrName>
                                          <p:attrName>ppt_y</p:attrName>
                                        </p:attrNameLst>
                                      </p:cBhvr>
                                      <p:rCtr x="43785" y="0"/>
                                    </p:animMotion>
                                  </p:childTnLst>
                                </p:cTn>
                              </p:par>
                              <p:par>
                                <p:cTn id="25" presetID="0" presetClass="path" presetSubtype="0" fill="hold" grpId="0" nodeType="withEffect">
                                  <p:stCondLst>
                                    <p:cond delay="0"/>
                                  </p:stCondLst>
                                  <p:childTnLst>
                                    <p:animMotion origin="layout" path="M 0.08437 1.85185E-6 L 0.96007 1.85185E-6 " pathEditMode="relative" rAng="0" ptsTypes="AA">
                                      <p:cBhvr>
                                        <p:cTn id="26" dur="20000" fill="hold"/>
                                        <p:tgtEl>
                                          <p:spTgt spid="370"/>
                                        </p:tgtEl>
                                        <p:attrNameLst>
                                          <p:attrName>ppt_x</p:attrName>
                                          <p:attrName>ppt_y</p:attrName>
                                        </p:attrNameLst>
                                      </p:cBhvr>
                                      <p:rCtr x="43785" y="0"/>
                                    </p:animMotion>
                                  </p:childTnLst>
                                </p:cTn>
                              </p:par>
                              <p:par>
                                <p:cTn id="27" presetID="0" presetClass="path" presetSubtype="0" fill="hold" grpId="0" nodeType="withEffect">
                                  <p:stCondLst>
                                    <p:cond delay="0"/>
                                  </p:stCondLst>
                                  <p:childTnLst>
                                    <p:animMotion origin="layout" path="M -0.14288 -2.96296E-6 L 0.96007 -2.96296E-6 " pathEditMode="relative" rAng="0" ptsTypes="AA">
                                      <p:cBhvr>
                                        <p:cTn id="28" dur="20000" fill="hold"/>
                                        <p:tgtEl>
                                          <p:spTgt spid="372"/>
                                        </p:tgtEl>
                                        <p:attrNameLst>
                                          <p:attrName>ppt_x</p:attrName>
                                          <p:attrName>ppt_y</p:attrName>
                                        </p:attrNameLst>
                                      </p:cBhvr>
                                      <p:rCtr x="55139" y="0"/>
                                    </p:animMotion>
                                  </p:childTnLst>
                                </p:cTn>
                              </p:par>
                              <p:par>
                                <p:cTn id="29" presetID="0" presetClass="path" presetSubtype="0" fill="hold" grpId="0" nodeType="withEffect">
                                  <p:stCondLst>
                                    <p:cond delay="0"/>
                                  </p:stCondLst>
                                  <p:childTnLst>
                                    <p:animMotion origin="layout" path="M -0.04566 1.85185E-6 L 0.96007 1.85185E-6 " pathEditMode="relative" rAng="0" ptsTypes="AA">
                                      <p:cBhvr>
                                        <p:cTn id="30" dur="20000" fill="hold"/>
                                        <p:tgtEl>
                                          <p:spTgt spid="376"/>
                                        </p:tgtEl>
                                        <p:attrNameLst>
                                          <p:attrName>ppt_x</p:attrName>
                                          <p:attrName>ppt_y</p:attrName>
                                        </p:attrNameLst>
                                      </p:cBhvr>
                                      <p:rCtr x="50278" y="0"/>
                                    </p:animMotion>
                                  </p:childTnLst>
                                </p:cTn>
                              </p:par>
                              <p:par>
                                <p:cTn id="31" presetID="0" presetClass="path" presetSubtype="0" fill="hold" grpId="0" nodeType="withEffect">
                                  <p:stCondLst>
                                    <p:cond delay="0"/>
                                  </p:stCondLst>
                                  <p:childTnLst>
                                    <p:animMotion origin="layout" path="M 0.08437 1.85185E-6 L 0.96007 1.85185E-6 " pathEditMode="relative" rAng="0" ptsTypes="AA">
                                      <p:cBhvr>
                                        <p:cTn id="32" dur="20000" fill="hold"/>
                                        <p:tgtEl>
                                          <p:spTgt spid="378"/>
                                        </p:tgtEl>
                                        <p:attrNameLst>
                                          <p:attrName>ppt_x</p:attrName>
                                          <p:attrName>ppt_y</p:attrName>
                                        </p:attrNameLst>
                                      </p:cBhvr>
                                      <p:rCtr x="43785" y="0"/>
                                    </p:animMotion>
                                  </p:childTnLst>
                                </p:cTn>
                              </p:par>
                              <p:par>
                                <p:cTn id="33" presetID="0" presetClass="path" presetSubtype="0" fill="hold" grpId="0" nodeType="withEffect">
                                  <p:stCondLst>
                                    <p:cond delay="0"/>
                                  </p:stCondLst>
                                  <p:childTnLst>
                                    <p:animMotion origin="layout" path="M 0.1559 -3.7037E-7 L 0.96007 -3.7037E-7 " pathEditMode="relative" rAng="0" ptsTypes="AA">
                                      <p:cBhvr>
                                        <p:cTn id="34" dur="20000" fill="hold"/>
                                        <p:tgtEl>
                                          <p:spTgt spid="510"/>
                                        </p:tgtEl>
                                        <p:attrNameLst>
                                          <p:attrName>ppt_x</p:attrName>
                                          <p:attrName>ppt_y</p:attrName>
                                        </p:attrNameLst>
                                      </p:cBhvr>
                                      <p:rCtr x="40208" y="0"/>
                                    </p:animMotion>
                                  </p:childTnLst>
                                </p:cTn>
                              </p:par>
                              <p:par>
                                <p:cTn id="35" presetID="0" presetClass="path" presetSubtype="0" fill="hold" grpId="0" nodeType="withEffect">
                                  <p:stCondLst>
                                    <p:cond delay="0"/>
                                  </p:stCondLst>
                                  <p:childTnLst>
                                    <p:animMotion origin="layout" path="M -0.27031 3.7037E-6 L 0.96007 3.7037E-6 " pathEditMode="relative" rAng="0" ptsTypes="AA">
                                      <p:cBhvr>
                                        <p:cTn id="36" dur="20000" fill="hold"/>
                                        <p:tgtEl>
                                          <p:spTgt spid="511"/>
                                        </p:tgtEl>
                                        <p:attrNameLst>
                                          <p:attrName>ppt_x</p:attrName>
                                          <p:attrName>ppt_y</p:attrName>
                                        </p:attrNameLst>
                                      </p:cBhvr>
                                      <p:rCtr x="61510" y="0"/>
                                    </p:animMotion>
                                  </p:childTnLst>
                                </p:cTn>
                              </p:par>
                              <p:par>
                                <p:cTn id="37" presetID="0" presetClass="path" presetSubtype="0" fill="hold" grpId="0" nodeType="withEffect">
                                  <p:stCondLst>
                                    <p:cond delay="0"/>
                                  </p:stCondLst>
                                  <p:childTnLst>
                                    <p:animMotion origin="layout" path="M 0.04826 2.59259E-6 L 0.96007 2.59259E-6 " pathEditMode="relative" rAng="0" ptsTypes="AA">
                                      <p:cBhvr>
                                        <p:cTn id="38" dur="20000" fill="hold"/>
                                        <p:tgtEl>
                                          <p:spTgt spid="515"/>
                                        </p:tgtEl>
                                        <p:attrNameLst>
                                          <p:attrName>ppt_x</p:attrName>
                                          <p:attrName>ppt_y</p:attrName>
                                        </p:attrNameLst>
                                      </p:cBhvr>
                                      <p:rCtr x="45590" y="0"/>
                                    </p:animMotion>
                                  </p:childTnLst>
                                </p:cTn>
                              </p:par>
                              <p:par>
                                <p:cTn id="39" presetID="0" presetClass="path" presetSubtype="0" fill="hold" grpId="0" nodeType="withEffect">
                                  <p:stCondLst>
                                    <p:cond delay="0"/>
                                  </p:stCondLst>
                                  <p:childTnLst>
                                    <p:animMotion origin="layout" path="M 0.1559 -3.7037E-7 L 0.96007 -3.7037E-7 " pathEditMode="relative" rAng="0" ptsTypes="AA">
                                      <p:cBhvr>
                                        <p:cTn id="40" dur="20000" fill="hold"/>
                                        <p:tgtEl>
                                          <p:spTgt spid="518"/>
                                        </p:tgtEl>
                                        <p:attrNameLst>
                                          <p:attrName>ppt_x</p:attrName>
                                          <p:attrName>ppt_y</p:attrName>
                                        </p:attrNameLst>
                                      </p:cBhvr>
                                      <p:rCtr x="40208" y="0"/>
                                    </p:animMotion>
                                  </p:childTnLst>
                                </p:cTn>
                              </p:par>
                              <p:par>
                                <p:cTn id="41" presetID="0" presetClass="path" presetSubtype="0" fill="hold" grpId="0" nodeType="withEffect">
                                  <p:stCondLst>
                                    <p:cond delay="0"/>
                                  </p:stCondLst>
                                  <p:childTnLst>
                                    <p:animMotion origin="layout" path="M -0.27031 3.7037E-6 L 0.96007 3.7037E-6 " pathEditMode="relative" rAng="0" ptsTypes="AA">
                                      <p:cBhvr>
                                        <p:cTn id="42" dur="20000" fill="hold"/>
                                        <p:tgtEl>
                                          <p:spTgt spid="519"/>
                                        </p:tgtEl>
                                        <p:attrNameLst>
                                          <p:attrName>ppt_x</p:attrName>
                                          <p:attrName>ppt_y</p:attrName>
                                        </p:attrNameLst>
                                      </p:cBhvr>
                                      <p:rCtr x="61510" y="0"/>
                                    </p:animMotion>
                                  </p:childTnLst>
                                </p:cTn>
                              </p:par>
                              <p:par>
                                <p:cTn id="43" presetID="0" presetClass="path" presetSubtype="0" fill="hold" grpId="0" nodeType="withEffect">
                                  <p:stCondLst>
                                    <p:cond delay="0"/>
                                  </p:stCondLst>
                                  <p:childTnLst>
                                    <p:animMotion origin="layout" path="M 0.04826 2.59259E-6 L 0.96007 2.59259E-6 " pathEditMode="relative" rAng="0" ptsTypes="AA">
                                      <p:cBhvr>
                                        <p:cTn id="44" dur="20000" fill="hold"/>
                                        <p:tgtEl>
                                          <p:spTgt spid="523"/>
                                        </p:tgtEl>
                                        <p:attrNameLst>
                                          <p:attrName>ppt_x</p:attrName>
                                          <p:attrName>ppt_y</p:attrName>
                                        </p:attrNameLst>
                                      </p:cBhvr>
                                      <p:rCtr x="45590" y="0"/>
                                    </p:animMotion>
                                  </p:childTnLst>
                                </p:cTn>
                              </p:par>
                              <p:par>
                                <p:cTn id="45" presetID="0" presetClass="path" presetSubtype="0" fill="hold" grpId="0" nodeType="withEffect">
                                  <p:stCondLst>
                                    <p:cond delay="0"/>
                                  </p:stCondLst>
                                  <p:childTnLst>
                                    <p:animMotion origin="layout" path="M 0.1559 -3.7037E-7 L 0.96007 -3.7037E-7 " pathEditMode="relative" rAng="0" ptsTypes="AA">
                                      <p:cBhvr>
                                        <p:cTn id="46" dur="20000" fill="hold"/>
                                        <p:tgtEl>
                                          <p:spTgt spid="526"/>
                                        </p:tgtEl>
                                        <p:attrNameLst>
                                          <p:attrName>ppt_x</p:attrName>
                                          <p:attrName>ppt_y</p:attrName>
                                        </p:attrNameLst>
                                      </p:cBhvr>
                                      <p:rCtr x="40208" y="0"/>
                                    </p:animMotion>
                                  </p:childTnLst>
                                </p:cTn>
                              </p:par>
                              <p:par>
                                <p:cTn id="47" presetID="0" presetClass="path" presetSubtype="0" fill="hold" grpId="0" nodeType="withEffect">
                                  <p:stCondLst>
                                    <p:cond delay="0"/>
                                  </p:stCondLst>
                                  <p:childTnLst>
                                    <p:animMotion origin="layout" path="M -0.27031 3.7037E-6 L 0.96007 3.7037E-6 " pathEditMode="relative" rAng="0" ptsTypes="AA">
                                      <p:cBhvr>
                                        <p:cTn id="48" dur="20000" fill="hold"/>
                                        <p:tgtEl>
                                          <p:spTgt spid="527"/>
                                        </p:tgtEl>
                                        <p:attrNameLst>
                                          <p:attrName>ppt_x</p:attrName>
                                          <p:attrName>ppt_y</p:attrName>
                                        </p:attrNameLst>
                                      </p:cBhvr>
                                      <p:rCtr x="61510" y="0"/>
                                    </p:animMotion>
                                  </p:childTnLst>
                                </p:cTn>
                              </p:par>
                              <p:par>
                                <p:cTn id="49" presetID="0" presetClass="path" presetSubtype="0" fill="hold" grpId="0" nodeType="withEffect">
                                  <p:stCondLst>
                                    <p:cond delay="0"/>
                                  </p:stCondLst>
                                  <p:childTnLst>
                                    <p:animMotion origin="layout" path="M -0.37396 3.33333E-6 L 0.96007 3.33333E-6 " pathEditMode="relative" rAng="0" ptsTypes="AA">
                                      <p:cBhvr>
                                        <p:cTn id="50" dur="20000" fill="hold"/>
                                        <p:tgtEl>
                                          <p:spTgt spid="529"/>
                                        </p:tgtEl>
                                        <p:attrNameLst>
                                          <p:attrName>ppt_x</p:attrName>
                                          <p:attrName>ppt_y</p:attrName>
                                        </p:attrNameLst>
                                      </p:cBhvr>
                                      <p:rCtr x="66701" y="0"/>
                                    </p:animMotion>
                                  </p:childTnLst>
                                </p:cTn>
                              </p:par>
                              <p:par>
                                <p:cTn id="51" presetID="0" presetClass="path" presetSubtype="0" fill="hold" grpId="0" nodeType="withEffect">
                                  <p:stCondLst>
                                    <p:cond delay="0"/>
                                  </p:stCondLst>
                                  <p:childTnLst>
                                    <p:animMotion origin="layout" path="M 0.04826 2.59259E-6 L 0.96007 2.59259E-6 " pathEditMode="relative" rAng="0" ptsTypes="AA">
                                      <p:cBhvr>
                                        <p:cTn id="52" dur="20000" fill="hold"/>
                                        <p:tgtEl>
                                          <p:spTgt spid="531"/>
                                        </p:tgtEl>
                                        <p:attrNameLst>
                                          <p:attrName>ppt_x</p:attrName>
                                          <p:attrName>ppt_y</p:attrName>
                                        </p:attrNameLst>
                                      </p:cBhvr>
                                      <p:rCtr x="45590" y="0"/>
                                    </p:animMotion>
                                  </p:childTnLst>
                                </p:cTn>
                              </p:par>
                              <p:par>
                                <p:cTn id="53" presetID="0" presetClass="path" presetSubtype="0" fill="hold" grpId="0" nodeType="withEffect">
                                  <p:stCondLst>
                                    <p:cond delay="0"/>
                                  </p:stCondLst>
                                  <p:childTnLst>
                                    <p:animMotion origin="layout" path="M 0.1559 -3.7037E-7 L 0.96007 -3.7037E-7 " pathEditMode="relative" rAng="0" ptsTypes="AA">
                                      <p:cBhvr>
                                        <p:cTn id="54" dur="20000" fill="hold"/>
                                        <p:tgtEl>
                                          <p:spTgt spid="534"/>
                                        </p:tgtEl>
                                        <p:attrNameLst>
                                          <p:attrName>ppt_x</p:attrName>
                                          <p:attrName>ppt_y</p:attrName>
                                        </p:attrNameLst>
                                      </p:cBhvr>
                                      <p:rCtr x="40208" y="0"/>
                                    </p:animMotion>
                                  </p:childTnLst>
                                </p:cTn>
                              </p:par>
                              <p:par>
                                <p:cTn id="55" presetID="0" presetClass="path" presetSubtype="0" fill="hold" grpId="0" nodeType="withEffect">
                                  <p:stCondLst>
                                    <p:cond delay="0"/>
                                  </p:stCondLst>
                                  <p:childTnLst>
                                    <p:animMotion origin="layout" path="M -0.27031 3.7037E-6 L 0.96007 3.7037E-6 " pathEditMode="relative" rAng="0" ptsTypes="AA">
                                      <p:cBhvr>
                                        <p:cTn id="56" dur="20000" fill="hold"/>
                                        <p:tgtEl>
                                          <p:spTgt spid="535"/>
                                        </p:tgtEl>
                                        <p:attrNameLst>
                                          <p:attrName>ppt_x</p:attrName>
                                          <p:attrName>ppt_y</p:attrName>
                                        </p:attrNameLst>
                                      </p:cBhvr>
                                      <p:rCtr x="61510" y="0"/>
                                    </p:animMotion>
                                  </p:childTnLst>
                                </p:cTn>
                              </p:par>
                              <p:par>
                                <p:cTn id="57" presetID="0" presetClass="path" presetSubtype="0" fill="hold" grpId="0" nodeType="withEffect">
                                  <p:stCondLst>
                                    <p:cond delay="0"/>
                                  </p:stCondLst>
                                  <p:childTnLst>
                                    <p:animMotion origin="layout" path="M 0.04826 2.59259E-6 L 0.96007 2.59259E-6 " pathEditMode="relative" rAng="0" ptsTypes="AA">
                                      <p:cBhvr>
                                        <p:cTn id="58" dur="20000" fill="hold"/>
                                        <p:tgtEl>
                                          <p:spTgt spid="539"/>
                                        </p:tgtEl>
                                        <p:attrNameLst>
                                          <p:attrName>ppt_x</p:attrName>
                                          <p:attrName>ppt_y</p:attrName>
                                        </p:attrNameLst>
                                      </p:cBhvr>
                                      <p:rCtr x="45590" y="0"/>
                                    </p:animMotion>
                                  </p:childTnLst>
                                </p:cTn>
                              </p:par>
                              <p:par>
                                <p:cTn id="59" presetID="0" presetClass="path" presetSubtype="0" fill="hold" grpId="0" nodeType="withEffect">
                                  <p:stCondLst>
                                    <p:cond delay="0"/>
                                  </p:stCondLst>
                                  <p:childTnLst>
                                    <p:animMotion origin="layout" path="M -0.26615 -4.44444E-6 L 0.96007 -4.44444E-6 " pathEditMode="relative" rAng="0" ptsTypes="AA">
                                      <p:cBhvr>
                                        <p:cTn id="60" dur="20000" fill="hold"/>
                                        <p:tgtEl>
                                          <p:spTgt spid="734"/>
                                        </p:tgtEl>
                                        <p:attrNameLst>
                                          <p:attrName>ppt_x</p:attrName>
                                          <p:attrName>ppt_y</p:attrName>
                                        </p:attrNameLst>
                                      </p:cBhvr>
                                      <p:rCtr x="61302" y="0"/>
                                    </p:animMotion>
                                  </p:childTnLst>
                                </p:cTn>
                              </p:par>
                              <p:par>
                                <p:cTn id="61" presetID="0" presetClass="path" presetSubtype="0" fill="hold" grpId="0" nodeType="withEffect">
                                  <p:stCondLst>
                                    <p:cond delay="0"/>
                                  </p:stCondLst>
                                  <p:childTnLst>
                                    <p:animMotion origin="layout" path="M -0.27031 3.7037E-6 L 0.96007 3.7037E-6 " pathEditMode="relative" rAng="0" ptsTypes="AA">
                                      <p:cBhvr>
                                        <p:cTn id="62" dur="20000" fill="hold"/>
                                        <p:tgtEl>
                                          <p:spTgt spid="736"/>
                                        </p:tgtEl>
                                        <p:attrNameLst>
                                          <p:attrName>ppt_x</p:attrName>
                                          <p:attrName>ppt_y</p:attrName>
                                        </p:attrNameLst>
                                      </p:cBhvr>
                                      <p:rCtr x="61510" y="0"/>
                                    </p:animMotion>
                                  </p:childTnLst>
                                </p:cTn>
                              </p:par>
                              <p:par>
                                <p:cTn id="63" presetID="0" presetClass="path" presetSubtype="0" fill="hold" grpId="0" nodeType="withEffect">
                                  <p:stCondLst>
                                    <p:cond delay="0"/>
                                  </p:stCondLst>
                                  <p:childTnLst>
                                    <p:animMotion origin="layout" path="M -0.37396 3.33333E-6 L 0.96007 3.33333E-6 " pathEditMode="relative" rAng="0" ptsTypes="AA">
                                      <p:cBhvr>
                                        <p:cTn id="64" dur="20000" fill="hold"/>
                                        <p:tgtEl>
                                          <p:spTgt spid="738"/>
                                        </p:tgtEl>
                                        <p:attrNameLst>
                                          <p:attrName>ppt_x</p:attrName>
                                          <p:attrName>ppt_y</p:attrName>
                                        </p:attrNameLst>
                                      </p:cBhvr>
                                      <p:rCtr x="66701" y="0"/>
                                    </p:animMotion>
                                  </p:childTnLst>
                                </p:cTn>
                              </p:par>
                              <p:par>
                                <p:cTn id="65" presetID="0" presetClass="path" presetSubtype="0" fill="hold" grpId="0" nodeType="withEffect">
                                  <p:stCondLst>
                                    <p:cond delay="0"/>
                                  </p:stCondLst>
                                  <p:childTnLst>
                                    <p:animMotion origin="layout" path="M 0.08437 1.85185E-6 L 0.96007 1.85185E-6 " pathEditMode="relative" rAng="0" ptsTypes="AA">
                                      <p:cBhvr>
                                        <p:cTn id="66" dur="20000" fill="hold"/>
                                        <p:tgtEl>
                                          <p:spTgt spid="739"/>
                                        </p:tgtEl>
                                        <p:attrNameLst>
                                          <p:attrName>ppt_x</p:attrName>
                                          <p:attrName>ppt_y</p:attrName>
                                        </p:attrNameLst>
                                      </p:cBhvr>
                                      <p:rCtr x="43785" y="0"/>
                                    </p:animMotion>
                                  </p:childTnLst>
                                </p:cTn>
                              </p:par>
                              <p:par>
                                <p:cTn id="67" presetID="0" presetClass="path" presetSubtype="0" fill="hold" grpId="0" nodeType="withEffect">
                                  <p:stCondLst>
                                    <p:cond delay="0"/>
                                  </p:stCondLst>
                                  <p:childTnLst>
                                    <p:animMotion origin="layout" path="M 0.04826 2.59259E-6 L 0.96007 2.59259E-6 " pathEditMode="relative" rAng="0" ptsTypes="AA">
                                      <p:cBhvr>
                                        <p:cTn id="68" dur="20000" fill="hold"/>
                                        <p:tgtEl>
                                          <p:spTgt spid="740"/>
                                        </p:tgtEl>
                                        <p:attrNameLst>
                                          <p:attrName>ppt_x</p:attrName>
                                          <p:attrName>ppt_y</p:attrName>
                                        </p:attrNameLst>
                                      </p:cBhvr>
                                      <p:rCtr x="45590" y="0"/>
                                    </p:animMotion>
                                  </p:childTnLst>
                                </p:cTn>
                              </p:par>
                              <p:par>
                                <p:cTn id="69" presetID="0" presetClass="path" presetSubtype="0" fill="hold" grpId="0" nodeType="withEffect">
                                  <p:stCondLst>
                                    <p:cond delay="0"/>
                                  </p:stCondLst>
                                  <p:childTnLst>
                                    <p:animMotion origin="layout" path="M -0.14288 -2.96296E-6 L 0.96007 -2.96296E-6 " pathEditMode="relative" rAng="0" ptsTypes="AA">
                                      <p:cBhvr>
                                        <p:cTn id="70" dur="20000" fill="hold"/>
                                        <p:tgtEl>
                                          <p:spTgt spid="741"/>
                                        </p:tgtEl>
                                        <p:attrNameLst>
                                          <p:attrName>ppt_x</p:attrName>
                                          <p:attrName>ppt_y</p:attrName>
                                        </p:attrNameLst>
                                      </p:cBhvr>
                                      <p:rCtr x="55139" y="0"/>
                                    </p:animMotion>
                                  </p:childTnLst>
                                </p:cTn>
                              </p:par>
                              <p:par>
                                <p:cTn id="71" presetID="0" presetClass="path" presetSubtype="0" fill="hold" grpId="0" nodeType="withEffect">
                                  <p:stCondLst>
                                    <p:cond delay="0"/>
                                  </p:stCondLst>
                                  <p:childTnLst>
                                    <p:animMotion origin="layout" path="M -0.26615 -4.44444E-6 L 0.96007 -4.44444E-6 " pathEditMode="relative" rAng="0" ptsTypes="AA">
                                      <p:cBhvr>
                                        <p:cTn id="72" dur="20000" fill="hold"/>
                                        <p:tgtEl>
                                          <p:spTgt spid="742"/>
                                        </p:tgtEl>
                                        <p:attrNameLst>
                                          <p:attrName>ppt_x</p:attrName>
                                          <p:attrName>ppt_y</p:attrName>
                                        </p:attrNameLst>
                                      </p:cBhvr>
                                      <p:rCtr x="61302" y="0"/>
                                    </p:animMotion>
                                  </p:childTnLst>
                                </p:cTn>
                              </p:par>
                              <p:par>
                                <p:cTn id="73" presetID="0" presetClass="path" presetSubtype="0" fill="hold" grpId="0" nodeType="withEffect">
                                  <p:stCondLst>
                                    <p:cond delay="0"/>
                                  </p:stCondLst>
                                  <p:childTnLst>
                                    <p:animMotion origin="layout" path="M 0.1559 -3.7037E-7 L 0.96007 -3.7037E-7 " pathEditMode="relative" rAng="0" ptsTypes="AA">
                                      <p:cBhvr>
                                        <p:cTn id="74" dur="20000" fill="hold"/>
                                        <p:tgtEl>
                                          <p:spTgt spid="743"/>
                                        </p:tgtEl>
                                        <p:attrNameLst>
                                          <p:attrName>ppt_x</p:attrName>
                                          <p:attrName>ppt_y</p:attrName>
                                        </p:attrNameLst>
                                      </p:cBhvr>
                                      <p:rCtr x="40208" y="0"/>
                                    </p:animMotion>
                                  </p:childTnLst>
                                </p:cTn>
                              </p:par>
                              <p:par>
                                <p:cTn id="75" presetID="0" presetClass="path" presetSubtype="0" fill="hold" grpId="0" nodeType="withEffect">
                                  <p:stCondLst>
                                    <p:cond delay="0"/>
                                  </p:stCondLst>
                                  <p:childTnLst>
                                    <p:animMotion origin="layout" path="M -0.27031 3.7037E-6 L 0.96007 3.7037E-6 " pathEditMode="relative" rAng="0" ptsTypes="AA">
                                      <p:cBhvr>
                                        <p:cTn id="76" dur="20000" fill="hold"/>
                                        <p:tgtEl>
                                          <p:spTgt spid="744"/>
                                        </p:tgtEl>
                                        <p:attrNameLst>
                                          <p:attrName>ppt_x</p:attrName>
                                          <p:attrName>ppt_y</p:attrName>
                                        </p:attrNameLst>
                                      </p:cBhvr>
                                      <p:rCtr x="61510"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745"/>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37396 3.33333E-6 L 0.96007 3.33333E-6 " pathEditMode="relative" rAng="0" ptsTypes="AA">
                                      <p:cBhvr>
                                        <p:cTn id="80" dur="20000" fill="hold"/>
                                        <p:tgtEl>
                                          <p:spTgt spid="746"/>
                                        </p:tgtEl>
                                        <p:attrNameLst>
                                          <p:attrName>ppt_x</p:attrName>
                                          <p:attrName>ppt_y</p:attrName>
                                        </p:attrNameLst>
                                      </p:cBhvr>
                                      <p:rCtr x="66701" y="0"/>
                                    </p:animMotion>
                                  </p:childTnLst>
                                </p:cTn>
                              </p:par>
                              <p:par>
                                <p:cTn id="81" presetID="0" presetClass="path" presetSubtype="0" fill="hold" grpId="0" nodeType="withEffect">
                                  <p:stCondLst>
                                    <p:cond delay="0"/>
                                  </p:stCondLst>
                                  <p:childTnLst>
                                    <p:animMotion origin="layout" path="M 0.08437 1.85185E-6 L 0.96007 1.85185E-6 " pathEditMode="relative" rAng="0" ptsTypes="AA">
                                      <p:cBhvr>
                                        <p:cTn id="82" dur="20000" fill="hold"/>
                                        <p:tgtEl>
                                          <p:spTgt spid="747"/>
                                        </p:tgtEl>
                                        <p:attrNameLst>
                                          <p:attrName>ppt_x</p:attrName>
                                          <p:attrName>ppt_y</p:attrName>
                                        </p:attrNameLst>
                                      </p:cBhvr>
                                      <p:rCtr x="43785" y="0"/>
                                    </p:animMotion>
                                  </p:childTnLst>
                                </p:cTn>
                              </p:par>
                              <p:par>
                                <p:cTn id="83" presetID="0" presetClass="path" presetSubtype="0" fill="hold" grpId="0" nodeType="withEffect">
                                  <p:stCondLst>
                                    <p:cond delay="0"/>
                                  </p:stCondLst>
                                  <p:childTnLst>
                                    <p:animMotion origin="layout" path="M 0.04826 2.59259E-6 L 0.96007 2.59259E-6 " pathEditMode="relative" rAng="0" ptsTypes="AA">
                                      <p:cBhvr>
                                        <p:cTn id="84" dur="20000" fill="hold"/>
                                        <p:tgtEl>
                                          <p:spTgt spid="748"/>
                                        </p:tgtEl>
                                        <p:attrNameLst>
                                          <p:attrName>ppt_x</p:attrName>
                                          <p:attrName>ppt_y</p:attrName>
                                        </p:attrNameLst>
                                      </p:cBhvr>
                                      <p:rCtr x="45590" y="0"/>
                                    </p:animMotion>
                                  </p:childTnLst>
                                </p:cTn>
                              </p:par>
                              <p:par>
                                <p:cTn id="85" presetID="0" presetClass="path" presetSubtype="0" fill="hold" grpId="0" nodeType="withEffect">
                                  <p:stCondLst>
                                    <p:cond delay="0"/>
                                  </p:stCondLst>
                                  <p:childTnLst>
                                    <p:animMotion origin="layout" path="M -0.26615 -4.44444E-6 L 0.96007 -4.44444E-6 " pathEditMode="relative" rAng="0" ptsTypes="AA">
                                      <p:cBhvr>
                                        <p:cTn id="86" dur="20000" fill="hold"/>
                                        <p:tgtEl>
                                          <p:spTgt spid="750"/>
                                        </p:tgtEl>
                                        <p:attrNameLst>
                                          <p:attrName>ppt_x</p:attrName>
                                          <p:attrName>ppt_y</p:attrName>
                                        </p:attrNameLst>
                                      </p:cBhvr>
                                      <p:rCtr x="61302" y="0"/>
                                    </p:animMotion>
                                  </p:childTnLst>
                                </p:cTn>
                              </p:par>
                              <p:par>
                                <p:cTn id="87" presetID="0" presetClass="path" presetSubtype="0" fill="hold" grpId="0" nodeType="withEffect">
                                  <p:stCondLst>
                                    <p:cond delay="0"/>
                                  </p:stCondLst>
                                  <p:childTnLst>
                                    <p:animMotion origin="layout" path="M -0.27031 3.7037E-6 L 0.96007 3.7037E-6 " pathEditMode="relative" rAng="0" ptsTypes="AA">
                                      <p:cBhvr>
                                        <p:cTn id="88" dur="20000" fill="hold"/>
                                        <p:tgtEl>
                                          <p:spTgt spid="752"/>
                                        </p:tgtEl>
                                        <p:attrNameLst>
                                          <p:attrName>ppt_x</p:attrName>
                                          <p:attrName>ppt_y</p:attrName>
                                        </p:attrNameLst>
                                      </p:cBhvr>
                                      <p:rCtr x="61510" y="0"/>
                                    </p:animMotion>
                                  </p:childTnLst>
                                </p:cTn>
                              </p:par>
                              <p:par>
                                <p:cTn id="89" presetID="0" presetClass="path" presetSubtype="0" fill="hold" grpId="0" nodeType="withEffect">
                                  <p:stCondLst>
                                    <p:cond delay="0"/>
                                  </p:stCondLst>
                                  <p:childTnLst>
                                    <p:animMotion origin="layout" path="M -0.37396 3.33333E-6 L 0.96007 3.33333E-6 " pathEditMode="relative" rAng="0" ptsTypes="AA">
                                      <p:cBhvr>
                                        <p:cTn id="90" dur="20000" fill="hold"/>
                                        <p:tgtEl>
                                          <p:spTgt spid="754"/>
                                        </p:tgtEl>
                                        <p:attrNameLst>
                                          <p:attrName>ppt_x</p:attrName>
                                          <p:attrName>ppt_y</p:attrName>
                                        </p:attrNameLst>
                                      </p:cBhvr>
                                      <p:rCtr x="66701" y="0"/>
                                    </p:animMotion>
                                  </p:childTnLst>
                                </p:cTn>
                              </p:par>
                              <p:par>
                                <p:cTn id="91" presetID="0" presetClass="path" presetSubtype="0" fill="hold" grpId="0" nodeType="withEffect">
                                  <p:stCondLst>
                                    <p:cond delay="0"/>
                                  </p:stCondLst>
                                  <p:childTnLst>
                                    <p:animMotion origin="layout" path="M 0.08437 1.85185E-6 L 0.96007 1.85185E-6 " pathEditMode="relative" rAng="0" ptsTypes="AA">
                                      <p:cBhvr>
                                        <p:cTn id="92" dur="20000" fill="hold"/>
                                        <p:tgtEl>
                                          <p:spTgt spid="755"/>
                                        </p:tgtEl>
                                        <p:attrNameLst>
                                          <p:attrName>ppt_x</p:attrName>
                                          <p:attrName>ppt_y</p:attrName>
                                        </p:attrNameLst>
                                      </p:cBhvr>
                                      <p:rCtr x="43785" y="0"/>
                                    </p:animMotion>
                                  </p:childTnLst>
                                </p:cTn>
                              </p:par>
                              <p:par>
                                <p:cTn id="93" presetID="0" presetClass="path" presetSubtype="0" fill="hold" grpId="0" nodeType="withEffect">
                                  <p:stCondLst>
                                    <p:cond delay="0"/>
                                  </p:stCondLst>
                                  <p:childTnLst>
                                    <p:animMotion origin="layout" path="M 0.04826 2.59259E-6 L 0.96007 2.59259E-6 " pathEditMode="relative" rAng="0" ptsTypes="AA">
                                      <p:cBhvr>
                                        <p:cTn id="94" dur="20000" fill="hold"/>
                                        <p:tgtEl>
                                          <p:spTgt spid="756"/>
                                        </p:tgtEl>
                                        <p:attrNameLst>
                                          <p:attrName>ppt_x</p:attrName>
                                          <p:attrName>ppt_y</p:attrName>
                                        </p:attrNameLst>
                                      </p:cBhvr>
                                      <p:rCtr x="45590"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757"/>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758"/>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1559 -3.7037E-7 L 0.96007 -3.7037E-7 " pathEditMode="relative" rAng="0" ptsTypes="AA">
                                      <p:cBhvr>
                                        <p:cTn id="100" dur="20000" fill="hold"/>
                                        <p:tgtEl>
                                          <p:spTgt spid="759"/>
                                        </p:tgtEl>
                                        <p:attrNameLst>
                                          <p:attrName>ppt_x</p:attrName>
                                          <p:attrName>ppt_y</p:attrName>
                                        </p:attrNameLst>
                                      </p:cBhvr>
                                      <p:rCtr x="40208" y="0"/>
                                    </p:animMotion>
                                  </p:childTnLst>
                                </p:cTn>
                              </p:par>
                              <p:par>
                                <p:cTn id="101" presetID="0" presetClass="path" presetSubtype="0" fill="hold" grpId="0" nodeType="withEffect">
                                  <p:stCondLst>
                                    <p:cond delay="0"/>
                                  </p:stCondLst>
                                  <p:childTnLst>
                                    <p:animMotion origin="layout" path="M -0.27031 3.7037E-6 L 0.96007 3.7037E-6 " pathEditMode="relative" rAng="0" ptsTypes="AA">
                                      <p:cBhvr>
                                        <p:cTn id="102" dur="20000" fill="hold"/>
                                        <p:tgtEl>
                                          <p:spTgt spid="760"/>
                                        </p:tgtEl>
                                        <p:attrNameLst>
                                          <p:attrName>ppt_x</p:attrName>
                                          <p:attrName>ppt_y</p:attrName>
                                        </p:attrNameLst>
                                      </p:cBhvr>
                                      <p:rCtr x="61510" y="0"/>
                                    </p:animMotion>
                                  </p:childTnLst>
                                </p:cTn>
                              </p:par>
                              <p:par>
                                <p:cTn id="103" presetID="0" presetClass="path" presetSubtype="0" fill="hold" grpId="0" nodeType="withEffect">
                                  <p:stCondLst>
                                    <p:cond delay="0"/>
                                  </p:stCondLst>
                                  <p:childTnLst>
                                    <p:animMotion origin="layout" path="M -0.04566 1.85185E-6 L 0.96007 1.85185E-6 " pathEditMode="relative" rAng="0" ptsTypes="AA">
                                      <p:cBhvr>
                                        <p:cTn id="104" dur="20000" fill="hold"/>
                                        <p:tgtEl>
                                          <p:spTgt spid="761"/>
                                        </p:tgtEl>
                                        <p:attrNameLst>
                                          <p:attrName>ppt_x</p:attrName>
                                          <p:attrName>ppt_y</p:attrName>
                                        </p:attrNameLst>
                                      </p:cBhvr>
                                      <p:rCtr x="50278" y="0"/>
                                    </p:animMotion>
                                  </p:childTnLst>
                                </p:cTn>
                              </p:par>
                              <p:par>
                                <p:cTn id="105" presetID="0" presetClass="path" presetSubtype="0" fill="hold" grpId="0" nodeType="withEffect">
                                  <p:stCondLst>
                                    <p:cond delay="0"/>
                                  </p:stCondLst>
                                  <p:childTnLst>
                                    <p:animMotion origin="layout" path="M -0.37396 3.33333E-6 L 0.96007 3.33333E-6 " pathEditMode="relative" rAng="0" ptsTypes="AA">
                                      <p:cBhvr>
                                        <p:cTn id="106" dur="20000" fill="hold"/>
                                        <p:tgtEl>
                                          <p:spTgt spid="762"/>
                                        </p:tgtEl>
                                        <p:attrNameLst>
                                          <p:attrName>ppt_x</p:attrName>
                                          <p:attrName>ppt_y</p:attrName>
                                        </p:attrNameLst>
                                      </p:cBhvr>
                                      <p:rCtr x="66701" y="0"/>
                                    </p:animMotion>
                                  </p:childTnLst>
                                </p:cTn>
                              </p:par>
                              <p:par>
                                <p:cTn id="107" presetID="0" presetClass="path" presetSubtype="0" fill="hold" grpId="0" nodeType="withEffect">
                                  <p:stCondLst>
                                    <p:cond delay="0"/>
                                  </p:stCondLst>
                                  <p:childTnLst>
                                    <p:animMotion origin="layout" path="M 0.08437 1.85185E-6 L 0.96007 1.85185E-6 " pathEditMode="relative" rAng="0" ptsTypes="AA">
                                      <p:cBhvr>
                                        <p:cTn id="108" dur="20000" fill="hold"/>
                                        <p:tgtEl>
                                          <p:spTgt spid="763"/>
                                        </p:tgtEl>
                                        <p:attrNameLst>
                                          <p:attrName>ppt_x</p:attrName>
                                          <p:attrName>ppt_y</p:attrName>
                                        </p:attrNameLst>
                                      </p:cBhvr>
                                      <p:rCtr x="43785" y="0"/>
                                    </p:animMotion>
                                  </p:childTnLst>
                                </p:cTn>
                              </p:par>
                              <p:par>
                                <p:cTn id="109" presetID="0" presetClass="path" presetSubtype="0" fill="hold" grpId="0" nodeType="withEffect">
                                  <p:stCondLst>
                                    <p:cond delay="0"/>
                                  </p:stCondLst>
                                  <p:childTnLst>
                                    <p:animMotion origin="layout" path="M 0.04826 2.59259E-6 L 0.96007 2.59259E-6 " pathEditMode="relative" rAng="0" ptsTypes="AA">
                                      <p:cBhvr>
                                        <p:cTn id="110" dur="20000" fill="hold"/>
                                        <p:tgtEl>
                                          <p:spTgt spid="764"/>
                                        </p:tgtEl>
                                        <p:attrNameLst>
                                          <p:attrName>ppt_x</p:attrName>
                                          <p:attrName>ppt_y</p:attrName>
                                        </p:attrNameLst>
                                      </p:cBhvr>
                                      <p:rCtr x="45590" y="0"/>
                                    </p:animMotion>
                                  </p:childTnLst>
                                </p:cTn>
                              </p:par>
                              <p:par>
                                <p:cTn id="111" presetID="0" presetClass="path" presetSubtype="0" fill="hold" grpId="0" nodeType="withEffect">
                                  <p:stCondLst>
                                    <p:cond delay="0"/>
                                  </p:stCondLst>
                                  <p:childTnLst>
                                    <p:animMotion origin="layout" path="M -0.28073 -0.04352 L 0.82222 -0.04352 " pathEditMode="relative" rAng="0" ptsTypes="AA">
                                      <p:cBhvr>
                                        <p:cTn id="112" dur="20000" fill="hold"/>
                                        <p:tgtEl>
                                          <p:spTgt spid="765"/>
                                        </p:tgtEl>
                                        <p:attrNameLst>
                                          <p:attrName>ppt_x</p:attrName>
                                          <p:attrName>ppt_y</p:attrName>
                                        </p:attrNameLst>
                                      </p:cBhvr>
                                      <p:rCtr x="55156"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771"/>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14288 -2.96296E-6 L 0.96007 -2.96296E-6 " pathEditMode="relative" rAng="0" ptsTypes="AA">
                                      <p:cBhvr>
                                        <p:cTn id="116" dur="20000" fill="hold"/>
                                        <p:tgtEl>
                                          <p:spTgt spid="773"/>
                                        </p:tgtEl>
                                        <p:attrNameLst>
                                          <p:attrName>ppt_x</p:attrName>
                                          <p:attrName>ppt_y</p:attrName>
                                        </p:attrNameLst>
                                      </p:cBhvr>
                                      <p:rCtr x="55139" y="0"/>
                                    </p:animMotion>
                                  </p:childTnLst>
                                </p:cTn>
                              </p:par>
                              <p:par>
                                <p:cTn id="117" presetID="0" presetClass="path" presetSubtype="0" fill="hold" grpId="0" nodeType="withEffect">
                                  <p:stCondLst>
                                    <p:cond delay="0"/>
                                  </p:stCondLst>
                                  <p:childTnLst>
                                    <p:animMotion origin="layout" path="M 0.08437 1.85185E-6 L 0.96007 1.85185E-6 " pathEditMode="relative" rAng="0" ptsTypes="AA">
                                      <p:cBhvr>
                                        <p:cTn id="118" dur="20000" fill="hold"/>
                                        <p:tgtEl>
                                          <p:spTgt spid="779"/>
                                        </p:tgtEl>
                                        <p:attrNameLst>
                                          <p:attrName>ppt_x</p:attrName>
                                          <p:attrName>ppt_y</p:attrName>
                                        </p:attrNameLst>
                                      </p:cBhvr>
                                      <p:rCtr x="43785" y="0"/>
                                    </p:animMotion>
                                  </p:childTnLst>
                                </p:cTn>
                              </p:par>
                              <p:par>
                                <p:cTn id="119" presetID="0" presetClass="path" presetSubtype="0" fill="hold" grpId="0" nodeType="withEffect">
                                  <p:stCondLst>
                                    <p:cond delay="0"/>
                                  </p:stCondLst>
                                  <p:childTnLst>
                                    <p:animMotion origin="layout" path="M -0.14288 -2.96296E-6 L 0.96007 -2.96296E-6 " pathEditMode="relative" rAng="0" ptsTypes="AA">
                                      <p:cBhvr>
                                        <p:cTn id="120" dur="20000" fill="hold"/>
                                        <p:tgtEl>
                                          <p:spTgt spid="789"/>
                                        </p:tgtEl>
                                        <p:attrNameLst>
                                          <p:attrName>ppt_x</p:attrName>
                                          <p:attrName>ppt_y</p:attrName>
                                        </p:attrNameLst>
                                      </p:cBhvr>
                                      <p:rCtr x="55139" y="0"/>
                                    </p:animMotion>
                                  </p:childTnLst>
                                </p:cTn>
                              </p:par>
                              <p:par>
                                <p:cTn id="121" presetID="0" presetClass="path" presetSubtype="0" fill="hold" grpId="0" nodeType="withEffect">
                                  <p:stCondLst>
                                    <p:cond delay="0"/>
                                  </p:stCondLst>
                                  <p:childTnLst>
                                    <p:animMotion origin="layout" path="M 0.08437 1.85185E-6 L 0.96007 1.85185E-6 " pathEditMode="relative" rAng="0" ptsTypes="AA">
                                      <p:cBhvr>
                                        <p:cTn id="122" dur="20000" fill="hold"/>
                                        <p:tgtEl>
                                          <p:spTgt spid="795"/>
                                        </p:tgtEl>
                                        <p:attrNameLst>
                                          <p:attrName>ppt_x</p:attrName>
                                          <p:attrName>ppt_y</p:attrName>
                                        </p:attrNameLst>
                                      </p:cBhvr>
                                      <p:rCtr x="43785" y="0"/>
                                    </p:animMotion>
                                  </p:childTnLst>
                                </p:cTn>
                              </p:par>
                              <p:par>
                                <p:cTn id="123" presetID="0" presetClass="path" presetSubtype="0" fill="hold" grpId="0" nodeType="withEffect">
                                  <p:stCondLst>
                                    <p:cond delay="0"/>
                                  </p:stCondLst>
                                  <p:childTnLst>
                                    <p:animMotion origin="layout" path="M 0.1559 -3.7037E-7 L 0.96007 -3.7037E-7 " pathEditMode="relative" rAng="0" ptsTypes="AA">
                                      <p:cBhvr>
                                        <p:cTn id="124" dur="20000" fill="hold"/>
                                        <p:tgtEl>
                                          <p:spTgt spid="799"/>
                                        </p:tgtEl>
                                        <p:attrNameLst>
                                          <p:attrName>ppt_x</p:attrName>
                                          <p:attrName>ppt_y</p:attrName>
                                        </p:attrNameLst>
                                      </p:cBhvr>
                                      <p:rCtr x="40208" y="0"/>
                                    </p:animMotion>
                                  </p:childTnLst>
                                </p:cTn>
                              </p:par>
                              <p:par>
                                <p:cTn id="125" presetID="0" presetClass="path" presetSubtype="0" fill="hold" grpId="0" nodeType="withEffect">
                                  <p:stCondLst>
                                    <p:cond delay="0"/>
                                  </p:stCondLst>
                                  <p:childTnLst>
                                    <p:animMotion origin="layout" path="M -0.27031 3.7037E-6 L 0.96007 3.7037E-6 " pathEditMode="relative" rAng="0" ptsTypes="AA">
                                      <p:cBhvr>
                                        <p:cTn id="126" dur="20000" fill="hold"/>
                                        <p:tgtEl>
                                          <p:spTgt spid="800"/>
                                        </p:tgtEl>
                                        <p:attrNameLst>
                                          <p:attrName>ppt_x</p:attrName>
                                          <p:attrName>ppt_y</p:attrName>
                                        </p:attrNameLst>
                                      </p:cBhvr>
                                      <p:rCtr x="61510" y="0"/>
                                    </p:animMotion>
                                  </p:childTnLst>
                                </p:cTn>
                              </p:par>
                              <p:par>
                                <p:cTn id="127" presetID="0" presetClass="path" presetSubtype="0" fill="hold" grpId="0" nodeType="withEffect">
                                  <p:stCondLst>
                                    <p:cond delay="0"/>
                                  </p:stCondLst>
                                  <p:childTnLst>
                                    <p:animMotion origin="layout" path="M -0.37396 3.33333E-6 L 0.96007 3.33333E-6 " pathEditMode="relative" rAng="0" ptsTypes="AA">
                                      <p:cBhvr>
                                        <p:cTn id="128" dur="20000" fill="hold"/>
                                        <p:tgtEl>
                                          <p:spTgt spid="802"/>
                                        </p:tgtEl>
                                        <p:attrNameLst>
                                          <p:attrName>ppt_x</p:attrName>
                                          <p:attrName>ppt_y</p:attrName>
                                        </p:attrNameLst>
                                      </p:cBhvr>
                                      <p:rCtr x="66701" y="0"/>
                                    </p:animMotion>
                                  </p:childTnLst>
                                </p:cTn>
                              </p:par>
                              <p:par>
                                <p:cTn id="129" presetID="0" presetClass="path" presetSubtype="0" fill="hold" grpId="0" nodeType="withEffect">
                                  <p:stCondLst>
                                    <p:cond delay="0"/>
                                  </p:stCondLst>
                                  <p:childTnLst>
                                    <p:animMotion origin="layout" path="M 0.04826 2.59259E-6 L 0.96007 2.59259E-6 " pathEditMode="relative" rAng="0" ptsTypes="AA">
                                      <p:cBhvr>
                                        <p:cTn id="130" dur="20000" fill="hold"/>
                                        <p:tgtEl>
                                          <p:spTgt spid="804"/>
                                        </p:tgtEl>
                                        <p:attrNameLst>
                                          <p:attrName>ppt_x</p:attrName>
                                          <p:attrName>ppt_y</p:attrName>
                                        </p:attrNameLst>
                                      </p:cBhvr>
                                      <p:rCtr x="45590" y="0"/>
                                    </p:animMotion>
                                  </p:childTnLst>
                                </p:cTn>
                              </p:par>
                              <p:par>
                                <p:cTn id="131" presetID="0" presetClass="path" presetSubtype="0" fill="hold" grpId="0" nodeType="withEffect">
                                  <p:stCondLst>
                                    <p:cond delay="0"/>
                                  </p:stCondLst>
                                  <p:childTnLst>
                                    <p:animMotion origin="layout" path="M 0.1559 -3.7037E-7 L 0.96007 -3.7037E-7 " pathEditMode="relative" rAng="0" ptsTypes="AA">
                                      <p:cBhvr>
                                        <p:cTn id="132" dur="20000" fill="hold"/>
                                        <p:tgtEl>
                                          <p:spTgt spid="807"/>
                                        </p:tgtEl>
                                        <p:attrNameLst>
                                          <p:attrName>ppt_x</p:attrName>
                                          <p:attrName>ppt_y</p:attrName>
                                        </p:attrNameLst>
                                      </p:cBhvr>
                                      <p:rCtr x="40208" y="0"/>
                                    </p:animMotion>
                                  </p:childTnLst>
                                </p:cTn>
                              </p:par>
                              <p:par>
                                <p:cTn id="133" presetID="0" presetClass="path" presetSubtype="0" fill="hold" grpId="0" nodeType="withEffect">
                                  <p:stCondLst>
                                    <p:cond delay="0"/>
                                  </p:stCondLst>
                                  <p:childTnLst>
                                    <p:animMotion origin="layout" path="M -0.27031 3.7037E-6 L 0.96007 3.7037E-6 " pathEditMode="relative" rAng="0" ptsTypes="AA">
                                      <p:cBhvr>
                                        <p:cTn id="134" dur="20000" fill="hold"/>
                                        <p:tgtEl>
                                          <p:spTgt spid="808"/>
                                        </p:tgtEl>
                                        <p:attrNameLst>
                                          <p:attrName>ppt_x</p:attrName>
                                          <p:attrName>ppt_y</p:attrName>
                                        </p:attrNameLst>
                                      </p:cBhvr>
                                      <p:rCtr x="61510" y="0"/>
                                    </p:animMotion>
                                  </p:childTnLst>
                                </p:cTn>
                              </p:par>
                              <p:par>
                                <p:cTn id="135" presetID="0" presetClass="path" presetSubtype="0" fill="hold" grpId="0" nodeType="withEffect">
                                  <p:stCondLst>
                                    <p:cond delay="0"/>
                                  </p:stCondLst>
                                  <p:childTnLst>
                                    <p:animMotion origin="layout" path="M -0.37396 3.33333E-6 L 0.96007 3.33333E-6 " pathEditMode="relative" rAng="0" ptsTypes="AA">
                                      <p:cBhvr>
                                        <p:cTn id="136" dur="20000" fill="hold"/>
                                        <p:tgtEl>
                                          <p:spTgt spid="810"/>
                                        </p:tgtEl>
                                        <p:attrNameLst>
                                          <p:attrName>ppt_x</p:attrName>
                                          <p:attrName>ppt_y</p:attrName>
                                        </p:attrNameLst>
                                      </p:cBhvr>
                                      <p:rCtr x="66701" y="0"/>
                                    </p:animMotion>
                                  </p:childTnLst>
                                </p:cTn>
                              </p:par>
                              <p:par>
                                <p:cTn id="137" presetID="0" presetClass="path" presetSubtype="0" fill="hold" grpId="0" nodeType="withEffect">
                                  <p:stCondLst>
                                    <p:cond delay="0"/>
                                  </p:stCondLst>
                                  <p:childTnLst>
                                    <p:animMotion origin="layout" path="M 0.04826 2.59259E-6 L 0.96007 2.59259E-6 " pathEditMode="relative" rAng="0" ptsTypes="AA">
                                      <p:cBhvr>
                                        <p:cTn id="138" dur="20000" fill="hold"/>
                                        <p:tgtEl>
                                          <p:spTgt spid="812"/>
                                        </p:tgtEl>
                                        <p:attrNameLst>
                                          <p:attrName>ppt_x</p:attrName>
                                          <p:attrName>ppt_y</p:attrName>
                                        </p:attrNameLst>
                                      </p:cBhvr>
                                      <p:rCtr x="45590" y="0"/>
                                    </p:animMotion>
                                  </p:childTnLst>
                                </p:cTn>
                              </p:par>
                              <p:par>
                                <p:cTn id="139" presetID="0" presetClass="path" presetSubtype="0" fill="hold" grpId="0" nodeType="withEffect">
                                  <p:stCondLst>
                                    <p:cond delay="0"/>
                                  </p:stCondLst>
                                  <p:childTnLst>
                                    <p:animMotion origin="layout" path="M -0.26615 -4.44444E-6 L 0.96007 -4.44444E-6 " pathEditMode="relative" rAng="0" ptsTypes="AA">
                                      <p:cBhvr>
                                        <p:cTn id="140" dur="20000" fill="hold"/>
                                        <p:tgtEl>
                                          <p:spTgt spid="814"/>
                                        </p:tgtEl>
                                        <p:attrNameLst>
                                          <p:attrName>ppt_x</p:attrName>
                                          <p:attrName>ppt_y</p:attrName>
                                        </p:attrNameLst>
                                      </p:cBhvr>
                                      <p:rCtr x="61302" y="0"/>
                                    </p:animMotion>
                                  </p:childTnLst>
                                </p:cTn>
                              </p:par>
                              <p:par>
                                <p:cTn id="141" presetID="0" presetClass="path" presetSubtype="0" fill="hold" grpId="0" nodeType="withEffect">
                                  <p:stCondLst>
                                    <p:cond delay="0"/>
                                  </p:stCondLst>
                                  <p:childTnLst>
                                    <p:animMotion origin="layout" path="M 0.1559 -3.7037E-7 L 0.96007 -3.7037E-7 " pathEditMode="relative" rAng="0" ptsTypes="AA">
                                      <p:cBhvr>
                                        <p:cTn id="142" dur="20000" fill="hold"/>
                                        <p:tgtEl>
                                          <p:spTgt spid="815"/>
                                        </p:tgtEl>
                                        <p:attrNameLst>
                                          <p:attrName>ppt_x</p:attrName>
                                          <p:attrName>ppt_y</p:attrName>
                                        </p:attrNameLst>
                                      </p:cBhvr>
                                      <p:rCtr x="40208" y="0"/>
                                    </p:animMotion>
                                  </p:childTnLst>
                                </p:cTn>
                              </p:par>
                              <p:par>
                                <p:cTn id="143" presetID="0" presetClass="path" presetSubtype="0" fill="hold" grpId="0" nodeType="withEffect">
                                  <p:stCondLst>
                                    <p:cond delay="0"/>
                                  </p:stCondLst>
                                  <p:childTnLst>
                                    <p:animMotion origin="layout" path="M -0.27031 3.7037E-6 L 0.96007 3.7037E-6 " pathEditMode="relative" rAng="0" ptsTypes="AA">
                                      <p:cBhvr>
                                        <p:cTn id="144" dur="20000" fill="hold"/>
                                        <p:tgtEl>
                                          <p:spTgt spid="816"/>
                                        </p:tgtEl>
                                        <p:attrNameLst>
                                          <p:attrName>ppt_x</p:attrName>
                                          <p:attrName>ppt_y</p:attrName>
                                        </p:attrNameLst>
                                      </p:cBhvr>
                                      <p:rCtr x="61510"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817"/>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37396 3.33333E-6 L 0.96007 3.33333E-6 " pathEditMode="relative" rAng="0" ptsTypes="AA">
                                      <p:cBhvr>
                                        <p:cTn id="148" dur="20000" fill="hold"/>
                                        <p:tgtEl>
                                          <p:spTgt spid="818"/>
                                        </p:tgtEl>
                                        <p:attrNameLst>
                                          <p:attrName>ppt_x</p:attrName>
                                          <p:attrName>ppt_y</p:attrName>
                                        </p:attrNameLst>
                                      </p:cBhvr>
                                      <p:rCtr x="66701"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820"/>
                                        </p:tgtEl>
                                        <p:attrNameLst>
                                          <p:attrName>ppt_x</p:attrName>
                                          <p:attrName>ppt_y</p:attrName>
                                        </p:attrNameLst>
                                      </p:cBhvr>
                                      <p:rCtr x="45590" y="0"/>
                                    </p:animMotion>
                                  </p:childTnLst>
                                </p:cTn>
                              </p:par>
                              <p:par>
                                <p:cTn id="151" presetID="0" presetClass="path" presetSubtype="0" fill="hold" grpId="0" nodeType="withEffect">
                                  <p:stCondLst>
                                    <p:cond delay="0"/>
                                  </p:stCondLst>
                                  <p:childTnLst>
                                    <p:animMotion origin="layout" path="M 0.1559 -3.7037E-7 L 0.96007 -3.7037E-7 " pathEditMode="relative" rAng="0" ptsTypes="AA">
                                      <p:cBhvr>
                                        <p:cTn id="152" dur="20000" fill="hold"/>
                                        <p:tgtEl>
                                          <p:spTgt spid="823"/>
                                        </p:tgtEl>
                                        <p:attrNameLst>
                                          <p:attrName>ppt_x</p:attrName>
                                          <p:attrName>ppt_y</p:attrName>
                                        </p:attrNameLst>
                                      </p:cBhvr>
                                      <p:rCtr x="40208" y="0"/>
                                    </p:animMotion>
                                  </p:childTnLst>
                                </p:cTn>
                              </p:par>
                              <p:par>
                                <p:cTn id="153" presetID="0" presetClass="path" presetSubtype="0" fill="hold" grpId="0" nodeType="withEffect">
                                  <p:stCondLst>
                                    <p:cond delay="0"/>
                                  </p:stCondLst>
                                  <p:childTnLst>
                                    <p:animMotion origin="layout" path="M -0.27031 3.7037E-6 L 0.96007 3.7037E-6 " pathEditMode="relative" rAng="0" ptsTypes="AA">
                                      <p:cBhvr>
                                        <p:cTn id="154" dur="20000" fill="hold"/>
                                        <p:tgtEl>
                                          <p:spTgt spid="824"/>
                                        </p:tgtEl>
                                        <p:attrNameLst>
                                          <p:attrName>ppt_x</p:attrName>
                                          <p:attrName>ppt_y</p:attrName>
                                        </p:attrNameLst>
                                      </p:cBhvr>
                                      <p:rCtr x="61510" y="0"/>
                                    </p:animMotion>
                                  </p:childTnLst>
                                </p:cTn>
                              </p:par>
                              <p:par>
                                <p:cTn id="155" presetID="0" presetClass="path" presetSubtype="0" fill="hold" grpId="0" nodeType="withEffect">
                                  <p:stCondLst>
                                    <p:cond delay="0"/>
                                  </p:stCondLst>
                                  <p:childTnLst>
                                    <p:animMotion origin="layout" path="M -0.37396 3.33333E-6 L 0.96007 3.33333E-6 " pathEditMode="relative" rAng="0" ptsTypes="AA">
                                      <p:cBhvr>
                                        <p:cTn id="156" dur="20000" fill="hold"/>
                                        <p:tgtEl>
                                          <p:spTgt spid="826"/>
                                        </p:tgtEl>
                                        <p:attrNameLst>
                                          <p:attrName>ppt_x</p:attrName>
                                          <p:attrName>ppt_y</p:attrName>
                                        </p:attrNameLst>
                                      </p:cBhvr>
                                      <p:rCtr x="66701" y="0"/>
                                    </p:animMotion>
                                  </p:childTnLst>
                                </p:cTn>
                              </p:par>
                              <p:par>
                                <p:cTn id="157" presetID="0" presetClass="path" presetSubtype="0" fill="hold" grpId="0" nodeType="withEffect">
                                  <p:stCondLst>
                                    <p:cond delay="0"/>
                                  </p:stCondLst>
                                  <p:childTnLst>
                                    <p:animMotion origin="layout" path="M 0.04826 2.59259E-6 L 0.96007 2.59259E-6 " pathEditMode="relative" rAng="0" ptsTypes="AA">
                                      <p:cBhvr>
                                        <p:cTn id="158" dur="20000" fill="hold"/>
                                        <p:tgtEl>
                                          <p:spTgt spid="828"/>
                                        </p:tgtEl>
                                        <p:attrNameLst>
                                          <p:attrName>ppt_x</p:attrName>
                                          <p:attrName>ppt_y</p:attrName>
                                        </p:attrNameLst>
                                      </p:cBhvr>
                                      <p:rCtr x="45590" y="0"/>
                                    </p:animMotion>
                                  </p:childTnLst>
                                </p:cTn>
                              </p:par>
                              <p:par>
                                <p:cTn id="159" presetID="0" presetClass="path" presetSubtype="0" fill="hold" grpId="0" nodeType="withEffect">
                                  <p:stCondLst>
                                    <p:cond delay="0"/>
                                  </p:stCondLst>
                                  <p:childTnLst>
                                    <p:animMotion origin="layout" path="M 0.04826 2.59259E-6 L 0.96007 2.59259E-6 " pathEditMode="relative" rAng="0" ptsTypes="AA">
                                      <p:cBhvr>
                                        <p:cTn id="160" dur="20000" fill="hold"/>
                                        <p:tgtEl>
                                          <p:spTgt spid="1028"/>
                                        </p:tgtEl>
                                        <p:attrNameLst>
                                          <p:attrName>ppt_x</p:attrName>
                                          <p:attrName>ppt_y</p:attrName>
                                        </p:attrNameLst>
                                      </p:cBhvr>
                                      <p:rCtr x="45590" y="0"/>
                                    </p:animMotion>
                                  </p:childTnLst>
                                </p:cTn>
                              </p:par>
                              <p:par>
                                <p:cTn id="161" presetID="0" presetClass="path" presetSubtype="0" fill="hold" grpId="0" nodeType="withEffect">
                                  <p:stCondLst>
                                    <p:cond delay="0"/>
                                  </p:stCondLst>
                                  <p:childTnLst>
                                    <p:animMotion origin="layout" path="M 0.04826 2.59259E-6 L 0.96007 2.59259E-6 " pathEditMode="relative" rAng="0" ptsTypes="AA">
                                      <p:cBhvr>
                                        <p:cTn id="162" dur="20000" fill="hold"/>
                                        <p:tgtEl>
                                          <p:spTgt spid="1036"/>
                                        </p:tgtEl>
                                        <p:attrNameLst>
                                          <p:attrName>ppt_x</p:attrName>
                                          <p:attrName>ppt_y</p:attrName>
                                        </p:attrNameLst>
                                      </p:cBhvr>
                                      <p:rCtr x="45590" y="0"/>
                                    </p:animMotion>
                                  </p:childTnLst>
                                </p:cTn>
                              </p:par>
                              <p:par>
                                <p:cTn id="163" presetID="0" presetClass="path" presetSubtype="0" fill="hold" grpId="0" nodeType="withEffect">
                                  <p:stCondLst>
                                    <p:cond delay="0"/>
                                  </p:stCondLst>
                                  <p:childTnLst>
                                    <p:animMotion origin="layout" path="M 0.1559 -3.7037E-7 L 0.96007 -3.7037E-7 " pathEditMode="relative" rAng="0" ptsTypes="AA">
                                      <p:cBhvr>
                                        <p:cTn id="164" dur="20000" fill="hold"/>
                                        <p:tgtEl>
                                          <p:spTgt spid="1039"/>
                                        </p:tgtEl>
                                        <p:attrNameLst>
                                          <p:attrName>ppt_x</p:attrName>
                                          <p:attrName>ppt_y</p:attrName>
                                        </p:attrNameLst>
                                      </p:cBhvr>
                                      <p:rCtr x="40208" y="0"/>
                                    </p:animMotion>
                                  </p:childTnLst>
                                </p:cTn>
                              </p:par>
                              <p:par>
                                <p:cTn id="165" presetID="0" presetClass="path" presetSubtype="0" fill="hold" grpId="0" nodeType="withEffect">
                                  <p:stCondLst>
                                    <p:cond delay="0"/>
                                  </p:stCondLst>
                                  <p:childTnLst>
                                    <p:animMotion origin="layout" path="M -0.27031 3.7037E-6 L 0.96007 3.7037E-6 " pathEditMode="relative" rAng="0" ptsTypes="AA">
                                      <p:cBhvr>
                                        <p:cTn id="166" dur="20000" fill="hold"/>
                                        <p:tgtEl>
                                          <p:spTgt spid="1040"/>
                                        </p:tgtEl>
                                        <p:attrNameLst>
                                          <p:attrName>ppt_x</p:attrName>
                                          <p:attrName>ppt_y</p:attrName>
                                        </p:attrNameLst>
                                      </p:cBhvr>
                                      <p:rCtr x="61510" y="0"/>
                                    </p:animMotion>
                                  </p:childTnLst>
                                </p:cTn>
                              </p:par>
                              <p:par>
                                <p:cTn id="167" presetID="0" presetClass="path" presetSubtype="0" fill="hold" grpId="0" nodeType="withEffect">
                                  <p:stCondLst>
                                    <p:cond delay="0"/>
                                  </p:stCondLst>
                                  <p:childTnLst>
                                    <p:animMotion origin="layout" path="M 0.04826 2.59259E-6 L 0.96007 2.59259E-6 " pathEditMode="relative" rAng="0" ptsTypes="AA">
                                      <p:cBhvr>
                                        <p:cTn id="168" dur="20000" fill="hold"/>
                                        <p:tgtEl>
                                          <p:spTgt spid="1044"/>
                                        </p:tgtEl>
                                        <p:attrNameLst>
                                          <p:attrName>ppt_x</p:attrName>
                                          <p:attrName>ppt_y</p:attrName>
                                        </p:attrNameLst>
                                      </p:cBhvr>
                                      <p:rCtr x="45590" y="0"/>
                                    </p:animMotion>
                                  </p:childTnLst>
                                </p:cTn>
                              </p:par>
                              <p:par>
                                <p:cTn id="169" presetID="0" presetClass="path" presetSubtype="0" fill="hold" grpId="0" nodeType="withEffect">
                                  <p:stCondLst>
                                    <p:cond delay="0"/>
                                  </p:stCondLst>
                                  <p:childTnLst>
                                    <p:animMotion origin="layout" path="M 0.04826 2.59259E-6 L 0.96007 2.59259E-6 " pathEditMode="relative" rAng="0" ptsTypes="AA">
                                      <p:cBhvr>
                                        <p:cTn id="170" dur="20000" fill="hold"/>
                                        <p:tgtEl>
                                          <p:spTgt spid="1052"/>
                                        </p:tgtEl>
                                        <p:attrNameLst>
                                          <p:attrName>ppt_x</p:attrName>
                                          <p:attrName>ppt_y</p:attrName>
                                        </p:attrNameLst>
                                      </p:cBhvr>
                                      <p:rCtr x="45590" y="0"/>
                                    </p:animMotion>
                                  </p:childTnLst>
                                </p:cTn>
                              </p:par>
                              <p:par>
                                <p:cTn id="171" presetID="0" presetClass="path" presetSubtype="0" fill="hold" grpId="0" nodeType="withEffect">
                                  <p:stCondLst>
                                    <p:cond delay="0"/>
                                  </p:stCondLst>
                                  <p:childTnLst>
                                    <p:animMotion origin="layout" path="M 0.08437 1.85185E-6 L 0.96007 1.85185E-6 " pathEditMode="relative" rAng="0" ptsTypes="AA">
                                      <p:cBhvr>
                                        <p:cTn id="172" dur="20000" fill="hold"/>
                                        <p:tgtEl>
                                          <p:spTgt spid="1059"/>
                                        </p:tgtEl>
                                        <p:attrNameLst>
                                          <p:attrName>ppt_x</p:attrName>
                                          <p:attrName>ppt_y</p:attrName>
                                        </p:attrNameLst>
                                      </p:cBhvr>
                                      <p:rCtr x="43785" y="0"/>
                                    </p:animMotion>
                                  </p:childTnLst>
                                </p:cTn>
                              </p:par>
                              <p:par>
                                <p:cTn id="173" presetID="0" presetClass="path" presetSubtype="0" fill="hold" grpId="0" nodeType="withEffect">
                                  <p:stCondLst>
                                    <p:cond delay="0"/>
                                  </p:stCondLst>
                                  <p:childTnLst>
                                    <p:animMotion origin="layout" path="M 0.08437 1.85185E-6 L 0.96007 1.85185E-6 " pathEditMode="relative" rAng="0" ptsTypes="AA">
                                      <p:cBhvr>
                                        <p:cTn id="174" dur="20000" fill="hold"/>
                                        <p:tgtEl>
                                          <p:spTgt spid="1067"/>
                                        </p:tgtEl>
                                        <p:attrNameLst>
                                          <p:attrName>ppt_x</p:attrName>
                                          <p:attrName>ppt_y</p:attrName>
                                        </p:attrNameLst>
                                      </p:cBhvr>
                                      <p:rCtr x="43785" y="0"/>
                                    </p:animMotion>
                                  </p:childTnLst>
                                </p:cTn>
                              </p:par>
                              <p:par>
                                <p:cTn id="175" presetID="0" presetClass="path" presetSubtype="0" fill="hold" grpId="0" nodeType="withEffect">
                                  <p:stCondLst>
                                    <p:cond delay="0"/>
                                  </p:stCondLst>
                                  <p:childTnLst>
                                    <p:animMotion origin="layout" path="M 0.04826 2.59259E-6 L 0.96007 2.59259E-6 " pathEditMode="relative" rAng="0" ptsTypes="AA">
                                      <p:cBhvr>
                                        <p:cTn id="176" dur="20000" fill="hold"/>
                                        <p:tgtEl>
                                          <p:spTgt spid="1076"/>
                                        </p:tgtEl>
                                        <p:attrNameLst>
                                          <p:attrName>ppt_x</p:attrName>
                                          <p:attrName>ppt_y</p:attrName>
                                        </p:attrNameLst>
                                      </p:cBhvr>
                                      <p:rCtr x="45590" y="0"/>
                                    </p:animMotion>
                                  </p:childTnLst>
                                </p:cTn>
                              </p:par>
                              <p:par>
                                <p:cTn id="177" presetID="0" presetClass="path" presetSubtype="0" fill="hold" grpId="0" nodeType="withEffect">
                                  <p:stCondLst>
                                    <p:cond delay="0"/>
                                  </p:stCondLst>
                                  <p:childTnLst>
                                    <p:animMotion origin="layout" path="M 0.08437 1.85185E-6 L 0.96007 1.85185E-6 " pathEditMode="relative" rAng="0" ptsTypes="AA">
                                      <p:cBhvr>
                                        <p:cTn id="178" dur="20000" fill="hold"/>
                                        <p:tgtEl>
                                          <p:spTgt spid="1083"/>
                                        </p:tgtEl>
                                        <p:attrNameLst>
                                          <p:attrName>ppt_x</p:attrName>
                                          <p:attrName>ppt_y</p:attrName>
                                        </p:attrNameLst>
                                      </p:cBhvr>
                                      <p:rCtr x="43785" y="0"/>
                                    </p:animMotion>
                                  </p:childTnLst>
                                </p:cTn>
                              </p:par>
                              <p:par>
                                <p:cTn id="179" presetID="0" presetClass="path" presetSubtype="0" fill="hold" grpId="0" nodeType="withEffect">
                                  <p:stCondLst>
                                    <p:cond delay="0"/>
                                  </p:stCondLst>
                                  <p:childTnLst>
                                    <p:animMotion origin="layout" path="M 0.1559 -3.7037E-7 L 0.96007 -3.7037E-7 " pathEditMode="relative" rAng="0" ptsTypes="AA">
                                      <p:cBhvr>
                                        <p:cTn id="180" dur="20000" fill="hold"/>
                                        <p:tgtEl>
                                          <p:spTgt spid="1087"/>
                                        </p:tgtEl>
                                        <p:attrNameLst>
                                          <p:attrName>ppt_x</p:attrName>
                                          <p:attrName>ppt_y</p:attrName>
                                        </p:attrNameLst>
                                      </p:cBhvr>
                                      <p:rCtr x="40208" y="0"/>
                                    </p:animMotion>
                                  </p:childTnLst>
                                </p:cTn>
                              </p:par>
                              <p:par>
                                <p:cTn id="181" presetID="0" presetClass="path" presetSubtype="0" fill="hold" grpId="0" nodeType="withEffect">
                                  <p:stCondLst>
                                    <p:cond delay="0"/>
                                  </p:stCondLst>
                                  <p:childTnLst>
                                    <p:animMotion origin="layout" path="M -0.27031 3.7037E-6 L 0.96007 3.7037E-6 " pathEditMode="relative" rAng="0" ptsTypes="AA">
                                      <p:cBhvr>
                                        <p:cTn id="182" dur="20000" fill="hold"/>
                                        <p:tgtEl>
                                          <p:spTgt spid="1088"/>
                                        </p:tgtEl>
                                        <p:attrNameLst>
                                          <p:attrName>ppt_x</p:attrName>
                                          <p:attrName>ppt_y</p:attrName>
                                        </p:attrNameLst>
                                      </p:cBhvr>
                                      <p:rCtr x="61510" y="0"/>
                                    </p:animMotion>
                                  </p:childTnLst>
                                </p:cTn>
                              </p:par>
                              <p:par>
                                <p:cTn id="183" presetID="0" presetClass="path" presetSubtype="0" fill="hold" grpId="0" nodeType="withEffect">
                                  <p:stCondLst>
                                    <p:cond delay="0"/>
                                  </p:stCondLst>
                                  <p:childTnLst>
                                    <p:animMotion origin="layout" path="M -0.37396 3.33333E-6 L 0.96007 3.33333E-6 " pathEditMode="relative" rAng="0" ptsTypes="AA">
                                      <p:cBhvr>
                                        <p:cTn id="184" dur="20000" fill="hold"/>
                                        <p:tgtEl>
                                          <p:spTgt spid="1090"/>
                                        </p:tgtEl>
                                        <p:attrNameLst>
                                          <p:attrName>ppt_x</p:attrName>
                                          <p:attrName>ppt_y</p:attrName>
                                        </p:attrNameLst>
                                      </p:cBhvr>
                                      <p:rCtr x="66701" y="0"/>
                                    </p:animMotion>
                                  </p:childTnLst>
                                </p:cTn>
                              </p:par>
                              <p:par>
                                <p:cTn id="185" presetID="0" presetClass="path" presetSubtype="0" fill="hold" grpId="0" nodeType="withEffect">
                                  <p:stCondLst>
                                    <p:cond delay="0"/>
                                  </p:stCondLst>
                                  <p:childTnLst>
                                    <p:animMotion origin="layout" path="M 0.04826 2.59259E-6 L 0.96007 2.59259E-6 " pathEditMode="relative" rAng="0" ptsTypes="AA">
                                      <p:cBhvr>
                                        <p:cTn id="186" dur="20000" fill="hold"/>
                                        <p:tgtEl>
                                          <p:spTgt spid="1092"/>
                                        </p:tgtEl>
                                        <p:attrNameLst>
                                          <p:attrName>ppt_x</p:attrName>
                                          <p:attrName>ppt_y</p:attrName>
                                        </p:attrNameLst>
                                      </p:cBhvr>
                                      <p:rCtr x="45590" y="0"/>
                                    </p:animMotion>
                                  </p:childTnLst>
                                </p:cTn>
                              </p:par>
                              <p:par>
                                <p:cTn id="187" presetID="0" presetClass="path" presetSubtype="0" fill="hold" grpId="0" nodeType="withEffect">
                                  <p:stCondLst>
                                    <p:cond delay="0"/>
                                  </p:stCondLst>
                                  <p:childTnLst>
                                    <p:animMotion origin="layout" path="M 0.1559 -3.7037E-7 L 0.96007 -3.7037E-7 " pathEditMode="relative" rAng="0" ptsTypes="AA">
                                      <p:cBhvr>
                                        <p:cTn id="188" dur="20000" fill="hold"/>
                                        <p:tgtEl>
                                          <p:spTgt spid="1095"/>
                                        </p:tgtEl>
                                        <p:attrNameLst>
                                          <p:attrName>ppt_x</p:attrName>
                                          <p:attrName>ppt_y</p:attrName>
                                        </p:attrNameLst>
                                      </p:cBhvr>
                                      <p:rCtr x="40208" y="0"/>
                                    </p:animMotion>
                                  </p:childTnLst>
                                </p:cTn>
                              </p:par>
                              <p:par>
                                <p:cTn id="189" presetID="0" presetClass="path" presetSubtype="0" fill="hold" grpId="0" nodeType="withEffect">
                                  <p:stCondLst>
                                    <p:cond delay="0"/>
                                  </p:stCondLst>
                                  <p:childTnLst>
                                    <p:animMotion origin="layout" path="M -0.27031 3.7037E-6 L 0.96007 3.7037E-6 " pathEditMode="relative" rAng="0" ptsTypes="AA">
                                      <p:cBhvr>
                                        <p:cTn id="190" dur="20000" fill="hold"/>
                                        <p:tgtEl>
                                          <p:spTgt spid="1096"/>
                                        </p:tgtEl>
                                        <p:attrNameLst>
                                          <p:attrName>ppt_x</p:attrName>
                                          <p:attrName>ppt_y</p:attrName>
                                        </p:attrNameLst>
                                      </p:cBhvr>
                                      <p:rCtr x="61510" y="0"/>
                                    </p:animMotion>
                                  </p:childTnLst>
                                </p:cTn>
                              </p:par>
                              <p:par>
                                <p:cTn id="191" presetID="0" presetClass="path" presetSubtype="0" fill="hold" grpId="0" nodeType="withEffect">
                                  <p:stCondLst>
                                    <p:cond delay="0"/>
                                  </p:stCondLst>
                                  <p:childTnLst>
                                    <p:animMotion origin="layout" path="M -0.37396 3.33333E-6 L 0.96007 3.33333E-6 " pathEditMode="relative" rAng="0" ptsTypes="AA">
                                      <p:cBhvr>
                                        <p:cTn id="192" dur="20000" fill="hold"/>
                                        <p:tgtEl>
                                          <p:spTgt spid="1098"/>
                                        </p:tgtEl>
                                        <p:attrNameLst>
                                          <p:attrName>ppt_x</p:attrName>
                                          <p:attrName>ppt_y</p:attrName>
                                        </p:attrNameLst>
                                      </p:cBhvr>
                                      <p:rCtr x="66701" y="0"/>
                                    </p:animMotion>
                                  </p:childTnLst>
                                </p:cTn>
                              </p:par>
                              <p:par>
                                <p:cTn id="193" presetID="0" presetClass="path" presetSubtype="0" fill="hold" grpId="0" nodeType="withEffect">
                                  <p:stCondLst>
                                    <p:cond delay="0"/>
                                  </p:stCondLst>
                                  <p:childTnLst>
                                    <p:animMotion origin="layout" path="M 0.04826 2.59259E-6 L 0.96007 2.59259E-6 " pathEditMode="relative" rAng="0" ptsTypes="AA">
                                      <p:cBhvr>
                                        <p:cTn id="194" dur="20000" fill="hold"/>
                                        <p:tgtEl>
                                          <p:spTgt spid="1100"/>
                                        </p:tgtEl>
                                        <p:attrNameLst>
                                          <p:attrName>ppt_x</p:attrName>
                                          <p:attrName>ppt_y</p:attrName>
                                        </p:attrNameLst>
                                      </p:cBhvr>
                                      <p:rCtr x="45590" y="0"/>
                                    </p:animMotion>
                                  </p:childTnLst>
                                </p:cTn>
                              </p:par>
                              <p:par>
                                <p:cTn id="195" presetID="0" presetClass="path" presetSubtype="0" fill="hold" grpId="0" nodeType="withEffect">
                                  <p:stCondLst>
                                    <p:cond delay="0"/>
                                  </p:stCondLst>
                                  <p:childTnLst>
                                    <p:animMotion origin="layout" path="M -0.26615 -4.44444E-6 L 0.96007 -4.44444E-6 " pathEditMode="relative" rAng="0" ptsTypes="AA">
                                      <p:cBhvr>
                                        <p:cTn id="196" dur="20000" fill="hold"/>
                                        <p:tgtEl>
                                          <p:spTgt spid="1102"/>
                                        </p:tgtEl>
                                        <p:attrNameLst>
                                          <p:attrName>ppt_x</p:attrName>
                                          <p:attrName>ppt_y</p:attrName>
                                        </p:attrNameLst>
                                      </p:cBhvr>
                                      <p:rCtr x="61302" y="0"/>
                                    </p:animMotion>
                                  </p:childTnLst>
                                </p:cTn>
                              </p:par>
                              <p:par>
                                <p:cTn id="197" presetID="0" presetClass="path" presetSubtype="0" fill="hold" grpId="0" nodeType="withEffect">
                                  <p:stCondLst>
                                    <p:cond delay="0"/>
                                  </p:stCondLst>
                                  <p:childTnLst>
                                    <p:animMotion origin="layout" path="M 0.1559 -3.7037E-7 L 0.96007 -3.7037E-7 " pathEditMode="relative" rAng="0" ptsTypes="AA">
                                      <p:cBhvr>
                                        <p:cTn id="198" dur="20000" fill="hold"/>
                                        <p:tgtEl>
                                          <p:spTgt spid="1103"/>
                                        </p:tgtEl>
                                        <p:attrNameLst>
                                          <p:attrName>ppt_x</p:attrName>
                                          <p:attrName>ppt_y</p:attrName>
                                        </p:attrNameLst>
                                      </p:cBhvr>
                                      <p:rCtr x="40208" y="0"/>
                                    </p:animMotion>
                                  </p:childTnLst>
                                </p:cTn>
                              </p:par>
                              <p:par>
                                <p:cTn id="199" presetID="0" presetClass="path" presetSubtype="0" fill="hold" grpId="0" nodeType="withEffect">
                                  <p:stCondLst>
                                    <p:cond delay="0"/>
                                  </p:stCondLst>
                                  <p:childTnLst>
                                    <p:animMotion origin="layout" path="M -0.27031 3.7037E-6 L 0.96007 3.7037E-6 " pathEditMode="relative" rAng="0" ptsTypes="AA">
                                      <p:cBhvr>
                                        <p:cTn id="200" dur="20000" fill="hold"/>
                                        <p:tgtEl>
                                          <p:spTgt spid="1104"/>
                                        </p:tgtEl>
                                        <p:attrNameLst>
                                          <p:attrName>ppt_x</p:attrName>
                                          <p:attrName>ppt_y</p:attrName>
                                        </p:attrNameLst>
                                      </p:cBhvr>
                                      <p:rCtr x="61510" y="0"/>
                                    </p:animMotion>
                                  </p:childTnLst>
                                </p:cTn>
                              </p:par>
                              <p:par>
                                <p:cTn id="201" presetID="0" presetClass="path" presetSubtype="0" fill="hold" grpId="0" nodeType="withEffect">
                                  <p:stCondLst>
                                    <p:cond delay="0"/>
                                  </p:stCondLst>
                                  <p:childTnLst>
                                    <p:animMotion origin="layout" path="M -0.04566 1.85185E-6 L 0.96007 1.85185E-6 " pathEditMode="relative" rAng="0" ptsTypes="AA">
                                      <p:cBhvr>
                                        <p:cTn id="202" dur="20000" fill="hold"/>
                                        <p:tgtEl>
                                          <p:spTgt spid="1105"/>
                                        </p:tgtEl>
                                        <p:attrNameLst>
                                          <p:attrName>ppt_x</p:attrName>
                                          <p:attrName>ppt_y</p:attrName>
                                        </p:attrNameLst>
                                      </p:cBhvr>
                                      <p:rCtr x="50278" y="0"/>
                                    </p:animMotion>
                                  </p:childTnLst>
                                </p:cTn>
                              </p:par>
                              <p:par>
                                <p:cTn id="203" presetID="0" presetClass="path" presetSubtype="0" fill="hold" grpId="0" nodeType="withEffect">
                                  <p:stCondLst>
                                    <p:cond delay="0"/>
                                  </p:stCondLst>
                                  <p:childTnLst>
                                    <p:animMotion origin="layout" path="M -0.37396 3.33333E-6 L 0.96007 3.33333E-6 " pathEditMode="relative" rAng="0" ptsTypes="AA">
                                      <p:cBhvr>
                                        <p:cTn id="204" dur="20000" fill="hold"/>
                                        <p:tgtEl>
                                          <p:spTgt spid="1106"/>
                                        </p:tgtEl>
                                        <p:attrNameLst>
                                          <p:attrName>ppt_x</p:attrName>
                                          <p:attrName>ppt_y</p:attrName>
                                        </p:attrNameLst>
                                      </p:cBhvr>
                                      <p:rCtr x="66701" y="0"/>
                                    </p:animMotion>
                                  </p:childTnLst>
                                </p:cTn>
                              </p:par>
                              <p:par>
                                <p:cTn id="205" presetID="0" presetClass="path" presetSubtype="0" fill="hold" grpId="0" nodeType="withEffect">
                                  <p:stCondLst>
                                    <p:cond delay="0"/>
                                  </p:stCondLst>
                                  <p:childTnLst>
                                    <p:animMotion origin="layout" path="M 0.04826 2.59259E-6 L 0.96007 2.59259E-6 " pathEditMode="relative" rAng="0" ptsTypes="AA">
                                      <p:cBhvr>
                                        <p:cTn id="206" dur="20000" fill="hold"/>
                                        <p:tgtEl>
                                          <p:spTgt spid="1108"/>
                                        </p:tgtEl>
                                        <p:attrNameLst>
                                          <p:attrName>ppt_x</p:attrName>
                                          <p:attrName>ppt_y</p:attrName>
                                        </p:attrNameLst>
                                      </p:cBhvr>
                                      <p:rCtr x="45590" y="0"/>
                                    </p:animMotion>
                                  </p:childTnLst>
                                </p:cTn>
                              </p:par>
                              <p:par>
                                <p:cTn id="207" presetID="0" presetClass="path" presetSubtype="0" fill="hold" grpId="0" nodeType="withEffect">
                                  <p:stCondLst>
                                    <p:cond delay="0"/>
                                  </p:stCondLst>
                                  <p:childTnLst>
                                    <p:animMotion origin="layout" path="M 0.1559 -3.7037E-7 L 0.96007 -3.7037E-7 " pathEditMode="relative" rAng="0" ptsTypes="AA">
                                      <p:cBhvr>
                                        <p:cTn id="208" dur="20000" fill="hold"/>
                                        <p:tgtEl>
                                          <p:spTgt spid="1111"/>
                                        </p:tgtEl>
                                        <p:attrNameLst>
                                          <p:attrName>ppt_x</p:attrName>
                                          <p:attrName>ppt_y</p:attrName>
                                        </p:attrNameLst>
                                      </p:cBhvr>
                                      <p:rCtr x="40208" y="0"/>
                                    </p:animMotion>
                                  </p:childTnLst>
                                </p:cTn>
                              </p:par>
                              <p:par>
                                <p:cTn id="209" presetID="0" presetClass="path" presetSubtype="0" fill="hold" grpId="0" nodeType="withEffect">
                                  <p:stCondLst>
                                    <p:cond delay="0"/>
                                  </p:stCondLst>
                                  <p:childTnLst>
                                    <p:animMotion origin="layout" path="M -0.27031 3.7037E-6 L 0.96007 3.7037E-6 " pathEditMode="relative" rAng="0" ptsTypes="AA">
                                      <p:cBhvr>
                                        <p:cTn id="210" dur="20000" fill="hold"/>
                                        <p:tgtEl>
                                          <p:spTgt spid="1112"/>
                                        </p:tgtEl>
                                        <p:attrNameLst>
                                          <p:attrName>ppt_x</p:attrName>
                                          <p:attrName>ppt_y</p:attrName>
                                        </p:attrNameLst>
                                      </p:cBhvr>
                                      <p:rCtr x="61510" y="0"/>
                                    </p:animMotion>
                                  </p:childTnLst>
                                </p:cTn>
                              </p:par>
                              <p:par>
                                <p:cTn id="211" presetID="0" presetClass="path" presetSubtype="0" fill="hold" grpId="0" nodeType="withEffect">
                                  <p:stCondLst>
                                    <p:cond delay="0"/>
                                  </p:stCondLst>
                                  <p:childTnLst>
                                    <p:animMotion origin="layout" path="M -0.37396 3.33333E-6 L 0.96007 3.33333E-6 " pathEditMode="relative" rAng="0" ptsTypes="AA">
                                      <p:cBhvr>
                                        <p:cTn id="212" dur="20000" fill="hold"/>
                                        <p:tgtEl>
                                          <p:spTgt spid="1114"/>
                                        </p:tgtEl>
                                        <p:attrNameLst>
                                          <p:attrName>ppt_x</p:attrName>
                                          <p:attrName>ppt_y</p:attrName>
                                        </p:attrNameLst>
                                      </p:cBhvr>
                                      <p:rCtr x="66701" y="0"/>
                                    </p:animMotion>
                                  </p:childTnLst>
                                </p:cTn>
                              </p:par>
                              <p:par>
                                <p:cTn id="213" presetID="0" presetClass="path" presetSubtype="0" fill="hold" grpId="0" nodeType="withEffect">
                                  <p:stCondLst>
                                    <p:cond delay="0"/>
                                  </p:stCondLst>
                                  <p:childTnLst>
                                    <p:animMotion origin="layout" path="M 0.04826 2.59259E-6 L 0.96007 2.59259E-6 " pathEditMode="relative" rAng="0" ptsTypes="AA">
                                      <p:cBhvr>
                                        <p:cTn id="214" dur="20000" fill="hold"/>
                                        <p:tgtEl>
                                          <p:spTgt spid="1116"/>
                                        </p:tgtEl>
                                        <p:attrNameLst>
                                          <p:attrName>ppt_x</p:attrName>
                                          <p:attrName>ppt_y</p:attrName>
                                        </p:attrNameLst>
                                      </p:cBhvr>
                                      <p:rCtr x="45590" y="0"/>
                                    </p:animMotion>
                                  </p:childTnLst>
                                </p:cTn>
                              </p:par>
                              <p:par>
                                <p:cTn id="215" presetID="35" presetClass="path" presetSubtype="0" fill="hold" nodeType="withEffect">
                                  <p:stCondLst>
                                    <p:cond delay="0"/>
                                  </p:stCondLst>
                                  <p:childTnLst>
                                    <p:animMotion origin="layout" path="M 0 0  L -0.25 0  E" pathEditMode="relative" ptsTypes="">
                                      <p:cBhvr>
                                        <p:cTn id="216" dur="200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22" grpId="0" animBg="1"/>
      <p:bldP spid="131" grpId="0" animBg="1"/>
      <p:bldP spid="138" grpId="0" animBg="1"/>
      <p:bldP spid="348" grpId="0" animBg="1"/>
      <p:bldP spid="352" grpId="0" animBg="1"/>
      <p:bldP spid="354" grpId="0" animBg="1"/>
      <p:bldP spid="356" grpId="0" animBg="1"/>
      <p:bldP spid="360" grpId="0" animBg="1"/>
      <p:bldP spid="362" grpId="0" animBg="1"/>
      <p:bldP spid="370" grpId="0" animBg="1"/>
      <p:bldP spid="372" grpId="0" animBg="1"/>
      <p:bldP spid="376" grpId="0" animBg="1"/>
      <p:bldP spid="378" grpId="0" animBg="1"/>
      <p:bldP spid="510" grpId="0" animBg="1"/>
      <p:bldP spid="511" grpId="0" animBg="1"/>
      <p:bldP spid="515" grpId="0" animBg="1"/>
      <p:bldP spid="518" grpId="0" animBg="1"/>
      <p:bldP spid="519" grpId="0" animBg="1"/>
      <p:bldP spid="523" grpId="0" animBg="1"/>
      <p:bldP spid="526" grpId="0" animBg="1"/>
      <p:bldP spid="527" grpId="0" animBg="1"/>
      <p:bldP spid="529" grpId="0" animBg="1"/>
      <p:bldP spid="531" grpId="0" animBg="1"/>
      <p:bldP spid="534" grpId="0" animBg="1"/>
      <p:bldP spid="535" grpId="0" animBg="1"/>
      <p:bldP spid="539" grpId="0" animBg="1"/>
      <p:bldP spid="734" grpId="0" animBg="1"/>
      <p:bldP spid="736"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50" grpId="0" animBg="1"/>
      <p:bldP spid="752" grpId="0" animBg="1"/>
      <p:bldP spid="754" grpId="0" animBg="1"/>
      <p:bldP spid="755" grpId="0" animBg="1"/>
      <p:bldP spid="756" grpId="0" animBg="1"/>
      <p:bldP spid="757" grpId="0" animBg="1"/>
      <p:bldP spid="758" grpId="0" animBg="1"/>
      <p:bldP spid="759" grpId="0" animBg="1"/>
      <p:bldP spid="760" grpId="0" animBg="1"/>
      <p:bldP spid="761" grpId="0" animBg="1"/>
      <p:bldP spid="762" grpId="0" animBg="1"/>
      <p:bldP spid="763" grpId="0" animBg="1"/>
      <p:bldP spid="764" grpId="0" animBg="1"/>
      <p:bldP spid="765" grpId="0" animBg="1"/>
      <p:bldP spid="771" grpId="0" animBg="1"/>
      <p:bldP spid="773" grpId="0" animBg="1"/>
      <p:bldP spid="779" grpId="0" animBg="1"/>
      <p:bldP spid="789" grpId="0" animBg="1"/>
      <p:bldP spid="795" grpId="0" animBg="1"/>
      <p:bldP spid="799" grpId="0" animBg="1"/>
      <p:bldP spid="800" grpId="0" animBg="1"/>
      <p:bldP spid="802" grpId="0" animBg="1"/>
      <p:bldP spid="804" grpId="0" animBg="1"/>
      <p:bldP spid="807" grpId="0" animBg="1"/>
      <p:bldP spid="808" grpId="0" animBg="1"/>
      <p:bldP spid="810" grpId="0" animBg="1"/>
      <p:bldP spid="812" grpId="0" animBg="1"/>
      <p:bldP spid="814" grpId="0" animBg="1"/>
      <p:bldP spid="815" grpId="0" animBg="1"/>
      <p:bldP spid="816" grpId="0" animBg="1"/>
      <p:bldP spid="817" grpId="0" animBg="1"/>
      <p:bldP spid="818" grpId="0" animBg="1"/>
      <p:bldP spid="820" grpId="0" animBg="1"/>
      <p:bldP spid="823" grpId="0" animBg="1"/>
      <p:bldP spid="824" grpId="0" animBg="1"/>
      <p:bldP spid="826" grpId="0" animBg="1"/>
      <p:bldP spid="828" grpId="0" animBg="1"/>
      <p:bldP spid="1028" grpId="0" animBg="1"/>
      <p:bldP spid="1036" grpId="0" animBg="1"/>
      <p:bldP spid="1039" grpId="0" animBg="1"/>
      <p:bldP spid="1040" grpId="0" animBg="1"/>
      <p:bldP spid="1044" grpId="0" animBg="1"/>
      <p:bldP spid="1052" grpId="0" animBg="1"/>
      <p:bldP spid="1059" grpId="0" animBg="1"/>
      <p:bldP spid="1067" grpId="0" animBg="1"/>
      <p:bldP spid="1076" grpId="0" animBg="1"/>
      <p:bldP spid="1083" grpId="0" animBg="1"/>
      <p:bldP spid="1087" grpId="0" animBg="1"/>
      <p:bldP spid="1088" grpId="0" animBg="1"/>
      <p:bldP spid="1090" grpId="0" animBg="1"/>
      <p:bldP spid="1092" grpId="0" animBg="1"/>
      <p:bldP spid="1095" grpId="0" animBg="1"/>
      <p:bldP spid="1096" grpId="0" animBg="1"/>
      <p:bldP spid="1098" grpId="0" animBg="1"/>
      <p:bldP spid="1100" grpId="0" animBg="1"/>
      <p:bldP spid="1102" grpId="0" animBg="1"/>
      <p:bldP spid="1103" grpId="0" animBg="1"/>
      <p:bldP spid="1104" grpId="0" animBg="1"/>
      <p:bldP spid="1105" grpId="0" animBg="1"/>
      <p:bldP spid="1106" grpId="0" animBg="1"/>
      <p:bldP spid="1108" grpId="0" animBg="1"/>
      <p:bldP spid="1111" grpId="0" animBg="1"/>
      <p:bldP spid="1112" grpId="0" animBg="1"/>
      <p:bldP spid="1114" grpId="0" animBg="1"/>
      <p:bldP spid="1116" grpId="0" animBg="1"/>
    </p:bld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14" name="Rectangle 113"/>
          <p:cNvSpPr/>
          <p:nvPr userDrawn="1"/>
        </p:nvSpPr>
        <p:spPr>
          <a:xfrm>
            <a:off x="0" y="0"/>
            <a:ext cx="9144000" cy="6855938"/>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697088" y="306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1064163" y="270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344163" y="270058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1417088" y="306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213001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1777088" y="1980588"/>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2850013" y="234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2137088" y="3060588"/>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5761264" y="360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3210013" y="2700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2145850" y="43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4684021" y="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5018775" y="4338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3964021"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2145850" y="36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286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1410013" y="162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997424" y="233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736018" y="433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5401264"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178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1440000" y="1080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15837" y="144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3964021" y="72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6818775" y="4338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2512925" y="1440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786683" y="198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3216018" y="1113115"/>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4293261" y="147311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4656018" y="147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705850" y="720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714668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5754344" y="72970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7890785" y="111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7528028" y="762821"/>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6805271" y="1122821"/>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7869434" y="269852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589434" y="341852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69434" y="197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20025" y="43359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7509434" y="161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8236509" y="233852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570013" y="306058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44163"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6481264"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4305850" y="289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369392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009595" y="361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5732346" y="325387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372346" y="289387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ube 149"/>
          <p:cNvSpPr/>
          <p:nvPr userDrawn="1"/>
        </p:nvSpPr>
        <p:spPr>
          <a:xfrm>
            <a:off x="6929818" y="4229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8639568" y="3310064"/>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ube 150"/>
          <p:cNvSpPr/>
          <p:nvPr userDrawn="1"/>
        </p:nvSpPr>
        <p:spPr>
          <a:xfrm>
            <a:off x="5436659" y="37693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ube 151"/>
          <p:cNvSpPr/>
          <p:nvPr userDrawn="1"/>
        </p:nvSpPr>
        <p:spPr>
          <a:xfrm>
            <a:off x="5486793" y="366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5104038" y="22028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5126793" y="206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126793" y="1919163"/>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2878499" y="22028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971798" y="2099163"/>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4293261" y="13486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ube 153"/>
          <p:cNvSpPr/>
          <p:nvPr userDrawn="1"/>
        </p:nvSpPr>
        <p:spPr>
          <a:xfrm>
            <a:off x="5016018" y="347377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5" name="Cube 154"/>
          <p:cNvSpPr/>
          <p:nvPr userDrawn="1"/>
        </p:nvSpPr>
        <p:spPr>
          <a:xfrm>
            <a:off x="6711083" y="357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6" name="Cube 155"/>
          <p:cNvSpPr/>
          <p:nvPr userDrawn="1"/>
        </p:nvSpPr>
        <p:spPr>
          <a:xfrm>
            <a:off x="5357424" y="280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ube 156"/>
          <p:cNvSpPr/>
          <p:nvPr userDrawn="1"/>
        </p:nvSpPr>
        <p:spPr>
          <a:xfrm>
            <a:off x="3845233" y="26703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8" name="Cube 157"/>
          <p:cNvSpPr/>
          <p:nvPr userDrawn="1"/>
        </p:nvSpPr>
        <p:spPr>
          <a:xfrm>
            <a:off x="6373995" y="26703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9" name="Cube 158"/>
          <p:cNvSpPr/>
          <p:nvPr userDrawn="1"/>
        </p:nvSpPr>
        <p:spPr>
          <a:xfrm>
            <a:off x="6739569" y="343317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0" name="Cube 159"/>
          <p:cNvSpPr/>
          <p:nvPr userDrawn="1"/>
        </p:nvSpPr>
        <p:spPr>
          <a:xfrm>
            <a:off x="6733995" y="329377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7530785" y="147311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ube 152"/>
          <p:cNvSpPr/>
          <p:nvPr userDrawn="1"/>
        </p:nvSpPr>
        <p:spPr>
          <a:xfrm>
            <a:off x="222205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80" name="Picture 79"/>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570896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0"/>
                                        </p:tgtEl>
                                        <p:attrNameLst>
                                          <p:attrName>style.visibility</p:attrName>
                                        </p:attrNameLst>
                                      </p:cBhvr>
                                      <p:to>
                                        <p:strVal val="visible"/>
                                      </p:to>
                                    </p:set>
                                    <p:animEffect transition="in" filter="fade">
                                      <p:cBhvr>
                                        <p:cTn id="171" dur="200"/>
                                        <p:tgtEl>
                                          <p:spTgt spid="60"/>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3"/>
                                        </p:tgtEl>
                                        <p:attrNameLst>
                                          <p:attrName>style.visibility</p:attrName>
                                        </p:attrNameLst>
                                      </p:cBhvr>
                                      <p:to>
                                        <p:strVal val="visible"/>
                                      </p:to>
                                    </p:set>
                                    <p:animEffect transition="in" filter="fade">
                                      <p:cBhvr>
                                        <p:cTn id="175" dur="200"/>
                                        <p:tgtEl>
                                          <p:spTgt spid="63"/>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4"/>
                                        </p:tgtEl>
                                        <p:attrNameLst>
                                          <p:attrName>style.visibility</p:attrName>
                                        </p:attrNameLst>
                                      </p:cBhvr>
                                      <p:to>
                                        <p:strVal val="visible"/>
                                      </p:to>
                                    </p:set>
                                    <p:animEffect transition="in" filter="fade">
                                      <p:cBhvr>
                                        <p:cTn id="179" dur="200"/>
                                        <p:tgtEl>
                                          <p:spTgt spid="64"/>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7"/>
                                        </p:tgtEl>
                                        <p:attrNameLst>
                                          <p:attrName>style.visibility</p:attrName>
                                        </p:attrNameLst>
                                      </p:cBhvr>
                                      <p:to>
                                        <p:strVal val="visible"/>
                                      </p:to>
                                    </p:set>
                                    <p:animEffect transition="in" filter="fade">
                                      <p:cBhvr>
                                        <p:cTn id="183" dur="200"/>
                                        <p:tgtEl>
                                          <p:spTgt spid="67"/>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150"/>
                                        </p:tgtEl>
                                        <p:attrNameLst>
                                          <p:attrName>style.visibility</p:attrName>
                                        </p:attrNameLst>
                                      </p:cBhvr>
                                      <p:to>
                                        <p:strVal val="visible"/>
                                      </p:to>
                                    </p:set>
                                    <p:animEffect transition="in" filter="fade">
                                      <p:cBhvr>
                                        <p:cTn id="187" dur="200"/>
                                        <p:tgtEl>
                                          <p:spTgt spid="150"/>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151"/>
                                        </p:tgtEl>
                                        <p:attrNameLst>
                                          <p:attrName>style.visibility</p:attrName>
                                        </p:attrNameLst>
                                      </p:cBhvr>
                                      <p:to>
                                        <p:strVal val="visible"/>
                                      </p:to>
                                    </p:set>
                                    <p:animEffect transition="in" filter="fade">
                                      <p:cBhvr>
                                        <p:cTn id="191" dur="200"/>
                                        <p:tgtEl>
                                          <p:spTgt spid="151"/>
                                        </p:tgtEl>
                                      </p:cBhvr>
                                    </p:animEffect>
                                  </p:childTnLst>
                                </p:cTn>
                              </p:par>
                            </p:childTnLst>
                          </p:cTn>
                        </p:par>
                        <p:par>
                          <p:cTn id="192" fill="hold">
                            <p:stCondLst>
                              <p:cond delay="9400"/>
                            </p:stCondLst>
                            <p:childTnLst>
                              <p:par>
                                <p:cTn id="193" presetID="10" presetClass="entr" presetSubtype="0" fill="hold" grpId="0" nodeType="afterEffect">
                                  <p:stCondLst>
                                    <p:cond delay="0"/>
                                  </p:stCondLst>
                                  <p:childTnLst>
                                    <p:set>
                                      <p:cBhvr>
                                        <p:cTn id="194" dur="1" fill="hold">
                                          <p:stCondLst>
                                            <p:cond delay="0"/>
                                          </p:stCondLst>
                                        </p:cTn>
                                        <p:tgtEl>
                                          <p:spTgt spid="159"/>
                                        </p:tgtEl>
                                        <p:attrNameLst>
                                          <p:attrName>style.visibility</p:attrName>
                                        </p:attrNameLst>
                                      </p:cBhvr>
                                      <p:to>
                                        <p:strVal val="visible"/>
                                      </p:to>
                                    </p:set>
                                    <p:animEffect transition="in" filter="fade">
                                      <p:cBhvr>
                                        <p:cTn id="195" dur="200"/>
                                        <p:tgtEl>
                                          <p:spTgt spid="159"/>
                                        </p:tgtEl>
                                      </p:cBhvr>
                                    </p:animEffect>
                                  </p:childTnLst>
                                </p:cTn>
                              </p:par>
                            </p:childTnLst>
                          </p:cTn>
                        </p:par>
                        <p:par>
                          <p:cTn id="196" fill="hold">
                            <p:stCondLst>
                              <p:cond delay="9600"/>
                            </p:stCondLst>
                            <p:childTnLst>
                              <p:par>
                                <p:cTn id="197" presetID="10" presetClass="entr" presetSubtype="0" fill="hold" grpId="0" nodeType="afterEffect">
                                  <p:stCondLst>
                                    <p:cond delay="0"/>
                                  </p:stCondLst>
                                  <p:childTnLst>
                                    <p:set>
                                      <p:cBhvr>
                                        <p:cTn id="198" dur="1" fill="hold">
                                          <p:stCondLst>
                                            <p:cond delay="0"/>
                                          </p:stCondLst>
                                        </p:cTn>
                                        <p:tgtEl>
                                          <p:spTgt spid="154"/>
                                        </p:tgtEl>
                                        <p:attrNameLst>
                                          <p:attrName>style.visibility</p:attrName>
                                        </p:attrNameLst>
                                      </p:cBhvr>
                                      <p:to>
                                        <p:strVal val="visible"/>
                                      </p:to>
                                    </p:set>
                                    <p:animEffect transition="in" filter="fade">
                                      <p:cBhvr>
                                        <p:cTn id="199" dur="200"/>
                                        <p:tgtEl>
                                          <p:spTgt spid="154"/>
                                        </p:tgtEl>
                                      </p:cBhvr>
                                    </p:animEffect>
                                  </p:childTnLst>
                                </p:cTn>
                              </p:par>
                            </p:childTnLst>
                          </p:cTn>
                        </p:par>
                        <p:par>
                          <p:cTn id="200" fill="hold">
                            <p:stCondLst>
                              <p:cond delay="9800"/>
                            </p:stCondLst>
                            <p:childTnLst>
                              <p:par>
                                <p:cTn id="201" presetID="10" presetClass="entr" presetSubtype="0" fill="hold" grpId="0" nodeType="afterEffect">
                                  <p:stCondLst>
                                    <p:cond delay="0"/>
                                  </p:stCondLst>
                                  <p:childTnLst>
                                    <p:set>
                                      <p:cBhvr>
                                        <p:cTn id="202" dur="1" fill="hold">
                                          <p:stCondLst>
                                            <p:cond delay="0"/>
                                          </p:stCondLst>
                                        </p:cTn>
                                        <p:tgtEl>
                                          <p:spTgt spid="156"/>
                                        </p:tgtEl>
                                        <p:attrNameLst>
                                          <p:attrName>style.visibility</p:attrName>
                                        </p:attrNameLst>
                                      </p:cBhvr>
                                      <p:to>
                                        <p:strVal val="visible"/>
                                      </p:to>
                                    </p:set>
                                    <p:animEffect transition="in" filter="fade">
                                      <p:cBhvr>
                                        <p:cTn id="203" dur="200"/>
                                        <p:tgtEl>
                                          <p:spTgt spid="156"/>
                                        </p:tgtEl>
                                      </p:cBhvr>
                                    </p:animEffect>
                                  </p:childTnLst>
                                </p:cTn>
                              </p:par>
                            </p:childTnLst>
                          </p:cTn>
                        </p:par>
                        <p:par>
                          <p:cTn id="204" fill="hold">
                            <p:stCondLst>
                              <p:cond delay="10000"/>
                            </p:stCondLst>
                            <p:childTnLst>
                              <p:par>
                                <p:cTn id="205" presetID="10" presetClass="entr" presetSubtype="0" fill="hold" grpId="0" nodeType="afterEffect">
                                  <p:stCondLst>
                                    <p:cond delay="0"/>
                                  </p:stCondLst>
                                  <p:childTnLst>
                                    <p:set>
                                      <p:cBhvr>
                                        <p:cTn id="206" dur="1" fill="hold">
                                          <p:stCondLst>
                                            <p:cond delay="0"/>
                                          </p:stCondLst>
                                        </p:cTn>
                                        <p:tgtEl>
                                          <p:spTgt spid="158"/>
                                        </p:tgtEl>
                                        <p:attrNameLst>
                                          <p:attrName>style.visibility</p:attrName>
                                        </p:attrNameLst>
                                      </p:cBhvr>
                                      <p:to>
                                        <p:strVal val="visible"/>
                                      </p:to>
                                    </p:set>
                                    <p:animEffect transition="in" filter="fade">
                                      <p:cBhvr>
                                        <p:cTn id="207" dur="200"/>
                                        <p:tgtEl>
                                          <p:spTgt spid="158"/>
                                        </p:tgtEl>
                                      </p:cBhvr>
                                    </p:animEffect>
                                  </p:childTnLst>
                                </p:cTn>
                              </p:par>
                            </p:childTnLst>
                          </p:cTn>
                        </p:par>
                        <p:par>
                          <p:cTn id="208" fill="hold">
                            <p:stCondLst>
                              <p:cond delay="10200"/>
                            </p:stCondLst>
                            <p:childTnLst>
                              <p:par>
                                <p:cTn id="209" presetID="10" presetClass="entr" presetSubtype="0" fill="hold" grpId="0" nodeType="afterEffect">
                                  <p:stCondLst>
                                    <p:cond delay="0"/>
                                  </p:stCondLst>
                                  <p:childTnLst>
                                    <p:set>
                                      <p:cBhvr>
                                        <p:cTn id="210" dur="1" fill="hold">
                                          <p:stCondLst>
                                            <p:cond delay="0"/>
                                          </p:stCondLst>
                                        </p:cTn>
                                        <p:tgtEl>
                                          <p:spTgt spid="157"/>
                                        </p:tgtEl>
                                        <p:attrNameLst>
                                          <p:attrName>style.visibility</p:attrName>
                                        </p:attrNameLst>
                                      </p:cBhvr>
                                      <p:to>
                                        <p:strVal val="visible"/>
                                      </p:to>
                                    </p:set>
                                    <p:animEffect transition="in" filter="fade">
                                      <p:cBhvr>
                                        <p:cTn id="211" dur="2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8" grpId="0" animBg="1"/>
      <p:bldP spid="20" grpId="0" animBg="1"/>
      <p:bldP spid="21" grpId="0" animBg="1"/>
      <p:bldP spid="22" grpId="0" animBg="1"/>
      <p:bldP spid="26" grpId="0" animBg="1"/>
      <p:bldP spid="31" grpId="0" animBg="1"/>
      <p:bldP spid="32" grpId="0" animBg="1"/>
      <p:bldP spid="33" grpId="0" animBg="1"/>
      <p:bldP spid="37" grpId="0" animBg="1"/>
      <p:bldP spid="38" grpId="0" animBg="1"/>
      <p:bldP spid="42" grpId="0" animBg="1"/>
      <p:bldP spid="46" grpId="0" animBg="1"/>
      <p:bldP spid="51" grpId="0" animBg="1"/>
      <p:bldP spid="53" grpId="0" animBg="1"/>
      <p:bldP spid="55" grpId="0" animBg="1"/>
      <p:bldP spid="59" grpId="0" animBg="1"/>
      <p:bldP spid="75" grpId="0" animBg="1"/>
      <p:bldP spid="78" grpId="0" animBg="1"/>
      <p:bldP spid="81" grpId="0" animBg="1"/>
      <p:bldP spid="66" grpId="0" animBg="1"/>
      <p:bldP spid="93"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3" grpId="0" animBg="1"/>
      <p:bldP spid="64" grpId="0" animBg="1"/>
      <p:bldP spid="67" grpId="0" animBg="1"/>
      <p:bldP spid="150" grpId="0" animBg="1"/>
      <p:bldP spid="151" grpId="0" animBg="1"/>
      <p:bldP spid="24" grpId="0" animBg="1"/>
      <p:bldP spid="25" grpId="0" animBg="1"/>
      <p:bldP spid="40" grpId="0" animBg="1"/>
      <p:bldP spid="17" grpId="0" animBg="1"/>
      <p:bldP spid="62" grpId="0" animBg="1"/>
      <p:bldP spid="154" grpId="0" animBg="1"/>
      <p:bldP spid="156" grpId="0" animBg="1"/>
      <p:bldP spid="157" grpId="0" animBg="1"/>
      <p:bldP spid="158" grpId="0" animBg="1"/>
      <p:bldP spid="159" grpId="0" animBg="1"/>
      <p:bldP spid="94" grpId="0" animBg="1"/>
    </p:bldLst>
  </p:timing>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114" name="Rectangle 113"/>
          <p:cNvSpPr/>
          <p:nvPr userDrawn="1"/>
        </p:nvSpPr>
        <p:spPr>
          <a:xfrm>
            <a:off x="0" y="0"/>
            <a:ext cx="9144000" cy="7215938"/>
          </a:xfrm>
          <a:prstGeom prst="rect">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180000" y="6189294"/>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277565" y="604800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406400"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892925" y="5958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178585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1846636" y="591165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360000" y="5912624"/>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1792925" y="6138000"/>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2865850" y="577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4006636" y="591165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3286636" y="591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1886172"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7848261" y="573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4759097" y="574135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7128261" y="573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5310090" y="609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984067" y="586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653261" y="541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476340" y="574135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4903454" y="5958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3148403" y="630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2283172" y="583135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253247" y="610135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5976379" y="6318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2516172" y="617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143306" y="591165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1" name="Cube 70"/>
          <p:cNvSpPr/>
          <p:nvPr userDrawn="1"/>
        </p:nvSpPr>
        <p:spPr>
          <a:xfrm>
            <a:off x="97565" y="538676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 name="Cube 73"/>
          <p:cNvSpPr/>
          <p:nvPr userDrawn="1"/>
        </p:nvSpPr>
        <p:spPr>
          <a:xfrm>
            <a:off x="1164067" y="538676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1408169" y="6211761"/>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1425850" y="6092624"/>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2808633" y="602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2246172" y="5719891"/>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680252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3738493" y="560599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6368700" y="6031761"/>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8819568" y="584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5509527" y="611720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4415781" y="580894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 name="Cube 105"/>
          <p:cNvSpPr/>
          <p:nvPr userDrawn="1"/>
        </p:nvSpPr>
        <p:spPr>
          <a:xfrm>
            <a:off x="7165271" y="613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6728700" y="5779364"/>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7885271" y="613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353221" y="6053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92346" y="601977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82130"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6768261" y="6143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7892346" y="54159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225850"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598861"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4653261" y="5296765"/>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2955850" y="566205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4036907"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886379" y="545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6246379" y="509864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533454" y="5098646"/>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8" name="Cube 67"/>
          <p:cNvSpPr/>
          <p:nvPr userDrawn="1"/>
        </p:nvSpPr>
        <p:spPr>
          <a:xfrm>
            <a:off x="4563261" y="616791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9" name="Cube 68"/>
          <p:cNvSpPr/>
          <p:nvPr userDrawn="1"/>
        </p:nvSpPr>
        <p:spPr>
          <a:xfrm>
            <a:off x="4177100" y="617693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0" name="Cube 69"/>
          <p:cNvSpPr/>
          <p:nvPr userDrawn="1"/>
        </p:nvSpPr>
        <p:spPr>
          <a:xfrm>
            <a:off x="3468493" y="5462339"/>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2" name="Cube 71"/>
          <p:cNvSpPr/>
          <p:nvPr userDrawn="1"/>
        </p:nvSpPr>
        <p:spPr>
          <a:xfrm>
            <a:off x="5509527" y="560733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984067" y="569599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3845541" y="550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2337774" y="558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6131760" y="5779364"/>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8425271" y="5607335"/>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4950090" y="5839762"/>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839097" y="610135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90" name="Group 189"/>
          <p:cNvGrpSpPr/>
          <p:nvPr userDrawn="1"/>
        </p:nvGrpSpPr>
        <p:grpSpPr>
          <a:xfrm>
            <a:off x="-3084" y="-30574"/>
            <a:ext cx="9164084" cy="6888574"/>
            <a:chOff x="-3084" y="-30574"/>
            <a:chExt cx="9164084" cy="6888574"/>
          </a:xfrm>
        </p:grpSpPr>
        <p:sp>
          <p:nvSpPr>
            <p:cNvPr id="193" name="Rectangle 192"/>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94" name="Rectangle 193"/>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195"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96" name="Picture 19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97"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98"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99" name="Straight Connector 198"/>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8282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4"/>
                                        </p:tgtEl>
                                        <p:attrNameLst>
                                          <p:attrName>style.visibility</p:attrName>
                                        </p:attrNameLst>
                                      </p:cBhvr>
                                      <p:to>
                                        <p:strVal val="visible"/>
                                      </p:to>
                                    </p:set>
                                    <p:animEffect transition="in" filter="fade">
                                      <p:cBhvr>
                                        <p:cTn id="171" dur="200"/>
                                        <p:tgtEl>
                                          <p:spTgt spid="64"/>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7"/>
                                        </p:tgtEl>
                                        <p:attrNameLst>
                                          <p:attrName>style.visibility</p:attrName>
                                        </p:attrNameLst>
                                      </p:cBhvr>
                                      <p:to>
                                        <p:strVal val="visible"/>
                                      </p:to>
                                    </p:set>
                                    <p:animEffect transition="in" filter="fade">
                                      <p:cBhvr>
                                        <p:cTn id="175" dur="200"/>
                                        <p:tgtEl>
                                          <p:spTgt spid="67"/>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8"/>
                                        </p:tgtEl>
                                        <p:attrNameLst>
                                          <p:attrName>style.visibility</p:attrName>
                                        </p:attrNameLst>
                                      </p:cBhvr>
                                      <p:to>
                                        <p:strVal val="visible"/>
                                      </p:to>
                                    </p:set>
                                    <p:animEffect transition="in" filter="fade">
                                      <p:cBhvr>
                                        <p:cTn id="179" dur="200"/>
                                        <p:tgtEl>
                                          <p:spTgt spid="68"/>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9"/>
                                        </p:tgtEl>
                                        <p:attrNameLst>
                                          <p:attrName>style.visibility</p:attrName>
                                        </p:attrNameLst>
                                      </p:cBhvr>
                                      <p:to>
                                        <p:strVal val="visible"/>
                                      </p:to>
                                    </p:set>
                                    <p:animEffect transition="in" filter="fade">
                                      <p:cBhvr>
                                        <p:cTn id="183" dur="200"/>
                                        <p:tgtEl>
                                          <p:spTgt spid="69"/>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61"/>
                                        </p:tgtEl>
                                        <p:attrNameLst>
                                          <p:attrName>style.visibility</p:attrName>
                                        </p:attrNameLst>
                                      </p:cBhvr>
                                      <p:to>
                                        <p:strVal val="visible"/>
                                      </p:to>
                                    </p:set>
                                    <p:animEffect transition="in" filter="fade">
                                      <p:cBhvr>
                                        <p:cTn id="187" dur="200"/>
                                        <p:tgtEl>
                                          <p:spTgt spid="61"/>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60"/>
                                        </p:tgtEl>
                                        <p:attrNameLst>
                                          <p:attrName>style.visibility</p:attrName>
                                        </p:attrNameLst>
                                      </p:cBhvr>
                                      <p:to>
                                        <p:strVal val="visible"/>
                                      </p:to>
                                    </p:set>
                                    <p:animEffect transition="in" filter="fade">
                                      <p:cBhvr>
                                        <p:cTn id="191" dur="2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7" grpId="0" animBg="1"/>
      <p:bldP spid="18" grpId="0" animBg="1"/>
      <p:bldP spid="20" grpId="0" animBg="1"/>
      <p:bldP spid="22" grpId="0" animBg="1"/>
      <p:bldP spid="24" grpId="0" animBg="1"/>
      <p:bldP spid="25" grpId="0" animBg="1"/>
      <p:bldP spid="26" grpId="0" animBg="1"/>
      <p:bldP spid="31" grpId="0" animBg="1"/>
      <p:bldP spid="32" grpId="0" animBg="1"/>
      <p:bldP spid="33" grpId="0" animBg="1"/>
      <p:bldP spid="38" grpId="0" animBg="1"/>
      <p:bldP spid="42" grpId="0" animBg="1"/>
      <p:bldP spid="46" grpId="0" animBg="1"/>
      <p:bldP spid="51" grpId="0" animBg="1"/>
      <p:bldP spid="53" grpId="0" animBg="1"/>
      <p:bldP spid="59" grpId="0" animBg="1"/>
      <p:bldP spid="62" grpId="0" animBg="1"/>
      <p:bldP spid="75" grpId="0" animBg="1"/>
      <p:bldP spid="78" grpId="0" animBg="1"/>
      <p:bldP spid="81" grpId="0" animBg="1"/>
      <p:bldP spid="66" grpId="0" animBg="1"/>
      <p:bldP spid="93" grpId="0" animBg="1"/>
      <p:bldP spid="94"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1" grpId="0" animBg="1"/>
      <p:bldP spid="64" grpId="0" animBg="1"/>
      <p:bldP spid="67" grpId="0" animBg="1"/>
      <p:bldP spid="68" grpId="0" animBg="1"/>
      <p:bldP spid="69" grpId="0" animBg="1"/>
      <p:bldP spid="21" grpId="0" animBg="1"/>
      <p:bldP spid="55" grpId="0" animBg="1"/>
      <p:bldP spid="37" grpId="0" animBg="1"/>
      <p:bldP spid="40" grpId="0" animBg="1"/>
    </p:bldLst>
  </p:timing>
</p:sldLayout>
</file>

<file path=ppt/slideLayouts/slideLayout275.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19125" y="290513"/>
            <a:ext cx="6391275" cy="635000"/>
          </a:xfrm>
        </p:spPr>
        <p:txBody>
          <a:bodyPr/>
          <a:lstStyle/>
          <a:p>
            <a:r>
              <a:rPr lang="en-US" smtClean="0"/>
              <a:t>Click to edit Master title style</a:t>
            </a:r>
            <a:endParaRPr lang="en-GB"/>
          </a:p>
        </p:txBody>
      </p:sp>
      <p:sp>
        <p:nvSpPr>
          <p:cNvPr id="3" name="Chart Placeholder 2"/>
          <p:cNvSpPr>
            <a:spLocks noGrp="1"/>
          </p:cNvSpPr>
          <p:nvPr>
            <p:ph type="chart" sz="half" idx="1"/>
          </p:nvPr>
        </p:nvSpPr>
        <p:spPr>
          <a:xfrm>
            <a:off x="966788" y="1546225"/>
            <a:ext cx="3656012" cy="5092700"/>
          </a:xfrm>
        </p:spPr>
        <p:txBody>
          <a:bodyPr/>
          <a:lstStyle/>
          <a:p>
            <a:pPr lvl="0"/>
            <a:endParaRPr lang="en-GB" noProof="0"/>
          </a:p>
        </p:txBody>
      </p:sp>
      <p:sp>
        <p:nvSpPr>
          <p:cNvPr id="4" name="Text Placeholder 3"/>
          <p:cNvSpPr>
            <a:spLocks noGrp="1"/>
          </p:cNvSpPr>
          <p:nvPr>
            <p:ph type="body" sz="half" idx="2"/>
          </p:nvPr>
        </p:nvSpPr>
        <p:spPr>
          <a:xfrm>
            <a:off x="4775200" y="1546225"/>
            <a:ext cx="3657600" cy="50927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fld id="{8AAB895D-EE4F-4776-AE15-5FBFA44D93AF}" type="datetime1">
              <a:rPr lang="en-GB">
                <a:solidFill>
                  <a:srgbClr val="00539B"/>
                </a:solidFill>
              </a:rPr>
              <a:pPr>
                <a:defRPr/>
              </a:pPr>
              <a:t>05/10/2020</a:t>
            </a:fld>
            <a:endParaRPr lang="en-GB">
              <a:solidFill>
                <a:srgbClr val="00539B"/>
              </a:solidFill>
            </a:endParaRPr>
          </a:p>
        </p:txBody>
      </p:sp>
    </p:spTree>
    <p:extLst>
      <p:ext uri="{BB962C8B-B14F-4D97-AF65-F5344CB8AC3E}">
        <p14:creationId xmlns:p14="http://schemas.microsoft.com/office/powerpoint/2010/main" val="1728461185"/>
      </p:ext>
    </p:extLst>
  </p:cSld>
  <p:clrMapOvr>
    <a:masterClrMapping/>
  </p:clrMapOvr>
  <p:timing>
    <p:tnLst>
      <p:par>
        <p:cTn id="1" dur="indefinite" restart="never" nodeType="tmRoot"/>
      </p:par>
    </p:tnLst>
  </p:timing>
</p:sldLayout>
</file>

<file path=ppt/slideLayouts/slideLayout276.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19859" y="292100"/>
            <a:ext cx="6390542" cy="635000"/>
          </a:xfrm>
        </p:spPr>
        <p:txBody>
          <a:bodyPr/>
          <a:lstStyle/>
          <a:p>
            <a:r>
              <a:rPr lang="en-US" smtClean="0"/>
              <a:t>Click to edit Master title style</a:t>
            </a:r>
            <a:endParaRPr lang="en-GB"/>
          </a:p>
        </p:txBody>
      </p:sp>
      <p:sp>
        <p:nvSpPr>
          <p:cNvPr id="3" name="Text Placeholder 2"/>
          <p:cNvSpPr>
            <a:spLocks noGrp="1"/>
          </p:cNvSpPr>
          <p:nvPr>
            <p:ph type="body" sz="half" idx="1"/>
          </p:nvPr>
        </p:nvSpPr>
        <p:spPr>
          <a:xfrm>
            <a:off x="967161" y="1546225"/>
            <a:ext cx="3661997"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half" idx="2"/>
          </p:nvPr>
        </p:nvSpPr>
        <p:spPr>
          <a:xfrm>
            <a:off x="4769827" y="1546225"/>
            <a:ext cx="3663462"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00539B"/>
              </a:solidFill>
            </a:endParaRPr>
          </a:p>
        </p:txBody>
      </p:sp>
    </p:spTree>
    <p:extLst>
      <p:ext uri="{BB962C8B-B14F-4D97-AF65-F5344CB8AC3E}">
        <p14:creationId xmlns:p14="http://schemas.microsoft.com/office/powerpoint/2010/main" val="4004602860"/>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GB"/>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a:p>
        </p:txBody>
      </p:sp>
      <p:sp>
        <p:nvSpPr>
          <p:cNvPr id="4" name="Date Placeholder 3"/>
          <p:cNvSpPr>
            <a:spLocks noGrp="1"/>
          </p:cNvSpPr>
          <p:nvPr>
            <p:ph type="dt" sz="half" idx="10"/>
          </p:nvPr>
        </p:nvSpPr>
        <p:spPr/>
        <p:txBody>
          <a:bodyPr/>
          <a:lstStyle/>
          <a:p>
            <a:fld id="{22FE32B5-96C8-4C78-A78A-D82DCD620282}" type="datetimeFigureOut">
              <a:rPr lang="en-GB" smtClean="0">
                <a:solidFill>
                  <a:srgbClr val="00539B"/>
                </a:solidFill>
              </a:rPr>
              <a:pPr/>
              <a:t>05/10/2020</a:t>
            </a:fld>
            <a:endParaRPr lang="en-GB">
              <a:solidFill>
                <a:srgbClr val="00539B"/>
              </a:solidFill>
            </a:endParaRPr>
          </a:p>
        </p:txBody>
      </p:sp>
      <p:sp>
        <p:nvSpPr>
          <p:cNvPr id="5" name="Footer Placeholder 4"/>
          <p:cNvSpPr>
            <a:spLocks noGrp="1"/>
          </p:cNvSpPr>
          <p:nvPr>
            <p:ph type="ftr" sz="quarter" idx="11"/>
            <p:custDataLst>
              <p:tags r:id="rId1"/>
            </p:custDataLst>
          </p:nvPr>
        </p:nvSpPr>
        <p:spPr>
          <a:xfrm>
            <a:off x="0" y="6356350"/>
            <a:ext cx="9144000" cy="365125"/>
          </a:xfrm>
        </p:spPr>
        <p:txBody>
          <a:bodyPr/>
          <a:lstStyle>
            <a:lvl1pPr>
              <a:defRPr lang="en-GB" sz="900" b="1" i="0" u="none">
                <a:solidFill>
                  <a:srgbClr val="0000FF"/>
                </a:solidFill>
                <a:latin typeface="Arial"/>
              </a:defRPr>
            </a:lvl1pPr>
          </a:lstStyle>
          <a:p>
            <a:endParaRPr>
              <a:solidFill>
                <a:srgbClr val="000000"/>
              </a:solidFill>
            </a:endParaRPr>
          </a:p>
        </p:txBody>
      </p:sp>
      <p:sp>
        <p:nvSpPr>
          <p:cNvPr id="6" name="Slide Number Placeholder 5"/>
          <p:cNvSpPr>
            <a:spLocks noGrp="1"/>
          </p:cNvSpPr>
          <p:nvPr>
            <p:ph type="sldNum" sz="quarter" idx="12"/>
          </p:nvPr>
        </p:nvSpPr>
        <p:spPr/>
        <p:txBody>
          <a:bodyPr/>
          <a:lstStyle/>
          <a:p>
            <a:fld id="{7030191E-F2BE-40CD-B157-CF30377FF8CD}" type="slidenum">
              <a:rPr lang="en-GB" smtClean="0">
                <a:solidFill>
                  <a:srgbClr val="00539B"/>
                </a:solidFill>
              </a:rPr>
              <a:pPr/>
              <a:t>‹#›</a:t>
            </a:fld>
            <a:endParaRPr lang="en-GB">
              <a:solidFill>
                <a:srgbClr val="00539B"/>
              </a:solidFill>
            </a:endParaRPr>
          </a:p>
        </p:txBody>
      </p:sp>
    </p:spTree>
    <p:extLst>
      <p:ext uri="{BB962C8B-B14F-4D97-AF65-F5344CB8AC3E}">
        <p14:creationId xmlns:p14="http://schemas.microsoft.com/office/powerpoint/2010/main" val="3530434672"/>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3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455439301"/>
      </p:ext>
    </p:extLst>
  </p:cSld>
  <p:clrMapOvr>
    <a:masterClrMapping/>
  </p:clrMapOvr>
  <p:timing>
    <p:tnLst>
      <p:par>
        <p:cTn id="1" dur="indefinite" restart="never" nodeType="tmRoot"/>
      </p:par>
    </p:tnLst>
  </p:timing>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41533389"/>
      </p:ext>
    </p:extLst>
  </p:cSld>
  <p:clrMapOvr>
    <a:masterClrMapping/>
  </p:clrMapOvr>
  <p:timing>
    <p:tnLst>
      <p:par>
        <p:cTn id="1" dur="indefinite" restart="never" nodeType="tmRoot"/>
      </p:par>
    </p:tnLst>
  </p:timing>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dirty="0"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2550127009"/>
      </p:ext>
    </p:extLst>
  </p:cSld>
  <p:clrMapOvr>
    <a:masterClrMapping/>
  </p:clrMapOvr>
  <p:timing>
    <p:tnLst>
      <p:par>
        <p:cTn id="1" dur="indefinite" restart="never" nodeType="tmRoot"/>
      </p:par>
    </p:tn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944282635"/>
      </p:ext>
    </p:extLst>
  </p:cSld>
  <p:clrMapOvr>
    <a:masterClrMapping/>
  </p:clrMapOvr>
  <p:timing>
    <p:tnLst>
      <p:par>
        <p:cT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559579439"/>
      </p:ext>
    </p:extLst>
  </p:cSld>
  <p:clrMapOvr>
    <a:masterClrMapping/>
  </p:clrMapOvr>
  <p:timing>
    <p:tnLst>
      <p:par>
        <p:cT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548195074"/>
      </p:ext>
    </p:extLst>
  </p:cSld>
  <p:clrMapOvr>
    <a:masterClrMapping/>
  </p:clrMapOvr>
  <p:timing>
    <p:tnLst>
      <p:par>
        <p:cTn id="1" dur="indefinite" restart="never" nodeType="tmRoot"/>
      </p:par>
    </p:tn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2160587"/>
            <a:ext cx="3579813"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3605212"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257348659"/>
      </p:ext>
    </p:extLst>
  </p:cSld>
  <p:clrMapOvr>
    <a:masterClrMapping/>
  </p:clrMapOvr>
  <p:timing>
    <p:tnLst>
      <p:par>
        <p:cTn id="1" dur="indefinite" restart="never" nodeType="tmRoot"/>
      </p:par>
    </p:tnLst>
  </p:timing>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 name="Round Same Side Corner Rectangle 9"/>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4" name="Content Placeholder 8"/>
          <p:cNvSpPr>
            <a:spLocks noGrp="1"/>
          </p:cNvSpPr>
          <p:nvPr>
            <p:ph sz="quarter" idx="18"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65605990"/>
      </p:ext>
    </p:extLst>
  </p:cSld>
  <p:clrMapOvr>
    <a:masterClrMapping/>
  </p:clrMapOvr>
  <p:timing>
    <p:tnLst>
      <p:par>
        <p:cTn id="1" dur="indefinite" restart="never" nodeType="tmRoot"/>
      </p:par>
    </p:tn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22" name="Text Placeholder 3"/>
          <p:cNvSpPr>
            <a:spLocks noGrp="1"/>
          </p:cNvSpPr>
          <p:nvPr>
            <p:ph type="body" sz="quarter" idx="18"/>
          </p:nvPr>
        </p:nvSpPr>
        <p:spPr>
          <a:xfrm>
            <a:off x="4950220" y="2312988"/>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23" name="Content Placeholder 8"/>
          <p:cNvSpPr>
            <a:spLocks noGrp="1"/>
          </p:cNvSpPr>
          <p:nvPr>
            <p:ph sz="quarter" idx="19" hasCustomPrompt="1"/>
          </p:nvPr>
        </p:nvSpPr>
        <p:spPr>
          <a:xfrm>
            <a:off x="4819650" y="2879725"/>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12692063"/>
      </p:ext>
    </p:extLst>
  </p:cSld>
  <p:clrMapOvr>
    <a:masterClrMapping/>
  </p:clrMapOvr>
  <p:timing>
    <p:tnLst>
      <p:par>
        <p:cTn id="1" dur="indefinite" restart="never" nodeType="tmRoot"/>
      </p:par>
    </p:tnLst>
  </p:timing>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7" name="Text Placeholder 5"/>
          <p:cNvSpPr>
            <a:spLocks noGrp="1"/>
          </p:cNvSpPr>
          <p:nvPr>
            <p:ph type="body" sz="quarter" idx="17"/>
          </p:nvPr>
        </p:nvSpPr>
        <p:spPr>
          <a:xfrm>
            <a:off x="4803774" y="2178844"/>
            <a:ext cx="3603625" cy="431958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335480854"/>
      </p:ext>
    </p:extLst>
  </p:cSld>
  <p:clrMapOvr>
    <a:masterClrMapping/>
  </p:clrMapOvr>
  <p:timing>
    <p:tnLst>
      <p:par>
        <p:cTn id="1" dur="indefinite" restart="never" nodeType="tmRoot"/>
      </p:par>
    </p:tnLst>
  </p:timing>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209267441"/>
      </p:ext>
    </p:extLst>
  </p:cSld>
  <p:clrMapOvr>
    <a:masterClrMapping/>
  </p:clrMapOvr>
  <p:timing>
    <p:tnLst>
      <p:par>
        <p:cTn id="1" dur="indefinite" restart="never" nodeType="tmRoot"/>
      </p:par>
    </p:tn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3"/>
          <p:cNvSpPr>
            <a:spLocks noGrp="1"/>
          </p:cNvSpPr>
          <p:nvPr>
            <p:ph type="body" sz="quarter" idx="18"/>
          </p:nvPr>
        </p:nvSpPr>
        <p:spPr>
          <a:xfrm>
            <a:off x="849706" y="2297906"/>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19" name="Content Placeholder 8"/>
          <p:cNvSpPr>
            <a:spLocks noGrp="1"/>
          </p:cNvSpPr>
          <p:nvPr>
            <p:ph sz="quarter" idx="19" hasCustomPrompt="1"/>
          </p:nvPr>
        </p:nvSpPr>
        <p:spPr>
          <a:xfrm>
            <a:off x="719136" y="2864643"/>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705963463"/>
      </p:ext>
    </p:extLst>
  </p:cSld>
  <p:clrMapOvr>
    <a:masterClrMapping/>
  </p:clrMapOvr>
  <p:timing>
    <p:tnLst>
      <p:par>
        <p:cTn id="1" dur="indefinite" restart="never" nodeType="tmRoot"/>
      </p:par>
    </p:tnLst>
  </p:timing>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2160587"/>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2519361"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609976" y="2160588"/>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178712763"/>
      </p:ext>
    </p:extLst>
  </p:cSld>
  <p:clrMapOvr>
    <a:masterClrMapping/>
  </p:clrMapOvr>
  <p:timing>
    <p:tnLst>
      <p:par>
        <p:cTn id="1" dur="indefinite" restart="never" nodeType="tmRoot"/>
      </p:par>
    </p:tn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2170906"/>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2162175"/>
            <a:ext cx="2884486"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76238" y="2157412"/>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501569634"/>
      </p:ext>
    </p:extLst>
  </p:cSld>
  <p:clrMapOvr>
    <a:masterClrMapping/>
  </p:clrMapOvr>
  <p:timing>
    <p:tnLst>
      <p:par>
        <p:cTn id="1" dur="indefinite" restart="never" nodeType="tmRoot"/>
      </p:par>
    </p:tn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2168525"/>
            <a:ext cx="3598861" cy="4292599"/>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59700"/>
            <a:ext cx="3605213" cy="4300537"/>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2159000"/>
            <a:ext cx="3600450" cy="43275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2159000"/>
            <a:ext cx="3600450" cy="4327525"/>
          </a:xfrm>
        </p:spPr>
        <p:txBody>
          <a:bodyPr/>
          <a:lstStyle>
            <a:lvl1pPr>
              <a:defRPr baseline="0"/>
            </a:lvl1pPr>
          </a:lstStyle>
          <a:p>
            <a:pPr lvl="0"/>
            <a:r>
              <a:rPr lang="en-US" dirty="0" smtClean="0"/>
              <a:t>Click icon to insert object</a:t>
            </a:r>
          </a:p>
        </p:txBody>
      </p:sp>
    </p:spTree>
    <p:extLst>
      <p:ext uri="{BB962C8B-B14F-4D97-AF65-F5344CB8AC3E}">
        <p14:creationId xmlns:p14="http://schemas.microsoft.com/office/powerpoint/2010/main" val="2868505313"/>
      </p:ext>
    </p:extLst>
  </p:cSld>
  <p:clrMapOvr>
    <a:masterClrMapping/>
  </p:clrMapOvr>
  <p:timing>
    <p:tnLst>
      <p:par>
        <p:cT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527301"/>
            <a:ext cx="3598861" cy="3933823"/>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527301"/>
            <a:ext cx="3605213" cy="3932936"/>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803401"/>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641600"/>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616200"/>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886075"/>
            <a:ext cx="3603625" cy="3575050"/>
          </a:xfrm>
        </p:spPr>
        <p:txBody>
          <a:bodyPr/>
          <a:lstStyle>
            <a:lvl1pPr>
              <a:defRPr sz="1600"/>
            </a:lvl1pPr>
          </a:lstStyle>
          <a:p>
            <a:pPr lvl="0"/>
            <a:r>
              <a:rPr lang="en-US" dirty="0" smtClean="0"/>
              <a:t>Click to edit Master text styles</a:t>
            </a:r>
          </a:p>
        </p:txBody>
      </p:sp>
      <p:sp>
        <p:nvSpPr>
          <p:cNvPr id="21" name="Content Placeholder 8"/>
          <p:cNvSpPr>
            <a:spLocks noGrp="1"/>
          </p:cNvSpPr>
          <p:nvPr>
            <p:ph sz="quarter" idx="24"/>
          </p:nvPr>
        </p:nvSpPr>
        <p:spPr>
          <a:xfrm>
            <a:off x="4822825" y="2885187"/>
            <a:ext cx="3603625" cy="3575050"/>
          </a:xfrm>
        </p:spPr>
        <p:txBody>
          <a:bodyPr/>
          <a:lstStyle>
            <a:lvl1pPr>
              <a:defRPr sz="1600"/>
            </a:lvl1pPr>
          </a:lstStyle>
          <a:p>
            <a:pPr lvl="0"/>
            <a:r>
              <a:rPr lang="en-US" dirty="0" smtClean="0"/>
              <a:t>Click to edit Master text styles</a:t>
            </a:r>
          </a:p>
        </p:txBody>
      </p:sp>
    </p:spTree>
    <p:extLst>
      <p:ext uri="{BB962C8B-B14F-4D97-AF65-F5344CB8AC3E}">
        <p14:creationId xmlns:p14="http://schemas.microsoft.com/office/powerpoint/2010/main" val="4250126984"/>
      </p:ext>
    </p:extLst>
  </p:cSld>
  <p:clrMapOvr>
    <a:masterClrMapping/>
  </p:clrMapOvr>
  <p:timing>
    <p:tnLst>
      <p:par>
        <p:cT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a:lvl1pPr>
          </a:lstStyle>
          <a:p>
            <a:pPr lvl="0"/>
            <a:r>
              <a:rPr lang="en-US" dirty="0" smtClean="0"/>
              <a:t>Click icon to add object</a:t>
            </a:r>
          </a:p>
        </p:txBody>
      </p:sp>
    </p:spTree>
    <p:extLst>
      <p:ext uri="{BB962C8B-B14F-4D97-AF65-F5344CB8AC3E}">
        <p14:creationId xmlns:p14="http://schemas.microsoft.com/office/powerpoint/2010/main" val="1477026356"/>
      </p:ext>
    </p:extLst>
  </p:cSld>
  <p:clrMapOvr>
    <a:masterClrMapping/>
  </p:clrMapOvr>
  <p:timing>
    <p:tnLst>
      <p:par>
        <p:cTn id="1" dur="indefinite" restart="never" nodeType="tmRoot"/>
      </p:par>
    </p:tn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4060803477"/>
      </p:ext>
    </p:extLst>
  </p:cSld>
  <p:clrMapOvr>
    <a:masterClrMapping/>
  </p:clrMapOvr>
  <p:timing>
    <p:tnLst>
      <p:par>
        <p:cTn id="1" dur="indefinite" restart="never" nodeType="tmRoot"/>
      </p:par>
    </p:tnLst>
  </p:timing>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399"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881311"/>
            <a:ext cx="8407400" cy="360521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2273300"/>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4220271530"/>
      </p:ext>
    </p:extLst>
  </p:cSld>
  <p:clrMapOvr>
    <a:masterClrMapping/>
  </p:clrMapOvr>
  <p:timing>
    <p:tnLst>
      <p:par>
        <p:cTn id="1" dur="indefinite" restart="never" nodeType="tmRoot"/>
      </p:par>
    </p:tnLst>
  </p:timing>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35049402"/>
      </p:ext>
    </p:extLst>
  </p:cSld>
  <p:clrMapOvr>
    <a:masterClrMapping/>
  </p:clrMapOvr>
  <p:timing>
    <p:tnLst>
      <p:par>
        <p:cTn id="1" dur="indefinite" restart="never" nodeType="tmRoot"/>
      </p:par>
    </p:tn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2160586"/>
            <a:ext cx="4319983" cy="4319413"/>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dirty="0" smtClean="0"/>
              <a:t>Click icon to add picture</a:t>
            </a:r>
            <a:endParaRPr lang="en-GB" noProof="0" dirty="0"/>
          </a:p>
        </p:txBody>
      </p:sp>
      <p:pic>
        <p:nvPicPr>
          <p:cNvPr id="7" name="Picture 6" descr="inverted commas closed.png"/>
          <p:cNvPicPr>
            <a:picLocks noChangeAspect="1"/>
          </p:cNvPicPr>
          <p:nvPr userDrawn="1"/>
        </p:nvPicPr>
        <p:blipFill rotWithShape="1">
          <a:blip r:embed="rId2" cstate="email">
            <a:lum bright="70000" contrast="-70000"/>
            <a:extLst>
              <a:ext uri="{28A0092B-C50C-407E-A947-70E740481C1C}">
                <a14:useLocalDpi xmlns:a14="http://schemas.microsoft.com/office/drawing/2010/main" val="0"/>
              </a:ext>
            </a:extLst>
          </a:blip>
          <a:srcRect l="26489" t="54153" r="29554" b="26824"/>
          <a:stretch/>
        </p:blipFill>
        <p:spPr>
          <a:xfrm>
            <a:off x="7517819" y="3519690"/>
            <a:ext cx="762020" cy="542668"/>
          </a:xfrm>
          <a:prstGeom prst="rect">
            <a:avLst/>
          </a:prstGeom>
        </p:spPr>
      </p:pic>
      <p:pic>
        <p:nvPicPr>
          <p:cNvPr id="8" name="Picture 7" descr="inverted commas open.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9337" t="27276" r="30702" b="54153"/>
          <a:stretch/>
        </p:blipFill>
        <p:spPr>
          <a:xfrm>
            <a:off x="4678162" y="2348593"/>
            <a:ext cx="692748" cy="531132"/>
          </a:xfrm>
          <a:prstGeom prst="rect">
            <a:avLst/>
          </a:prstGeom>
        </p:spPr>
      </p:pic>
      <p:sp>
        <p:nvSpPr>
          <p:cNvPr id="13" name="Text Placeholder 6"/>
          <p:cNvSpPr>
            <a:spLocks noGrp="1"/>
          </p:cNvSpPr>
          <p:nvPr>
            <p:ph type="body" sz="quarter" idx="15"/>
          </p:nvPr>
        </p:nvSpPr>
        <p:spPr>
          <a:xfrm>
            <a:off x="5038723" y="2520950"/>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2160587"/>
            <a:ext cx="324008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521447116"/>
      </p:ext>
    </p:extLst>
  </p:cSld>
  <p:clrMapOvr>
    <a:masterClrMapping/>
  </p:clrMapOvr>
  <p:timing>
    <p:tnLst>
      <p:par>
        <p:cTn id="1" dur="indefinite" restart="never" nodeType="tmRoot"/>
      </p:par>
    </p:tnLst>
  </p:timing>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2160588"/>
            <a:ext cx="3240085"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678361" y="2160588"/>
            <a:ext cx="3602036"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331932235"/>
      </p:ext>
    </p:extLst>
  </p:cSld>
  <p:clrMapOvr>
    <a:masterClrMapping/>
  </p:clrMapOvr>
  <p:timing>
    <p:tnLst>
      <p:par>
        <p:cTn id="1" dur="indefinite" restart="never" nodeType="tmRoot"/>
      </p:par>
    </p:tnLst>
  </p:timing>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841611455"/>
      </p:ext>
    </p:extLst>
  </p:cSld>
  <p:clrMapOvr>
    <a:masterClrMapping/>
  </p:clrMapOvr>
  <p:timing>
    <p:tnLst>
      <p:par>
        <p:cTn id="1" dur="indefinite" restart="never" nodeType="tmRoot"/>
      </p:par>
    </p:tn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62145564"/>
      </p:ext>
    </p:extLst>
  </p:cSld>
  <p:clrMapOvr>
    <a:masterClrMapping/>
  </p:clrMapOvr>
  <p:timing>
    <p:tnLst>
      <p:par>
        <p:cTn id="1" dur="indefinite" restart="never" nodeType="tmRoot"/>
      </p:par>
    </p:tn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061030978"/>
      </p:ext>
    </p:extLst>
  </p:cSld>
  <p:clrMapOvr>
    <a:masterClrMapping/>
  </p:clrMapOvr>
  <p:timing>
    <p:tnLst>
      <p:par>
        <p:cTn id="1" dur="indefinite" restart="never" nodeType="tmRoot"/>
      </p:par>
    </p:tn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3275899305"/>
      </p:ext>
    </p:extLst>
  </p:cSld>
  <p:clrMapOvr>
    <a:masterClrMapping/>
  </p:clrMapOvr>
  <p:timing>
    <p:tnLst>
      <p:par>
        <p:cT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dirty="0" smtClean="0"/>
              <a:t>Click to edit Master text styles</a:t>
            </a:r>
          </a:p>
        </p:txBody>
      </p:sp>
    </p:spTree>
    <p:extLst>
      <p:ext uri="{BB962C8B-B14F-4D97-AF65-F5344CB8AC3E}">
        <p14:creationId xmlns:p14="http://schemas.microsoft.com/office/powerpoint/2010/main" val="3803485590"/>
      </p:ext>
    </p:extLst>
  </p:cSld>
  <p:clrMapOvr>
    <a:masterClrMapping/>
  </p:clrMapOvr>
  <p:timing>
    <p:tnLst>
      <p:par>
        <p:cT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Tree>
    <p:extLst>
      <p:ext uri="{BB962C8B-B14F-4D97-AF65-F5344CB8AC3E}">
        <p14:creationId xmlns:p14="http://schemas.microsoft.com/office/powerpoint/2010/main" val="2386858508"/>
      </p:ext>
    </p:extLst>
  </p:cSld>
  <p:clrMapOvr>
    <a:masterClrMapping/>
  </p:clrMapOvr>
  <p:timing>
    <p:tnLst>
      <p:par>
        <p:cTn id="1" dur="indefinite" restart="never" nodeType="tmRoot"/>
      </p:par>
    </p:tnLst>
  </p:timing>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087790512"/>
      </p:ext>
    </p:extLst>
  </p:cSld>
  <p:clrMapOvr>
    <a:masterClrMapping/>
  </p:clrMapOvr>
  <p:timing>
    <p:tnLst>
      <p:par>
        <p:cTn id="1" dur="indefinite" restart="never" nodeType="tmRoot"/>
      </p:par>
    </p:tnLst>
  </p:timing>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854974358"/>
      </p:ext>
    </p:extLst>
  </p:cSld>
  <p:clrMapOvr>
    <a:masterClrMapping/>
  </p:clrMapOvr>
  <p:timing>
    <p:tnLst>
      <p:par>
        <p:cTn id="1" dur="indefinite" restart="never" nodeType="tmRoot"/>
      </p:par>
    </p:tn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1858927448"/>
      </p:ext>
    </p:extLst>
  </p:cSld>
  <p:clrMapOvr>
    <a:masterClrMapping/>
  </p:clrMapOvr>
  <p:timing>
    <p:tnLst>
      <p:par>
        <p:cTn id="1" dur="indefinite" restart="never" nodeType="tmRoot"/>
      </p:par>
    </p:tn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910198334"/>
      </p:ext>
    </p:extLst>
  </p:cSld>
  <p:clrMapOvr>
    <a:masterClrMapping/>
  </p:clrMapOvr>
  <p:timing>
    <p:tnLst>
      <p:par>
        <p:cTn id="1" dur="indefinite" restart="never" nodeType="tmRoot"/>
      </p:par>
    </p:tnLst>
  </p:timing>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855246087"/>
      </p:ext>
    </p:extLst>
  </p:cSld>
  <p:clrMapOvr>
    <a:masterClrMapping/>
  </p:clrMapOvr>
  <p:timing>
    <p:tnLst>
      <p:par>
        <p:cTn id="1" dur="indefinite" restart="never" nodeType="tmRoot"/>
      </p:par>
    </p:tnLst>
  </p:timing>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867058208"/>
      </p:ext>
    </p:extLst>
  </p:cSld>
  <p:clrMapOvr>
    <a:masterClrMapping/>
  </p:clrMapOvr>
  <p:timing>
    <p:tnLst>
      <p:par>
        <p:cTn id="1" dur="indefinite" restart="never" nodeType="tmRoot"/>
      </p:par>
    </p:tnLst>
  </p:timing>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dirty="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26201540"/>
      </p:ext>
    </p:extLst>
  </p:cSld>
  <p:clrMapOvr>
    <a:masterClrMapping/>
  </p:clrMapOvr>
  <p:timing>
    <p:tnLst>
      <p:par>
        <p:cTn id="1" dur="indefinite" restart="never" nodeType="tmRoot"/>
      </p:par>
    </p:tnLst>
  </p:timing>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065675842"/>
      </p:ext>
    </p:extLst>
  </p:cSld>
  <p:clrMapOvr>
    <a:masterClrMapping/>
  </p:clrMapOvr>
  <p:timing>
    <p:tnLst>
      <p:par>
        <p:cTn id="1" dur="indefinite" restart="never" nodeType="tmRoot"/>
      </p:par>
    </p:tn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03564322"/>
      </p:ext>
    </p:extLst>
  </p:cSld>
  <p:clrMapOvr>
    <a:masterClrMapping/>
  </p:clrMapOvr>
  <p:timing>
    <p:tnLst>
      <p:par>
        <p:cT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11169420"/>
      </p:ext>
    </p:extLst>
  </p:cSld>
  <p:clrMapOvr>
    <a:masterClrMapping/>
  </p:clrMapOvr>
  <p:timing>
    <p:tnLst>
      <p:par>
        <p:cT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83717649"/>
      </p:ext>
    </p:extLst>
  </p:cSld>
  <p:clrMapOvr>
    <a:masterClrMapping/>
  </p:clrMapOvr>
  <p:timing>
    <p:tnLst>
      <p:par>
        <p:cTn id="1" dur="indefinite" restart="never" nodeType="tmRoot"/>
      </p:par>
    </p:tnLst>
  </p:timing>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504793158"/>
      </p:ext>
    </p:extLst>
  </p:cSld>
  <p:clrMapOvr>
    <a:masterClrMapping/>
  </p:clrMapOvr>
  <p:timing>
    <p:tnLst>
      <p:par>
        <p:cTn id="1" dur="indefinite" restart="never" nodeType="tmRoot"/>
      </p:par>
    </p:tnLst>
  </p:timing>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287816135"/>
      </p:ext>
    </p:extLst>
  </p:cSld>
  <p:clrMapOvr>
    <a:masterClrMapping/>
  </p:clrMapOvr>
  <p:timing>
    <p:tnLst>
      <p:par>
        <p:cTn id="1" dur="indefinite" restart="never" nodeType="tmRoot"/>
      </p:par>
    </p:tnLst>
  </p:timing>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276182680"/>
      </p:ext>
    </p:extLst>
  </p:cSld>
  <p:clrMapOvr>
    <a:masterClrMapping/>
  </p:clrMapOvr>
  <p:timing>
    <p:tnLst>
      <p:par>
        <p:cTn id="1" dur="indefinite" restart="never" nodeType="tmRoot"/>
      </p:par>
    </p:tnLst>
  </p:timing>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dirty="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834337982"/>
      </p:ext>
    </p:extLst>
  </p:cSld>
  <p:clrMapOvr>
    <a:masterClrMapping/>
  </p:clrMapOvr>
  <p:timing>
    <p:tnLst>
      <p:par>
        <p:cTn id="1" dur="indefinite" restart="never" nodeType="tmRoot"/>
      </p:par>
    </p:tnLst>
  </p:timing>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735033012"/>
      </p:ext>
    </p:extLst>
  </p:cSld>
  <p:clrMapOvr>
    <a:masterClrMapping/>
  </p:clrMapOvr>
  <p:timing>
    <p:tnLst>
      <p:par>
        <p:cTn id="1" dur="indefinite" restart="never" nodeType="tmRoot"/>
      </p:par>
    </p:tnLst>
  </p:timing>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958677036"/>
      </p:ext>
    </p:extLst>
  </p:cSld>
  <p:clrMapOvr>
    <a:masterClrMapping/>
  </p:clrMapOvr>
  <p:timing>
    <p:tnLst>
      <p:par>
        <p:cTn id="1" dur="indefinite" restart="never" nodeType="tmRoot"/>
      </p:par>
    </p:tnLst>
  </p:timing>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839820124"/>
      </p:ext>
    </p:extLst>
  </p:cSld>
  <p:clrMapOvr>
    <a:masterClrMapping/>
  </p:clrMapOvr>
  <p:timing>
    <p:tnLst>
      <p:par>
        <p:cTn id="1" dur="indefinite" restart="never" nodeType="tmRoot"/>
      </p:par>
    </p:tnLst>
  </p:timing>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055260777"/>
      </p:ext>
    </p:extLst>
  </p:cSld>
  <p:clrMapOvr>
    <a:masterClrMapping/>
  </p:clrMapOvr>
  <p:timing>
    <p:tnLst>
      <p:par>
        <p:cTn id="1" dur="indefinite" restart="never" nodeType="tmRoot"/>
      </p:par>
    </p:tn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596398432"/>
      </p:ext>
    </p:extLst>
  </p:cSld>
  <p:clrMapOvr>
    <a:masterClrMapping/>
  </p:clrMapOvr>
  <p:timing>
    <p:tnLst>
      <p:par>
        <p:cT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47613243"/>
      </p:ext>
    </p:extLst>
  </p:cSld>
  <p:clrMapOvr>
    <a:masterClrMapping/>
  </p:clrMapOvr>
  <p:timing>
    <p:tnLst>
      <p:par>
        <p:cT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8633433"/>
      </p:ext>
    </p:extLst>
  </p:cSld>
  <p:clrMapOvr>
    <a:masterClrMapping/>
  </p:clrMapOvr>
  <p:timing>
    <p:tnLst>
      <p:par>
        <p:cTn id="1" dur="indefinite" restart="never" nodeType="tmRoot"/>
      </p:par>
    </p:tn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4269936417"/>
      </p:ext>
    </p:extLst>
  </p:cSld>
  <p:clrMapOvr>
    <a:masterClrMapping/>
  </p:clrMapOvr>
  <p:timing>
    <p:tnLst>
      <p:par>
        <p:cTn id="1" dur="indefinite" restart="never" nodeType="tmRoot"/>
      </p:par>
    </p:tn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604620010"/>
      </p:ext>
    </p:extLst>
  </p:cSld>
  <p:clrMapOvr>
    <a:masterClrMapping/>
  </p:clrMapOvr>
  <p:timing>
    <p:tnLst>
      <p:par>
        <p:cTn id="1" dur="indefinite" restart="never" nodeType="tmRoot"/>
      </p:par>
    </p:tn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438947396"/>
      </p:ext>
    </p:extLst>
  </p:cSld>
  <p:clrMapOvr>
    <a:masterClrMapping/>
  </p:clrMapOvr>
  <p:timing>
    <p:tnLst>
      <p:par>
        <p:cTn id="1" dur="indefinite" restart="never" nodeType="tmRoot"/>
      </p:par>
    </p:tn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998648996"/>
      </p:ext>
    </p:extLst>
  </p:cSld>
  <p:clrMapOvr>
    <a:masterClrMapping/>
  </p:clrMapOvr>
  <p:timing>
    <p:tnLst>
      <p:par>
        <p:cTn id="1" dur="indefinite" restart="never" nodeType="tmRoot"/>
      </p:par>
    </p:tn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429447846"/>
      </p:ext>
    </p:extLst>
  </p:cSld>
  <p:clrMapOvr>
    <a:masterClrMapping/>
  </p:clrMapOvr>
  <p:timing>
    <p:tnLst>
      <p:par>
        <p:cTn id="1" dur="indefinite" restart="never" nodeType="tmRoot"/>
      </p:par>
    </p:tn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GB" dirty="0"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1310203812"/>
      </p:ext>
    </p:extLst>
  </p:cSld>
  <p:clrMapOvr>
    <a:masterClrMapping/>
  </p:clrMapOvr>
  <p:timing>
    <p:tnLst>
      <p:par>
        <p:cTn id="1" dur="indefinite" restart="never" nodeType="tmRoot"/>
      </p:par>
    </p:tn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p:cSld name="5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Older brand</a:t>
            </a:r>
            <a:br>
              <a:rPr lang="en-US" sz="7000" dirty="0" smtClean="0">
                <a:solidFill>
                  <a:srgbClr val="FFFFFF"/>
                </a:solidFill>
                <a:latin typeface="Franklin Gothic Book"/>
              </a:rPr>
            </a:br>
            <a:r>
              <a:rPr lang="en-US" sz="7000" dirty="0" smtClean="0">
                <a:solidFill>
                  <a:srgbClr val="FFFFFF"/>
                </a:solidFill>
                <a:latin typeface="Franklin Gothic Book"/>
              </a:rPr>
              <a:t>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73559468"/>
      </p:ext>
    </p:extLst>
  </p:cSld>
  <p:clrMapOvr>
    <a:masterClrMapping/>
  </p:clrMapOvr>
  <p:timing>
    <p:tnLst>
      <p:par>
        <p:cTn id="1" dur="indefinite" restart="never" nodeType="tmRoot"/>
      </p:par>
    </p:tn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6" name="Text Placeholder 6" descr="First level - paragraph text&#10;Second level - bullet 1&#10;Third level - bullet 2&#10;&#10;No more than 100 words per slide" title="Main text copy"/>
          <p:cNvSpPr>
            <a:spLocks noGrp="1"/>
          </p:cNvSpPr>
          <p:nvPr>
            <p:ph type="body" sz="quarter" idx="13"/>
          </p:nvPr>
        </p:nvSpPr>
        <p:spPr>
          <a:xfrm>
            <a:off x="717550" y="2160588"/>
            <a:ext cx="7202485" cy="3779410"/>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570274928"/>
      </p:ext>
    </p:extLst>
  </p:cSld>
  <p:clrMapOvr>
    <a:masterClrMapping/>
  </p:clrMapOvr>
  <p:timing>
    <p:tnLst>
      <p:par>
        <p:cTn id="1" dur="indefinite" restart="never" nodeType="tmRoot"/>
      </p:par>
    </p:tn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5" name="Content Placeholder 2"/>
          <p:cNvSpPr>
            <a:spLocks noGrp="1"/>
          </p:cNvSpPr>
          <p:nvPr>
            <p:ph sz="half" idx="1"/>
          </p:nvPr>
        </p:nvSpPr>
        <p:spPr>
          <a:xfrm>
            <a:off x="719134" y="2160588"/>
            <a:ext cx="3600451"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6" name="Text Placeholder 3"/>
          <p:cNvSpPr>
            <a:spLocks noGrp="1"/>
          </p:cNvSpPr>
          <p:nvPr>
            <p:ph type="body" sz="half" idx="2"/>
          </p:nvPr>
        </p:nvSpPr>
        <p:spPr>
          <a:xfrm>
            <a:off x="4678360" y="2160588"/>
            <a:ext cx="3961208"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630618588"/>
      </p:ext>
    </p:extLst>
  </p:cSld>
  <p:clrMapOvr>
    <a:masterClrMapping/>
  </p:clrMapOvr>
  <p:timing>
    <p:tnLst>
      <p:par>
        <p:cT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7" name="Rounded Rectangle 56"/>
          <p:cNvSpPr/>
          <p:nvPr userDrawn="1"/>
        </p:nvSpPr>
        <p:spPr>
          <a:xfrm>
            <a:off x="5027613" y="2160587"/>
            <a:ext cx="3602037" cy="4300538"/>
          </a:xfrm>
          <a:prstGeom prst="roundRect">
            <a:avLst>
              <a:gd name="adj" fmla="val 6849"/>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8" name="Chart Placeholder 7" descr="Charts should be clear and not contain any tags or overlays which will confuse the viewer. &#10;Be very careful when animating charts - most will reduce the impact of the information you want to present." title="Chart slot"/>
          <p:cNvSpPr>
            <a:spLocks noGrp="1"/>
          </p:cNvSpPr>
          <p:nvPr>
            <p:ph type="chart" sz="quarter" idx="15"/>
          </p:nvPr>
        </p:nvSpPr>
        <p:spPr>
          <a:xfrm>
            <a:off x="5399087" y="2520950"/>
            <a:ext cx="2880482" cy="3418549"/>
          </a:xfrm>
          <a:prstGeom prst="rect">
            <a:avLst/>
          </a:prstGeom>
        </p:spPr>
        <p:txBody>
          <a:bodyPr/>
          <a:lstStyle/>
          <a:p>
            <a:pPr lvl="0"/>
            <a:r>
              <a:rPr lang="en-US" noProof="0" dirty="0" smtClean="0"/>
              <a:t>Click icon to add chart</a:t>
            </a:r>
            <a:endParaRPr lang="en-GB" noProof="0" dirty="0"/>
          </a:p>
        </p:txBody>
      </p:sp>
      <p:sp>
        <p:nvSpPr>
          <p:cNvPr id="59" name="Text Placeholder 6"/>
          <p:cNvSpPr>
            <a:spLocks noGrp="1"/>
          </p:cNvSpPr>
          <p:nvPr>
            <p:ph type="body" sz="quarter" idx="13"/>
          </p:nvPr>
        </p:nvSpPr>
        <p:spPr>
          <a:xfrm>
            <a:off x="717550" y="2160587"/>
            <a:ext cx="38639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726227740"/>
      </p:ext>
    </p:extLst>
  </p:cSld>
  <p:clrMapOvr>
    <a:masterClrMapping/>
  </p:clrMapOvr>
  <p:timing>
    <p:tnLst>
      <p:par>
        <p:cT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932054" cy="3240275"/>
          </a:xfrm>
          <a:prstGeom prst="roundRect">
            <a:avLst>
              <a:gd name="adj" fmla="val 510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6"/>
          </p:nvPr>
        </p:nvSpPr>
        <p:spPr>
          <a:xfrm>
            <a:off x="718938" y="2160588"/>
            <a:ext cx="7918844" cy="36036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201756675"/>
      </p:ext>
    </p:extLst>
  </p:cSld>
  <p:clrMapOvr>
    <a:masterClrMapping/>
  </p:clrMapOvr>
  <p:timing>
    <p:tnLst>
      <p:par>
        <p:cTn id="1" dur="indefinite" restart="never" nodeType="tmRoot"/>
      </p:par>
    </p:tn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p:cSld name="5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Title and section</a:t>
            </a:r>
            <a:br>
              <a:rPr lang="en-US" sz="7000" dirty="0" smtClean="0">
                <a:solidFill>
                  <a:srgbClr val="FFFFFF"/>
                </a:solidFill>
                <a:latin typeface="Franklin Gothic Book"/>
              </a:rPr>
            </a:br>
            <a:r>
              <a:rPr lang="en-US" sz="7000" dirty="0" smtClean="0">
                <a:solidFill>
                  <a:srgbClr val="FFFFFF"/>
                </a:solidFill>
                <a:latin typeface="Franklin Gothic Book"/>
              </a:rPr>
              <a:t>slides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80241997"/>
      </p:ext>
    </p:extLst>
  </p:cSld>
  <p:clrMapOvr>
    <a:masterClrMapping/>
  </p:clrMapOvr>
  <p:timing>
    <p:tnLst>
      <p:par>
        <p:cTn id="1" dur="indefinite" restart="never" nodeType="tmRoot"/>
      </p:par>
    </p:tnLst>
  </p:timing>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gradFill flip="none" rotWithShape="1">
            <a:gsLst>
              <a:gs pos="0">
                <a:schemeClr val="accent2">
                  <a:lumMod val="50000"/>
                </a:schemeClr>
              </a:gs>
              <a:gs pos="22000">
                <a:schemeClr val="accent2"/>
              </a:gs>
              <a:gs pos="69000">
                <a:schemeClr val="tx2"/>
              </a:gs>
            </a:gsLst>
            <a:path path="circle">
              <a:fillToRect l="100000" t="100000"/>
            </a:path>
            <a:tileRect r="-100000" b="-100000"/>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pic>
        <p:nvPicPr>
          <p:cNvPr id="55" name="Picture 54" descr="abstract-lines-v02.png"/>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4020950">
            <a:off x="-5358051" y="-3797386"/>
            <a:ext cx="20793546" cy="11195223"/>
          </a:xfrm>
          <a:prstGeom prst="rect">
            <a:avLst/>
          </a:prstGeom>
        </p:spPr>
      </p:pic>
      <p:pic>
        <p:nvPicPr>
          <p:cNvPr id="58" name="Picture 57" descr="abstract-lines-v02.png"/>
          <p:cNvPicPr>
            <a:picLocks noChangeAspect="1"/>
          </p:cNvPicPr>
          <p:nvPr userDrawn="1"/>
        </p:nvPicPr>
        <p:blipFill>
          <a:blip r:embed="rId3" cstate="email">
            <a:alphaModFix/>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4484465">
            <a:off x="-1182350" y="-4157749"/>
            <a:ext cx="20793546" cy="11195223"/>
          </a:xfrm>
          <a:prstGeom prst="rect">
            <a:avLst/>
          </a:prstGeom>
        </p:spPr>
      </p:pic>
      <p:pic>
        <p:nvPicPr>
          <p:cNvPr id="4" name="Picture 3"/>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587" y="4407789"/>
            <a:ext cx="9144000" cy="2176272"/>
          </a:xfrm>
          <a:prstGeom prst="rect">
            <a:avLst/>
          </a:prstGeom>
        </p:spPr>
      </p:pic>
      <p:sp>
        <p:nvSpPr>
          <p:cNvPr id="70" name="Title 1"/>
          <p:cNvSpPr>
            <a:spLocks noGrp="1"/>
          </p:cNvSpPr>
          <p:nvPr>
            <p:ph type="title" hasCustomPrompt="1"/>
          </p:nvPr>
        </p:nvSpPr>
        <p:spPr>
          <a:xfrm>
            <a:off x="719134" y="5038266"/>
            <a:ext cx="6291266" cy="727534"/>
          </a:xfrm>
        </p:spPr>
        <p:txBody>
          <a:bodyPr anchor="b">
            <a:normAutofit/>
          </a:bodyPr>
          <a:lstStyle>
            <a:lvl1pPr>
              <a:defRPr sz="2800" baseline="0"/>
            </a:lvl1pPr>
          </a:lstStyle>
          <a:p>
            <a:r>
              <a:rPr lang="en-US" dirty="0" smtClean="0"/>
              <a:t>Presentation title</a:t>
            </a:r>
            <a:endParaRPr lang="en-US" dirty="0"/>
          </a:p>
        </p:txBody>
      </p:sp>
      <p:sp>
        <p:nvSpPr>
          <p:cNvPr id="5"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521772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4" presetClass="path" presetSubtype="0" fill="hold" nodeType="withEffect">
                                  <p:stCondLst>
                                    <p:cond delay="0"/>
                                  </p:stCondLst>
                                  <p:childTnLst>
                                    <p:animMotion origin="layout" path="M 0.07954 0.31567 C 0.08371 0.20782 0.08041 -0.12335 0.10542 -0.32978 C 0.13008 -0.53668 0.20337 -0.80074 0.22942 -0.92409 " pathEditMode="relative" rAng="0" ptsTypes="fsF">
                                      <p:cBhvr>
                                        <p:cTn id="6" dur="20000" fill="hold"/>
                                        <p:tgtEl>
                                          <p:spTgt spid="55"/>
                                        </p:tgtEl>
                                        <p:attrNameLst>
                                          <p:attrName>ppt_x</p:attrName>
                                          <p:attrName>ppt_y</p:attrName>
                                        </p:attrNameLst>
                                      </p:cBhvr>
                                      <p:rCtr x="7485" y="-62000"/>
                                    </p:animMotion>
                                  </p:childTnLst>
                                </p:cTn>
                              </p:par>
                              <p:par>
                                <p:cTn id="7" presetID="44" presetClass="path" presetSubtype="0" accel="50000" decel="50000" fill="hold" nodeType="withEffect">
                                  <p:stCondLst>
                                    <p:cond delay="0"/>
                                  </p:stCondLst>
                                  <p:childTnLst>
                                    <p:animMotion origin="layout" path="M 0.05382 0.81759 C 0.05711 0.70972 0.05451 0.37824 0.0743 0.17176 C 0.09427 -0.03496 0.15243 -0.29885 0.17309 -0.42246 " pathEditMode="relative" rAng="0" ptsTypes="fsF">
                                      <p:cBhvr>
                                        <p:cTn id="8" dur="20000" spd="-100000" fill="hold"/>
                                        <p:tgtEl>
                                          <p:spTgt spid="58"/>
                                        </p:tgtEl>
                                        <p:attrNameLst>
                                          <p:attrName>ppt_x</p:attrName>
                                          <p:attrName>ppt_y</p:attrName>
                                        </p:attrNameLst>
                                      </p:cBhvr>
                                      <p:rCtr x="5955" y="-6201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2175324" y="-75814"/>
            <a:ext cx="14223836" cy="6555814"/>
          </a:xfrm>
          <a:prstGeom prst="rect">
            <a:avLst/>
          </a:prstGeom>
        </p:spPr>
      </p:pic>
      <p:pic>
        <p:nvPicPr>
          <p:cNvPr id="2" name="Picture 1"/>
          <p:cNvPicPr>
            <a:picLocks noChangeAspect="1"/>
          </p:cNvPicPr>
          <p:nvPr userDrawn="1"/>
        </p:nvPicPr>
        <p:blipFill>
          <a:blip r:embed="rId3"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933437" y="824515"/>
            <a:ext cx="13223593" cy="6094798"/>
          </a:xfrm>
          <a:prstGeom prst="rect">
            <a:avLst/>
          </a:prstGeom>
        </p:spPr>
      </p:pic>
      <p:pic>
        <p:nvPicPr>
          <p:cNvPr id="59" name="Picture 58"/>
          <p:cNvPicPr>
            <a:picLocks noChangeAspect="1"/>
          </p:cNvPicPr>
          <p:nvPr userDrawn="1"/>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4185856" y="0"/>
            <a:ext cx="14127983" cy="6511636"/>
          </a:xfrm>
          <a:prstGeom prst="rect">
            <a:avLst/>
          </a:prstGeom>
        </p:spPr>
      </p:pic>
      <p:pic>
        <p:nvPicPr>
          <p:cNvPr id="60" name="Picture 59"/>
          <p:cNvPicPr>
            <a:picLocks noChangeAspect="1"/>
          </p:cNvPicPr>
          <p:nvPr userDrawn="1"/>
        </p:nvPicPr>
        <p:blipFill>
          <a:blip r:embed="rId5" cstate="email">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2792333" y="-1284994"/>
            <a:ext cx="14223836" cy="6555815"/>
          </a:xfrm>
          <a:prstGeom prst="rect">
            <a:avLst/>
          </a:prstGeom>
        </p:spPr>
      </p:pic>
      <p:pic>
        <p:nvPicPr>
          <p:cNvPr id="10" name="Picture 9"/>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1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211030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gradFill>
            <a:gsLst>
              <a:gs pos="0">
                <a:schemeClr val="accent2">
                  <a:lumMod val="75000"/>
                </a:schemeClr>
              </a:gs>
              <a:gs pos="100000">
                <a:schemeClr val="accent2"/>
              </a:gs>
            </a:gsLst>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073195" y="1296678"/>
            <a:ext cx="14223836" cy="6555814"/>
          </a:xfrm>
          <a:prstGeom prst="rect">
            <a:avLst/>
          </a:prstGeom>
        </p:spPr>
      </p:pic>
      <p:pic>
        <p:nvPicPr>
          <p:cNvPr id="2" name="Picture 1"/>
          <p:cNvPicPr>
            <a:picLocks noChangeAspect="1"/>
          </p:cNvPicPr>
          <p:nvPr userDrawn="1"/>
        </p:nvPicPr>
        <p:blipFill>
          <a:blip r:embed="rId3"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212712" y="2116945"/>
            <a:ext cx="13223593" cy="6094798"/>
          </a:xfrm>
          <a:prstGeom prst="rect">
            <a:avLst/>
          </a:prstGeom>
        </p:spPr>
      </p:pic>
      <p:pic>
        <p:nvPicPr>
          <p:cNvPr id="59" name="Picture 58"/>
          <p:cNvPicPr>
            <a:picLocks noChangeAspect="1"/>
          </p:cNvPicPr>
          <p:nvPr userDrawn="1"/>
        </p:nvPicPr>
        <p:blipFill>
          <a:blip r:embed="rId4"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856044" y="1126815"/>
            <a:ext cx="14127983" cy="6511636"/>
          </a:xfrm>
          <a:prstGeom prst="rect">
            <a:avLst/>
          </a:prstGeom>
        </p:spPr>
      </p:pic>
      <p:pic>
        <p:nvPicPr>
          <p:cNvPr id="60" name="Picture 59"/>
          <p:cNvPicPr>
            <a:picLocks noChangeAspect="1"/>
          </p:cNvPicPr>
          <p:nvPr userDrawn="1"/>
        </p:nvPicPr>
        <p:blipFill>
          <a:blip r:embed="rId5"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5082919" y="2836863"/>
            <a:ext cx="14223836" cy="6555815"/>
          </a:xfrm>
          <a:prstGeom prst="rect">
            <a:avLst/>
          </a:prstGeom>
        </p:spPr>
      </p:pic>
      <p:grpSp>
        <p:nvGrpSpPr>
          <p:cNvPr id="57" name="Group 56"/>
          <p:cNvGrpSpPr/>
          <p:nvPr userDrawn="1"/>
        </p:nvGrpSpPr>
        <p:grpSpPr>
          <a:xfrm>
            <a:off x="-3083" y="0"/>
            <a:ext cx="9148673" cy="6858000"/>
            <a:chOff x="-3083" y="0"/>
            <a:chExt cx="9148673" cy="6858000"/>
          </a:xfrm>
        </p:grpSpPr>
        <p:sp>
          <p:nvSpPr>
            <p:cNvPr id="62" name="Rectangle 61"/>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63" name="Rectangle 62"/>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6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65" name="Picture 64"/>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7" name="Title 1"/>
          <p:cNvSpPr>
            <a:spLocks noGrp="1"/>
          </p:cNvSpPr>
          <p:nvPr>
            <p:ph type="title"/>
          </p:nvPr>
        </p:nvSpPr>
        <p:spPr>
          <a:xfrm>
            <a:off x="719134" y="0"/>
            <a:ext cx="6291266" cy="1079499"/>
          </a:xfrm>
        </p:spPr>
        <p:txBody>
          <a:bodyPr/>
          <a:lstStyle>
            <a:lvl1pPr>
              <a:defRPr>
                <a:latin typeface="Bodoni MT" panose="02070603080606020203" pitchFamily="18" charset="0"/>
              </a:defRPr>
            </a:lvl1pPr>
          </a:lstStyle>
          <a:p>
            <a:r>
              <a:rPr lang="en-GB" dirty="0" smtClean="0"/>
              <a:t>Click to edit Master title style</a:t>
            </a:r>
            <a:endParaRPr lang="en-US" dirty="0"/>
          </a:p>
        </p:txBody>
      </p:sp>
      <p:cxnSp>
        <p:nvCxnSpPr>
          <p:cNvPr id="68" name="Straight Connector 6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5069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chemeClr val="accent1"/>
              </a:gs>
              <a:gs pos="100000">
                <a:schemeClr val="accent1">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pic>
        <p:nvPicPr>
          <p:cNvPr id="6" name="Picture 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9"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961460877"/>
      </p:ext>
    </p:extLst>
  </p:cSld>
  <p:clrMapOvr>
    <a:masterClrMapping/>
  </p:clrMapOvr>
  <p:timing>
    <p:tnLst>
      <p:par>
        <p:cTn id="1" dur="indefinite" restart="never" nodeType="tmRoot"/>
      </p:par>
    </p:tnLst>
  </p:timing>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rgbClr val="00AE9E"/>
              </a:gs>
              <a:gs pos="100000">
                <a:schemeClr val="accent2">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grpSp>
        <p:nvGrpSpPr>
          <p:cNvPr id="55" name="Group 54"/>
          <p:cNvGrpSpPr/>
          <p:nvPr userDrawn="1"/>
        </p:nvGrpSpPr>
        <p:grpSpPr>
          <a:xfrm>
            <a:off x="-3083" y="0"/>
            <a:ext cx="9148673" cy="6858000"/>
            <a:chOff x="-3083" y="0"/>
            <a:chExt cx="9148673" cy="6858000"/>
          </a:xfrm>
        </p:grpSpPr>
        <p:sp>
          <p:nvSpPr>
            <p:cNvPr id="56" name="Rectangle 55"/>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57" name="Rectangle 56"/>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58"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59" name="Picture 58"/>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0"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1"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62" name="Straight Connector 61"/>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6233140"/>
      </p:ext>
    </p:extLst>
  </p:cSld>
  <p:clrMapOvr>
    <a:masterClrMapping/>
  </p:clrMapOvr>
  <p:timing>
    <p:tnLst>
      <p:par>
        <p:cTn id="1" dur="indefinite" restart="never" nodeType="tmRoot"/>
      </p:par>
    </p:tnLst>
  </p:timing>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Rectangle 1"/>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4" name="Rectangle 3"/>
          <p:cNvSpPr/>
          <p:nvPr userDrawn="1"/>
        </p:nvSpPr>
        <p:spPr>
          <a:xfrm>
            <a:off x="1590" y="-30574"/>
            <a:ext cx="9144000" cy="4868042"/>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42463" y="4093510"/>
            <a:ext cx="1463659" cy="41097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a:stCxn id="253" idx="3"/>
          </p:cNvCxnSpPr>
          <p:nvPr userDrawn="1"/>
        </p:nvCxnSpPr>
        <p:spPr>
          <a:xfrm flipH="1" flipV="1">
            <a:off x="889192" y="486896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11393" y="4428284"/>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a:stCxn id="592" idx="3"/>
            <a:endCxn id="589" idx="3"/>
          </p:cNvCxnSpPr>
          <p:nvPr userDrawn="1"/>
        </p:nvCxnSpPr>
        <p:spPr>
          <a:xfrm>
            <a:off x="7656074" y="-72484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09" name="Straight Connector 608"/>
          <p:cNvCxnSpPr>
            <a:stCxn id="608" idx="3"/>
            <a:endCxn id="585" idx="3"/>
          </p:cNvCxnSpPr>
          <p:nvPr userDrawn="1"/>
        </p:nvCxnSpPr>
        <p:spPr>
          <a:xfrm flipH="1" flipV="1">
            <a:off x="6652868" y="27347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2" name="Straight Connector 571"/>
          <p:cNvCxnSpPr/>
          <p:nvPr userDrawn="1"/>
        </p:nvCxnSpPr>
        <p:spPr>
          <a:xfrm flipV="1">
            <a:off x="6943333" y="1204473"/>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a:endCxn id="338" idx="3"/>
          </p:cNvCxnSpPr>
          <p:nvPr userDrawn="1"/>
        </p:nvCxnSpPr>
        <p:spPr>
          <a:xfrm flipV="1">
            <a:off x="3496593" y="3378052"/>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496593" y="3956163"/>
            <a:ext cx="214800" cy="72761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892398" y="3862039"/>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a:stCxn id="237" idx="3"/>
            <a:endCxn id="239" idx="3"/>
          </p:cNvCxnSpPr>
          <p:nvPr userDrawn="1"/>
        </p:nvCxnSpPr>
        <p:spPr>
          <a:xfrm flipV="1">
            <a:off x="2008162" y="481180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a:endCxn id="237" idx="3"/>
          </p:cNvCxnSpPr>
          <p:nvPr userDrawn="1"/>
        </p:nvCxnSpPr>
        <p:spPr>
          <a:xfrm>
            <a:off x="889192" y="486896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a:stCxn id="255" idx="3"/>
            <a:endCxn id="235" idx="3"/>
          </p:cNvCxnSpPr>
          <p:nvPr userDrawn="1"/>
        </p:nvCxnSpPr>
        <p:spPr>
          <a:xfrm flipH="1" flipV="1">
            <a:off x="889192" y="486035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a:stCxn id="245" idx="3"/>
          </p:cNvCxnSpPr>
          <p:nvPr userDrawn="1"/>
        </p:nvCxnSpPr>
        <p:spPr>
          <a:xfrm flipV="1">
            <a:off x="240687" y="486896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a:stCxn id="243" idx="3"/>
          </p:cNvCxnSpPr>
          <p:nvPr userDrawn="1"/>
        </p:nvCxnSpPr>
        <p:spPr>
          <a:xfrm flipV="1">
            <a:off x="84941" y="486036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24475" y="4093510"/>
            <a:ext cx="117988" cy="4808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42463" y="3198758"/>
            <a:ext cx="1491259" cy="8947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a:stCxn id="631" idx="3"/>
          </p:cNvCxnSpPr>
          <p:nvPr userDrawn="1"/>
        </p:nvCxnSpPr>
        <p:spPr>
          <a:xfrm flipH="1" flipV="1">
            <a:off x="419669" y="2011183"/>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45" name="Straight Connector 644"/>
          <p:cNvCxnSpPr>
            <a:stCxn id="644" idx="3"/>
            <a:endCxn id="646" idx="3"/>
          </p:cNvCxnSpPr>
          <p:nvPr userDrawn="1"/>
        </p:nvCxnSpPr>
        <p:spPr>
          <a:xfrm flipV="1">
            <a:off x="1005774" y="1031631"/>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4" name="Straight Connector 633"/>
          <p:cNvCxnSpPr>
            <a:stCxn id="633" idx="3"/>
          </p:cNvCxnSpPr>
          <p:nvPr userDrawn="1"/>
        </p:nvCxnSpPr>
        <p:spPr>
          <a:xfrm flipH="1">
            <a:off x="419669" y="1755689"/>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a:stCxn id="388" idx="3"/>
            <a:endCxn id="387" idx="3"/>
          </p:cNvCxnSpPr>
          <p:nvPr userDrawn="1"/>
        </p:nvCxnSpPr>
        <p:spPr>
          <a:xfrm flipV="1">
            <a:off x="4325098" y="2755369"/>
            <a:ext cx="725830" cy="1792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9" name="Straight Connector 628"/>
          <p:cNvCxnSpPr/>
          <p:nvPr userDrawn="1"/>
        </p:nvCxnSpPr>
        <p:spPr>
          <a:xfrm flipV="1">
            <a:off x="177269" y="2011184"/>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70" name="Straight Connector 669"/>
          <p:cNvCxnSpPr>
            <a:stCxn id="669" idx="3"/>
            <a:endCxn id="630" idx="3"/>
          </p:cNvCxnSpPr>
          <p:nvPr userDrawn="1"/>
        </p:nvCxnSpPr>
        <p:spPr>
          <a:xfrm flipH="1" flipV="1">
            <a:off x="419669" y="2011183"/>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49006" y="2531874"/>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a:endCxn id="311" idx="3"/>
          </p:cNvCxnSpPr>
          <p:nvPr userDrawn="1"/>
        </p:nvCxnSpPr>
        <p:spPr>
          <a:xfrm>
            <a:off x="134475" y="3024310"/>
            <a:ext cx="2243148" cy="40230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1" name="Straight Connector 650"/>
          <p:cNvCxnSpPr>
            <a:stCxn id="642" idx="3"/>
            <a:endCxn id="646" idx="3"/>
          </p:cNvCxnSpPr>
          <p:nvPr userDrawn="1"/>
        </p:nvCxnSpPr>
        <p:spPr>
          <a:xfrm flipV="1">
            <a:off x="-113196" y="1031631"/>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2" name="Straight Connector 621"/>
          <p:cNvCxnSpPr>
            <a:endCxn id="644" idx="3"/>
          </p:cNvCxnSpPr>
          <p:nvPr userDrawn="1"/>
        </p:nvCxnSpPr>
        <p:spPr>
          <a:xfrm>
            <a:off x="-113196" y="1088791"/>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6" name="Straight Connector 665"/>
          <p:cNvCxnSpPr>
            <a:stCxn id="665" idx="3"/>
            <a:endCxn id="642" idx="3"/>
          </p:cNvCxnSpPr>
          <p:nvPr userDrawn="1"/>
        </p:nvCxnSpPr>
        <p:spPr>
          <a:xfrm flipH="1" flipV="1">
            <a:off x="-113196" y="1080190"/>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4" name="Straight Connector 663"/>
          <p:cNvCxnSpPr>
            <a:stCxn id="663" idx="3"/>
          </p:cNvCxnSpPr>
          <p:nvPr userDrawn="1"/>
        </p:nvCxnSpPr>
        <p:spPr>
          <a:xfrm flipH="1" flipV="1">
            <a:off x="-113196" y="1088791"/>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2" name="Straight Connector 661"/>
          <p:cNvCxnSpPr>
            <a:stCxn id="661" idx="3"/>
            <a:endCxn id="642" idx="3"/>
          </p:cNvCxnSpPr>
          <p:nvPr userDrawn="1"/>
        </p:nvCxnSpPr>
        <p:spPr>
          <a:xfrm flipH="1" flipV="1">
            <a:off x="-113196" y="1080190"/>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p:cNvCxnSpPr>
            <a:stCxn id="394" idx="3"/>
            <a:endCxn id="397" idx="3"/>
          </p:cNvCxnSpPr>
          <p:nvPr userDrawn="1"/>
        </p:nvCxnSpPr>
        <p:spPr>
          <a:xfrm flipV="1">
            <a:off x="7867216" y="3190157"/>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stCxn id="392" idx="3"/>
            <a:endCxn id="361" idx="3"/>
          </p:cNvCxnSpPr>
          <p:nvPr userDrawn="1"/>
        </p:nvCxnSpPr>
        <p:spPr>
          <a:xfrm>
            <a:off x="6748246" y="3238716"/>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099741" y="3247317"/>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380571" y="3238717"/>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14652" y="3238717"/>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a:endCxn id="392" idx="3"/>
          </p:cNvCxnSpPr>
          <p:nvPr userDrawn="1"/>
        </p:nvCxnSpPr>
        <p:spPr>
          <a:xfrm flipH="1" flipV="1">
            <a:off x="6748246" y="3238716"/>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48246" y="3247317"/>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7" name="Straight Connector 526"/>
          <p:cNvCxnSpPr>
            <a:stCxn id="526" idx="3"/>
            <a:endCxn id="392" idx="3"/>
          </p:cNvCxnSpPr>
          <p:nvPr userDrawn="1"/>
        </p:nvCxnSpPr>
        <p:spPr>
          <a:xfrm flipH="1" flipV="1">
            <a:off x="6748246" y="3238716"/>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04752" y="2540474"/>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085582" y="2531874"/>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19663" y="2531874"/>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a:endCxn id="540" idx="3"/>
          </p:cNvCxnSpPr>
          <p:nvPr userDrawn="1"/>
        </p:nvCxnSpPr>
        <p:spPr>
          <a:xfrm flipH="1" flipV="1">
            <a:off x="1453257" y="2531873"/>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a:stCxn id="552" idx="3"/>
          </p:cNvCxnSpPr>
          <p:nvPr userDrawn="1"/>
        </p:nvCxnSpPr>
        <p:spPr>
          <a:xfrm flipH="1" flipV="1">
            <a:off x="1453257" y="2540474"/>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a:stCxn id="554" idx="3"/>
            <a:endCxn id="540" idx="3"/>
          </p:cNvCxnSpPr>
          <p:nvPr userDrawn="1"/>
        </p:nvCxnSpPr>
        <p:spPr>
          <a:xfrm flipH="1" flipV="1">
            <a:off x="1453257" y="2531873"/>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7" name="Straight Connector 556"/>
          <p:cNvCxnSpPr>
            <a:stCxn id="556" idx="3"/>
            <a:endCxn id="540" idx="3"/>
          </p:cNvCxnSpPr>
          <p:nvPr userDrawn="1"/>
        </p:nvCxnSpPr>
        <p:spPr>
          <a:xfrm flipH="1">
            <a:off x="1453257" y="2351461"/>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5" name="Straight Connector 634"/>
          <p:cNvCxnSpPr>
            <a:stCxn id="642" idx="3"/>
            <a:endCxn id="630" idx="3"/>
          </p:cNvCxnSpPr>
          <p:nvPr userDrawn="1"/>
        </p:nvCxnSpPr>
        <p:spPr>
          <a:xfrm>
            <a:off x="-113196" y="1080190"/>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0" name="Straight Connector 649"/>
          <p:cNvCxnSpPr>
            <a:stCxn id="649" idx="3"/>
            <a:endCxn id="646" idx="3"/>
          </p:cNvCxnSpPr>
          <p:nvPr userDrawn="1"/>
        </p:nvCxnSpPr>
        <p:spPr>
          <a:xfrm>
            <a:off x="890010" y="81870"/>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a:stCxn id="346" idx="3"/>
            <a:endCxn id="338" idx="3"/>
          </p:cNvCxnSpPr>
          <p:nvPr userDrawn="1"/>
        </p:nvCxnSpPr>
        <p:spPr>
          <a:xfrm flipH="1">
            <a:off x="3738993" y="3122558"/>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a:stCxn id="348" idx="3"/>
            <a:endCxn id="338" idx="3"/>
          </p:cNvCxnSpPr>
          <p:nvPr userDrawn="1"/>
        </p:nvCxnSpPr>
        <p:spPr>
          <a:xfrm>
            <a:off x="3380829" y="242829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a:stCxn id="389" idx="3"/>
          </p:cNvCxnSpPr>
          <p:nvPr userDrawn="1"/>
        </p:nvCxnSpPr>
        <p:spPr>
          <a:xfrm flipH="1" flipV="1">
            <a:off x="5050928" y="2755370"/>
            <a:ext cx="1153417" cy="2554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a:endCxn id="397" idx="3"/>
          </p:cNvCxnSpPr>
          <p:nvPr userDrawn="1"/>
        </p:nvCxnSpPr>
        <p:spPr>
          <a:xfrm flipH="1" flipV="1">
            <a:off x="8109616" y="3190157"/>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1" name="Straight Connector 400"/>
          <p:cNvCxnSpPr/>
          <p:nvPr userDrawn="1"/>
        </p:nvCxnSpPr>
        <p:spPr>
          <a:xfrm flipH="1">
            <a:off x="8109616" y="2934663"/>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a:stCxn id="402" idx="3"/>
            <a:endCxn id="397" idx="3"/>
          </p:cNvCxnSpPr>
          <p:nvPr userDrawn="1"/>
        </p:nvCxnSpPr>
        <p:spPr>
          <a:xfrm>
            <a:off x="7751452" y="2240396"/>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8" name="Straight Connector 407"/>
          <p:cNvCxnSpPr/>
          <p:nvPr userDrawn="1"/>
        </p:nvCxnSpPr>
        <p:spPr>
          <a:xfrm flipV="1">
            <a:off x="2377623" y="2428291"/>
            <a:ext cx="1003206" cy="99832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506" name="Straight Connector 505"/>
          <p:cNvCxnSpPr>
            <a:stCxn id="505" idx="3"/>
          </p:cNvCxnSpPr>
          <p:nvPr userDrawn="1"/>
        </p:nvCxnSpPr>
        <p:spPr>
          <a:xfrm flipV="1">
            <a:off x="5943995" y="3238717"/>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p:cNvCxnSpPr>
            <a:stCxn id="529" idx="3"/>
            <a:endCxn id="392" idx="3"/>
          </p:cNvCxnSpPr>
          <p:nvPr userDrawn="1"/>
        </p:nvCxnSpPr>
        <p:spPr>
          <a:xfrm flipH="1">
            <a:off x="6748246" y="3058304"/>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userDrawn="1"/>
        </p:nvCxnSpPr>
        <p:spPr>
          <a:xfrm>
            <a:off x="6652868" y="28208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a:stCxn id="566" idx="3"/>
            <a:endCxn id="568" idx="3"/>
          </p:cNvCxnSpPr>
          <p:nvPr userDrawn="1"/>
        </p:nvCxnSpPr>
        <p:spPr>
          <a:xfrm>
            <a:off x="5383538" y="1080574"/>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1" name="Straight Connector 570"/>
          <p:cNvCxnSpPr>
            <a:stCxn id="568" idx="3"/>
          </p:cNvCxnSpPr>
          <p:nvPr userDrawn="1"/>
        </p:nvCxnSpPr>
        <p:spPr>
          <a:xfrm>
            <a:off x="5824363" y="1253031"/>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a:stCxn id="585" idx="3"/>
            <a:endCxn id="573" idx="3"/>
          </p:cNvCxnSpPr>
          <p:nvPr userDrawn="1"/>
        </p:nvCxnSpPr>
        <p:spPr>
          <a:xfrm>
            <a:off x="6652868" y="273479"/>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79" name="Straight Connector 578"/>
          <p:cNvCxnSpPr>
            <a:stCxn id="568" idx="3"/>
          </p:cNvCxnSpPr>
          <p:nvPr userDrawn="1"/>
        </p:nvCxnSpPr>
        <p:spPr>
          <a:xfrm flipV="1">
            <a:off x="5824363" y="1177579"/>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86" name="Straight Connector 585"/>
          <p:cNvCxnSpPr>
            <a:stCxn id="583" idx="3"/>
          </p:cNvCxnSpPr>
          <p:nvPr userDrawn="1"/>
        </p:nvCxnSpPr>
        <p:spPr>
          <a:xfrm>
            <a:off x="6108967" y="4562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7" idx="3"/>
            <a:endCxn id="589" idx="3"/>
          </p:cNvCxnSpPr>
          <p:nvPr userDrawn="1"/>
        </p:nvCxnSpPr>
        <p:spPr>
          <a:xfrm flipV="1">
            <a:off x="7771838" y="22492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0" name="Straight Connector 589"/>
          <p:cNvCxnSpPr/>
          <p:nvPr userDrawn="1"/>
        </p:nvCxnSpPr>
        <p:spPr>
          <a:xfrm flipH="1" flipV="1">
            <a:off x="8014238" y="224920"/>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1" name="Straight Connector 590"/>
          <p:cNvCxnSpPr/>
          <p:nvPr userDrawn="1"/>
        </p:nvCxnSpPr>
        <p:spPr>
          <a:xfrm flipH="1">
            <a:off x="8014238" y="-30574"/>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4" name="Straight Connector 593"/>
          <p:cNvCxnSpPr>
            <a:stCxn id="585" idx="3"/>
          </p:cNvCxnSpPr>
          <p:nvPr userDrawn="1"/>
        </p:nvCxnSpPr>
        <p:spPr>
          <a:xfrm flipV="1">
            <a:off x="6652868" y="233522"/>
            <a:ext cx="1361370" cy="3995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7" name="Straight Connector 596"/>
          <p:cNvCxnSpPr>
            <a:stCxn id="596" idx="3"/>
          </p:cNvCxnSpPr>
          <p:nvPr userDrawn="1"/>
        </p:nvCxnSpPr>
        <p:spPr>
          <a:xfrm flipV="1">
            <a:off x="5848617" y="27348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p:cNvCxnSpPr>
            <a:stCxn id="598" idx="3"/>
          </p:cNvCxnSpPr>
          <p:nvPr userDrawn="1"/>
        </p:nvCxnSpPr>
        <p:spPr>
          <a:xfrm flipV="1">
            <a:off x="6004363" y="28208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1" name="Straight Connector 600"/>
          <p:cNvCxnSpPr>
            <a:stCxn id="600" idx="3"/>
          </p:cNvCxnSpPr>
          <p:nvPr userDrawn="1"/>
        </p:nvCxnSpPr>
        <p:spPr>
          <a:xfrm flipV="1">
            <a:off x="6285193" y="273480"/>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3" name="Straight Connector 602"/>
          <p:cNvCxnSpPr>
            <a:stCxn id="602" idx="3"/>
          </p:cNvCxnSpPr>
          <p:nvPr userDrawn="1"/>
        </p:nvCxnSpPr>
        <p:spPr>
          <a:xfrm flipV="1">
            <a:off x="6619274" y="273480"/>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a:stCxn id="604" idx="3"/>
            <a:endCxn id="585" idx="3"/>
          </p:cNvCxnSpPr>
          <p:nvPr userDrawn="1"/>
        </p:nvCxnSpPr>
        <p:spPr>
          <a:xfrm flipH="1" flipV="1">
            <a:off x="6652868" y="273479"/>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7" name="Straight Connector 606"/>
          <p:cNvCxnSpPr>
            <a:stCxn id="606" idx="3"/>
          </p:cNvCxnSpPr>
          <p:nvPr userDrawn="1"/>
        </p:nvCxnSpPr>
        <p:spPr>
          <a:xfrm flipH="1" flipV="1">
            <a:off x="6652868" y="28208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1" name="Straight Connector 610"/>
          <p:cNvCxnSpPr>
            <a:stCxn id="610" idx="3"/>
            <a:endCxn id="585" idx="3"/>
          </p:cNvCxnSpPr>
          <p:nvPr userDrawn="1"/>
        </p:nvCxnSpPr>
        <p:spPr>
          <a:xfrm flipH="1">
            <a:off x="6652868" y="9306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a:stCxn id="570" idx="3"/>
            <a:endCxn id="580" idx="3"/>
          </p:cNvCxnSpPr>
          <p:nvPr userDrawn="1"/>
        </p:nvCxnSpPr>
        <p:spPr>
          <a:xfrm flipH="1">
            <a:off x="5545425" y="1782583"/>
            <a:ext cx="1397908"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17" name="Straight Connector 616"/>
          <p:cNvCxnSpPr>
            <a:stCxn id="581" idx="3"/>
            <a:endCxn id="580" idx="3"/>
          </p:cNvCxnSpPr>
          <p:nvPr userDrawn="1"/>
        </p:nvCxnSpPr>
        <p:spPr>
          <a:xfrm>
            <a:off x="5162863" y="1463047"/>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5" name="Straight Connector 394"/>
          <p:cNvCxnSpPr>
            <a:endCxn id="394" idx="3"/>
          </p:cNvCxnSpPr>
          <p:nvPr userDrawn="1"/>
        </p:nvCxnSpPr>
        <p:spPr>
          <a:xfrm>
            <a:off x="6748246" y="3247317"/>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90" name="Can 289"/>
          <p:cNvSpPr/>
          <p:nvPr userDrawn="1"/>
        </p:nvSpPr>
        <p:spPr>
          <a:xfrm>
            <a:off x="44475" y="28450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4" name="Can 303"/>
          <p:cNvSpPr/>
          <p:nvPr userDrawn="1"/>
        </p:nvSpPr>
        <p:spPr>
          <a:xfrm>
            <a:off x="1743722" y="3019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1" name="Can 310"/>
          <p:cNvSpPr/>
          <p:nvPr userDrawn="1"/>
        </p:nvSpPr>
        <p:spPr>
          <a:xfrm>
            <a:off x="2287623" y="32473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a:endCxn id="311" idx="3"/>
          </p:cNvCxnSpPr>
          <p:nvPr userDrawn="1"/>
        </p:nvCxnSpPr>
        <p:spPr>
          <a:xfrm>
            <a:off x="1833722" y="3198758"/>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4" name="Can 333"/>
          <p:cNvSpPr/>
          <p:nvPr userDrawn="1"/>
        </p:nvSpPr>
        <p:spPr>
          <a:xfrm>
            <a:off x="3406593" y="377686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35" name="Straight Connector 334"/>
          <p:cNvCxnSpPr>
            <a:stCxn id="311" idx="3"/>
          </p:cNvCxnSpPr>
          <p:nvPr userDrawn="1"/>
        </p:nvCxnSpPr>
        <p:spPr>
          <a:xfrm>
            <a:off x="2377623" y="3426611"/>
            <a:ext cx="1118970" cy="5295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8" name="Can 337"/>
          <p:cNvSpPr/>
          <p:nvPr userDrawn="1"/>
        </p:nvSpPr>
        <p:spPr>
          <a:xfrm>
            <a:off x="3648993" y="319875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388916" y="386651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45" name="Straight Connector 344"/>
          <p:cNvCxnSpPr/>
          <p:nvPr userDrawn="1"/>
        </p:nvCxnSpPr>
        <p:spPr>
          <a:xfrm flipH="1" flipV="1">
            <a:off x="3738993" y="3378053"/>
            <a:ext cx="1739923" cy="66775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46" name="Can 345"/>
          <p:cNvSpPr/>
          <p:nvPr userDrawn="1"/>
        </p:nvSpPr>
        <p:spPr>
          <a:xfrm>
            <a:off x="5195841" y="29432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an 347"/>
          <p:cNvSpPr/>
          <p:nvPr userDrawn="1"/>
        </p:nvSpPr>
        <p:spPr>
          <a:xfrm>
            <a:off x="3290829" y="224899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0" name="Straight Connector 349"/>
          <p:cNvCxnSpPr/>
          <p:nvPr userDrawn="1"/>
        </p:nvCxnSpPr>
        <p:spPr>
          <a:xfrm flipV="1">
            <a:off x="2377623" y="3351158"/>
            <a:ext cx="1271370" cy="7545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1" name="Can 350"/>
          <p:cNvSpPr/>
          <p:nvPr userDrawn="1"/>
        </p:nvSpPr>
        <p:spPr>
          <a:xfrm>
            <a:off x="4132423" y="35556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4" name="Straight Connector 353"/>
          <p:cNvCxnSpPr>
            <a:endCxn id="351" idx="3"/>
          </p:cNvCxnSpPr>
          <p:nvPr userDrawn="1"/>
        </p:nvCxnSpPr>
        <p:spPr>
          <a:xfrm flipV="1">
            <a:off x="3586593" y="3734921"/>
            <a:ext cx="635830" cy="1792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a:endCxn id="351" idx="3"/>
          </p:cNvCxnSpPr>
          <p:nvPr userDrawn="1"/>
        </p:nvCxnSpPr>
        <p:spPr>
          <a:xfrm flipH="1" flipV="1">
            <a:off x="4222423" y="3734921"/>
            <a:ext cx="1256493" cy="310890"/>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6" name="Can 355"/>
          <p:cNvSpPr/>
          <p:nvPr userDrawn="1"/>
        </p:nvSpPr>
        <p:spPr>
          <a:xfrm>
            <a:off x="5829741" y="403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7" name="Straight Connector 356"/>
          <p:cNvCxnSpPr>
            <a:stCxn id="344" idx="3"/>
            <a:endCxn id="356" idx="3"/>
          </p:cNvCxnSpPr>
          <p:nvPr userDrawn="1"/>
        </p:nvCxnSpPr>
        <p:spPr>
          <a:xfrm>
            <a:off x="5478916" y="4045811"/>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58" name="Can 357"/>
          <p:cNvSpPr/>
          <p:nvPr userDrawn="1"/>
        </p:nvSpPr>
        <p:spPr>
          <a:xfrm>
            <a:off x="6948711" y="45685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9" name="Straight Connector 358"/>
          <p:cNvCxnSpPr>
            <a:stCxn id="356" idx="3"/>
          </p:cNvCxnSpPr>
          <p:nvPr userDrawn="1"/>
        </p:nvCxnSpPr>
        <p:spPr>
          <a:xfrm>
            <a:off x="5919741" y="4218268"/>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38711" y="416971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61" name="Can 360"/>
          <p:cNvSpPr/>
          <p:nvPr userDrawn="1"/>
        </p:nvSpPr>
        <p:spPr>
          <a:xfrm>
            <a:off x="7191111" y="399041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an 361"/>
          <p:cNvSpPr/>
          <p:nvPr userDrawn="1"/>
        </p:nvSpPr>
        <p:spPr>
          <a:xfrm>
            <a:off x="8931034" y="465817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281111" y="4169709"/>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37959" y="373492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288808" y="3914215"/>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19741" y="4169709"/>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252463" y="39142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34475" y="439510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16122" y="43251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260023" y="455304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06122" y="4504484"/>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6" name="Can 375"/>
          <p:cNvSpPr/>
          <p:nvPr userDrawn="1"/>
        </p:nvSpPr>
        <p:spPr>
          <a:xfrm>
            <a:off x="3073991" y="48522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7" name="Straight Connector 376"/>
          <p:cNvCxnSpPr>
            <a:stCxn id="374" idx="3"/>
            <a:endCxn id="376" idx="3"/>
          </p:cNvCxnSpPr>
          <p:nvPr userDrawn="1"/>
        </p:nvCxnSpPr>
        <p:spPr>
          <a:xfrm>
            <a:off x="2350023" y="4732337"/>
            <a:ext cx="813968" cy="299205"/>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8" name="Straight Connector 377"/>
          <p:cNvCxnSpPr>
            <a:endCxn id="379" idx="3"/>
          </p:cNvCxnSpPr>
          <p:nvPr userDrawn="1"/>
        </p:nvCxnSpPr>
        <p:spPr>
          <a:xfrm flipV="1">
            <a:off x="3163991" y="4683778"/>
            <a:ext cx="547402" cy="34776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21393" y="450448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0" name="Can 379"/>
          <p:cNvSpPr/>
          <p:nvPr userDrawn="1"/>
        </p:nvSpPr>
        <p:spPr>
          <a:xfrm>
            <a:off x="5550803" y="471777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1" name="Straight Connector 380"/>
          <p:cNvCxnSpPr>
            <a:endCxn id="379" idx="3"/>
          </p:cNvCxnSpPr>
          <p:nvPr userDrawn="1"/>
        </p:nvCxnSpPr>
        <p:spPr>
          <a:xfrm flipH="1" flipV="1">
            <a:off x="3711393" y="4683778"/>
            <a:ext cx="1929410" cy="2132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2" name="Can 381"/>
          <p:cNvSpPr/>
          <p:nvPr userDrawn="1"/>
        </p:nvSpPr>
        <p:spPr>
          <a:xfrm>
            <a:off x="5168241" y="4248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4" name="Can 383"/>
          <p:cNvSpPr/>
          <p:nvPr userDrawn="1"/>
        </p:nvSpPr>
        <p:spPr>
          <a:xfrm>
            <a:off x="3263229" y="355472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6" name="Straight Connector 385"/>
          <p:cNvCxnSpPr>
            <a:stCxn id="374" idx="3"/>
            <a:endCxn id="379" idx="3"/>
          </p:cNvCxnSpPr>
          <p:nvPr userDrawn="1"/>
        </p:nvCxnSpPr>
        <p:spPr>
          <a:xfrm flipV="1">
            <a:off x="2350023" y="4683778"/>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7" name="Can 386"/>
          <p:cNvSpPr/>
          <p:nvPr userDrawn="1"/>
        </p:nvSpPr>
        <p:spPr>
          <a:xfrm>
            <a:off x="4960928" y="25760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8" name="Can 387"/>
          <p:cNvSpPr/>
          <p:nvPr userDrawn="1"/>
        </p:nvSpPr>
        <p:spPr>
          <a:xfrm>
            <a:off x="4235098" y="27553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9" name="Can 388"/>
          <p:cNvSpPr/>
          <p:nvPr userDrawn="1"/>
        </p:nvSpPr>
        <p:spPr>
          <a:xfrm>
            <a:off x="6114345" y="28315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2" name="Can 391"/>
          <p:cNvSpPr/>
          <p:nvPr userDrawn="1"/>
        </p:nvSpPr>
        <p:spPr>
          <a:xfrm>
            <a:off x="6658246" y="3059422"/>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93" name="Straight Connector 392"/>
          <p:cNvCxnSpPr>
            <a:stCxn id="389" idx="3"/>
          </p:cNvCxnSpPr>
          <p:nvPr userDrawn="1"/>
        </p:nvCxnSpPr>
        <p:spPr>
          <a:xfrm>
            <a:off x="6204345" y="3010863"/>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94" name="Can 393"/>
          <p:cNvSpPr/>
          <p:nvPr userDrawn="1"/>
        </p:nvSpPr>
        <p:spPr>
          <a:xfrm>
            <a:off x="7777216" y="358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7" name="Can 396"/>
          <p:cNvSpPr/>
          <p:nvPr userDrawn="1"/>
        </p:nvSpPr>
        <p:spPr>
          <a:xfrm>
            <a:off x="8019616" y="301086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2" name="Can 401"/>
          <p:cNvSpPr/>
          <p:nvPr userDrawn="1"/>
        </p:nvSpPr>
        <p:spPr>
          <a:xfrm>
            <a:off x="7661452" y="206110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4" name="Straight Connector 403"/>
          <p:cNvCxnSpPr>
            <a:stCxn id="392" idx="3"/>
            <a:endCxn id="397" idx="3"/>
          </p:cNvCxnSpPr>
          <p:nvPr userDrawn="1"/>
        </p:nvCxnSpPr>
        <p:spPr>
          <a:xfrm flipV="1">
            <a:off x="6748246" y="3190157"/>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userDrawn="1"/>
        </p:nvCxnSpPr>
        <p:spPr>
          <a:xfrm flipH="1">
            <a:off x="1806123" y="3426612"/>
            <a:ext cx="571501" cy="89857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a:endCxn id="311" idx="3"/>
          </p:cNvCxnSpPr>
          <p:nvPr userDrawn="1"/>
        </p:nvCxnSpPr>
        <p:spPr>
          <a:xfrm flipV="1">
            <a:off x="224475" y="3426611"/>
            <a:ext cx="2153148" cy="114779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409" name="Can 408"/>
          <p:cNvSpPr/>
          <p:nvPr userDrawn="1"/>
        </p:nvSpPr>
        <p:spPr>
          <a:xfrm>
            <a:off x="4870928" y="3288405"/>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0" name="Straight Connector 409"/>
          <p:cNvCxnSpPr>
            <a:stCxn id="338" idx="3"/>
          </p:cNvCxnSpPr>
          <p:nvPr userDrawn="1"/>
        </p:nvCxnSpPr>
        <p:spPr>
          <a:xfrm>
            <a:off x="3738993" y="3378052"/>
            <a:ext cx="1221935" cy="89647"/>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25762" y="3426611"/>
            <a:ext cx="51862" cy="505785"/>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35762" y="3753102"/>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25762" y="3932396"/>
            <a:ext cx="231861" cy="43827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6" name="Can 415"/>
          <p:cNvSpPr/>
          <p:nvPr userDrawn="1"/>
        </p:nvSpPr>
        <p:spPr>
          <a:xfrm>
            <a:off x="2467623" y="4191374"/>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3" name="Can 422"/>
          <p:cNvSpPr/>
          <p:nvPr userDrawn="1"/>
        </p:nvSpPr>
        <p:spPr>
          <a:xfrm>
            <a:off x="680305" y="4478880"/>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770305" y="4658174"/>
            <a:ext cx="1579718" cy="7416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a:endCxn id="384" idx="3"/>
          </p:cNvCxnSpPr>
          <p:nvPr userDrawn="1"/>
        </p:nvCxnSpPr>
        <p:spPr>
          <a:xfrm flipH="1" flipV="1">
            <a:off x="3353229" y="3734017"/>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5" name="Can 504"/>
          <p:cNvSpPr/>
          <p:nvPr userDrawn="1"/>
        </p:nvSpPr>
        <p:spPr>
          <a:xfrm>
            <a:off x="5853995" y="34266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09" name="Can 508"/>
          <p:cNvSpPr/>
          <p:nvPr userDrawn="1"/>
        </p:nvSpPr>
        <p:spPr>
          <a:xfrm>
            <a:off x="6009741" y="368722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290571" y="38665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24652" y="392781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48711" y="392003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29176" y="367951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an 525"/>
          <p:cNvSpPr/>
          <p:nvPr userDrawn="1"/>
        </p:nvSpPr>
        <p:spPr>
          <a:xfrm>
            <a:off x="7481576" y="339248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an 528"/>
          <p:cNvSpPr/>
          <p:nvPr userDrawn="1"/>
        </p:nvSpPr>
        <p:spPr>
          <a:xfrm>
            <a:off x="7602776" y="287901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an 538"/>
          <p:cNvSpPr/>
          <p:nvPr userDrawn="1"/>
        </p:nvSpPr>
        <p:spPr>
          <a:xfrm>
            <a:off x="819356" y="212472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0" name="Can 539"/>
          <p:cNvSpPr/>
          <p:nvPr userDrawn="1"/>
        </p:nvSpPr>
        <p:spPr>
          <a:xfrm>
            <a:off x="1363257" y="235257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41" name="Straight Connector 540"/>
          <p:cNvCxnSpPr>
            <a:stCxn id="539" idx="3"/>
          </p:cNvCxnSpPr>
          <p:nvPr userDrawn="1"/>
        </p:nvCxnSpPr>
        <p:spPr>
          <a:xfrm>
            <a:off x="909356" y="2304020"/>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42" name="Can 541"/>
          <p:cNvSpPr/>
          <p:nvPr userDrawn="1"/>
        </p:nvSpPr>
        <p:spPr>
          <a:xfrm>
            <a:off x="559006" y="27197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14752" y="29803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995582" y="315967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29663" y="322097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653722" y="321318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2" name="Can 551"/>
          <p:cNvSpPr/>
          <p:nvPr userDrawn="1"/>
        </p:nvSpPr>
        <p:spPr>
          <a:xfrm>
            <a:off x="2034187" y="297267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4" name="Can 553"/>
          <p:cNvSpPr/>
          <p:nvPr userDrawn="1"/>
        </p:nvSpPr>
        <p:spPr>
          <a:xfrm>
            <a:off x="2186587" y="26856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6" name="Can 555"/>
          <p:cNvSpPr/>
          <p:nvPr userDrawn="1"/>
        </p:nvSpPr>
        <p:spPr>
          <a:xfrm>
            <a:off x="2307787" y="217216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657824" y="44570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281111" y="4169709"/>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66" name="Can 565"/>
          <p:cNvSpPr/>
          <p:nvPr userDrawn="1"/>
        </p:nvSpPr>
        <p:spPr>
          <a:xfrm>
            <a:off x="5293538" y="90128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8" name="Can 567"/>
          <p:cNvSpPr/>
          <p:nvPr userDrawn="1"/>
        </p:nvSpPr>
        <p:spPr>
          <a:xfrm>
            <a:off x="5734363" y="107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0" name="Can 569"/>
          <p:cNvSpPr/>
          <p:nvPr userDrawn="1"/>
        </p:nvSpPr>
        <p:spPr>
          <a:xfrm>
            <a:off x="6853333" y="16032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3" name="Can 572"/>
          <p:cNvSpPr/>
          <p:nvPr userDrawn="1"/>
        </p:nvSpPr>
        <p:spPr>
          <a:xfrm>
            <a:off x="7095733" y="102517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4" name="Can 573"/>
          <p:cNvSpPr/>
          <p:nvPr userDrawn="1"/>
        </p:nvSpPr>
        <p:spPr>
          <a:xfrm>
            <a:off x="8835656" y="169293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5" name="Straight Connector 574"/>
          <p:cNvCxnSpPr>
            <a:stCxn id="574" idx="3"/>
          </p:cNvCxnSpPr>
          <p:nvPr userDrawn="1"/>
        </p:nvCxnSpPr>
        <p:spPr>
          <a:xfrm flipH="1" flipV="1">
            <a:off x="7185733" y="1204472"/>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76" name="Can 575"/>
          <p:cNvSpPr/>
          <p:nvPr userDrawn="1"/>
        </p:nvSpPr>
        <p:spPr>
          <a:xfrm>
            <a:off x="8642581" y="7696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7" name="Straight Connector 576"/>
          <p:cNvCxnSpPr>
            <a:stCxn id="576" idx="3"/>
          </p:cNvCxnSpPr>
          <p:nvPr userDrawn="1"/>
        </p:nvCxnSpPr>
        <p:spPr>
          <a:xfrm flipH="1">
            <a:off x="7185733" y="948978"/>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0" name="Can 579"/>
          <p:cNvSpPr/>
          <p:nvPr userDrawn="1"/>
        </p:nvSpPr>
        <p:spPr>
          <a:xfrm>
            <a:off x="5455425" y="175254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1" name="Can 580"/>
          <p:cNvSpPr/>
          <p:nvPr userDrawn="1"/>
        </p:nvSpPr>
        <p:spPr>
          <a:xfrm>
            <a:off x="5072863" y="12837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2" name="Can 581"/>
          <p:cNvSpPr/>
          <p:nvPr userDrawn="1"/>
        </p:nvSpPr>
        <p:spPr>
          <a:xfrm>
            <a:off x="4865550" y="-389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3" name="Can 582"/>
          <p:cNvSpPr/>
          <p:nvPr userDrawn="1"/>
        </p:nvSpPr>
        <p:spPr>
          <a:xfrm>
            <a:off x="6018967" y="-13366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84" name="Straight Connector 583"/>
          <p:cNvCxnSpPr>
            <a:stCxn id="583" idx="3"/>
            <a:endCxn id="582" idx="3"/>
          </p:cNvCxnSpPr>
          <p:nvPr userDrawn="1"/>
        </p:nvCxnSpPr>
        <p:spPr>
          <a:xfrm flipH="1" flipV="1">
            <a:off x="4955550" y="-209868"/>
            <a:ext cx="1153417"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5" name="Can 584"/>
          <p:cNvSpPr/>
          <p:nvPr userDrawn="1"/>
        </p:nvSpPr>
        <p:spPr>
          <a:xfrm>
            <a:off x="6562868" y="9418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7" name="Can 586"/>
          <p:cNvSpPr/>
          <p:nvPr userDrawn="1"/>
        </p:nvSpPr>
        <p:spPr>
          <a:xfrm>
            <a:off x="7681838" y="62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9" name="Can 588"/>
          <p:cNvSpPr/>
          <p:nvPr userDrawn="1"/>
        </p:nvSpPr>
        <p:spPr>
          <a:xfrm>
            <a:off x="7924238" y="456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2" name="Can 591"/>
          <p:cNvSpPr/>
          <p:nvPr userDrawn="1"/>
        </p:nvSpPr>
        <p:spPr>
          <a:xfrm>
            <a:off x="7566074" y="-90413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6" name="Can 595"/>
          <p:cNvSpPr/>
          <p:nvPr userDrawn="1"/>
        </p:nvSpPr>
        <p:spPr>
          <a:xfrm>
            <a:off x="5758617" y="4613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8" name="Can 597"/>
          <p:cNvSpPr/>
          <p:nvPr userDrawn="1"/>
        </p:nvSpPr>
        <p:spPr>
          <a:xfrm>
            <a:off x="5914363" y="72198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0" name="Can 599"/>
          <p:cNvSpPr/>
          <p:nvPr userDrawn="1"/>
        </p:nvSpPr>
        <p:spPr>
          <a:xfrm>
            <a:off x="6195193" y="9012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2" name="Can 601"/>
          <p:cNvSpPr/>
          <p:nvPr userDrawn="1"/>
        </p:nvSpPr>
        <p:spPr>
          <a:xfrm>
            <a:off x="6529274" y="96257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4" name="Can 603"/>
          <p:cNvSpPr/>
          <p:nvPr userDrawn="1"/>
        </p:nvSpPr>
        <p:spPr>
          <a:xfrm>
            <a:off x="6853333" y="9547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6" name="Can 605"/>
          <p:cNvSpPr/>
          <p:nvPr userDrawn="1"/>
        </p:nvSpPr>
        <p:spPr>
          <a:xfrm>
            <a:off x="7233798" y="71428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8" name="Can 607"/>
          <p:cNvSpPr/>
          <p:nvPr userDrawn="1"/>
        </p:nvSpPr>
        <p:spPr>
          <a:xfrm>
            <a:off x="7386198" y="42724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0" name="Can 609"/>
          <p:cNvSpPr/>
          <p:nvPr userDrawn="1"/>
        </p:nvSpPr>
        <p:spPr>
          <a:xfrm>
            <a:off x="7507398" y="-862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2" name="Can 611"/>
          <p:cNvSpPr/>
          <p:nvPr userDrawn="1"/>
        </p:nvSpPr>
        <p:spPr>
          <a:xfrm>
            <a:off x="7562446" y="14917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13" name="Straight Connector 612"/>
          <p:cNvCxnSpPr>
            <a:stCxn id="612" idx="3"/>
            <a:endCxn id="573" idx="3"/>
          </p:cNvCxnSpPr>
          <p:nvPr userDrawn="1"/>
        </p:nvCxnSpPr>
        <p:spPr>
          <a:xfrm flipH="1" flipV="1">
            <a:off x="7185733" y="1204472"/>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23" name="Can 622"/>
          <p:cNvSpPr/>
          <p:nvPr userDrawn="1"/>
        </p:nvSpPr>
        <p:spPr>
          <a:xfrm>
            <a:off x="-1472526" y="170799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4" name="Can 623"/>
          <p:cNvSpPr/>
          <p:nvPr userDrawn="1"/>
        </p:nvSpPr>
        <p:spPr>
          <a:xfrm>
            <a:off x="-1665601" y="7847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5" name="Can 624"/>
          <p:cNvSpPr/>
          <p:nvPr userDrawn="1"/>
        </p:nvSpPr>
        <p:spPr>
          <a:xfrm>
            <a:off x="-1031701" y="188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6" name="Straight Connector 625"/>
          <p:cNvCxnSpPr>
            <a:stCxn id="623" idx="3"/>
            <a:endCxn id="625" idx="3"/>
          </p:cNvCxnSpPr>
          <p:nvPr userDrawn="1"/>
        </p:nvCxnSpPr>
        <p:spPr>
          <a:xfrm>
            <a:off x="-1382526" y="1887285"/>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27" name="Can 626"/>
          <p:cNvSpPr/>
          <p:nvPr userDrawn="1"/>
        </p:nvSpPr>
        <p:spPr>
          <a:xfrm>
            <a:off x="87269" y="2410000"/>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8" name="Straight Connector 627"/>
          <p:cNvCxnSpPr>
            <a:stCxn id="625" idx="3"/>
          </p:cNvCxnSpPr>
          <p:nvPr userDrawn="1"/>
        </p:nvCxnSpPr>
        <p:spPr>
          <a:xfrm>
            <a:off x="-941701" y="2059742"/>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30" name="Can 629"/>
          <p:cNvSpPr/>
          <p:nvPr userDrawn="1"/>
        </p:nvSpPr>
        <p:spPr>
          <a:xfrm>
            <a:off x="329669" y="18318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1" name="Can 630"/>
          <p:cNvSpPr/>
          <p:nvPr userDrawn="1"/>
        </p:nvSpPr>
        <p:spPr>
          <a:xfrm>
            <a:off x="2069592" y="249964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3" name="Can 632"/>
          <p:cNvSpPr/>
          <p:nvPr userDrawn="1"/>
        </p:nvSpPr>
        <p:spPr>
          <a:xfrm>
            <a:off x="1876517" y="157639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36" name="Straight Connector 635"/>
          <p:cNvCxnSpPr>
            <a:stCxn id="625" idx="3"/>
          </p:cNvCxnSpPr>
          <p:nvPr userDrawn="1"/>
        </p:nvCxnSpPr>
        <p:spPr>
          <a:xfrm flipV="1">
            <a:off x="-941701" y="1984290"/>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37" name="Can 636"/>
          <p:cNvSpPr/>
          <p:nvPr userDrawn="1"/>
        </p:nvSpPr>
        <p:spPr>
          <a:xfrm>
            <a:off x="-1310639" y="255925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8" name="Can 637"/>
          <p:cNvSpPr/>
          <p:nvPr userDrawn="1"/>
        </p:nvSpPr>
        <p:spPr>
          <a:xfrm>
            <a:off x="-1693201" y="2090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9" name="Can 638"/>
          <p:cNvSpPr/>
          <p:nvPr userDrawn="1"/>
        </p:nvSpPr>
        <p:spPr>
          <a:xfrm>
            <a:off x="-1900514" y="41754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0" name="Can 639"/>
          <p:cNvSpPr/>
          <p:nvPr userDrawn="1"/>
        </p:nvSpPr>
        <p:spPr>
          <a:xfrm>
            <a:off x="-747097" y="67304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1" name="Straight Connector 640"/>
          <p:cNvCxnSpPr>
            <a:endCxn id="639" idx="3"/>
          </p:cNvCxnSpPr>
          <p:nvPr userDrawn="1"/>
        </p:nvCxnSpPr>
        <p:spPr>
          <a:xfrm flipH="1" flipV="1">
            <a:off x="-1810514" y="596843"/>
            <a:ext cx="1153418" cy="2640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42" name="Can 641"/>
          <p:cNvSpPr/>
          <p:nvPr userDrawn="1"/>
        </p:nvSpPr>
        <p:spPr>
          <a:xfrm>
            <a:off x="-203196" y="90089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3" name="Straight Connector 642"/>
          <p:cNvCxnSpPr>
            <a:stCxn id="640" idx="3"/>
          </p:cNvCxnSpPr>
          <p:nvPr userDrawn="1"/>
        </p:nvCxnSpPr>
        <p:spPr>
          <a:xfrm>
            <a:off x="-657097" y="852337"/>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44" name="Can 643"/>
          <p:cNvSpPr/>
          <p:nvPr userDrawn="1"/>
        </p:nvSpPr>
        <p:spPr>
          <a:xfrm>
            <a:off x="915774" y="143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6" name="Can 645"/>
          <p:cNvSpPr/>
          <p:nvPr userDrawn="1"/>
        </p:nvSpPr>
        <p:spPr>
          <a:xfrm>
            <a:off x="1158174" y="8523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9" name="Can 648"/>
          <p:cNvSpPr/>
          <p:nvPr userDrawn="1"/>
        </p:nvSpPr>
        <p:spPr>
          <a:xfrm>
            <a:off x="800010" y="-974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2" name="Can 651"/>
          <p:cNvSpPr/>
          <p:nvPr userDrawn="1"/>
        </p:nvSpPr>
        <p:spPr>
          <a:xfrm>
            <a:off x="-1990514" y="1129879"/>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3" name="Can 652"/>
          <p:cNvSpPr/>
          <p:nvPr userDrawn="1"/>
        </p:nvSpPr>
        <p:spPr>
          <a:xfrm>
            <a:off x="-1007447" y="12680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4" name="Straight Connector 653"/>
          <p:cNvCxnSpPr>
            <a:stCxn id="653" idx="3"/>
          </p:cNvCxnSpPr>
          <p:nvPr userDrawn="1"/>
        </p:nvCxnSpPr>
        <p:spPr>
          <a:xfrm flipV="1">
            <a:off x="-917447" y="1080191"/>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5" name="Can 654"/>
          <p:cNvSpPr/>
          <p:nvPr userDrawn="1"/>
        </p:nvSpPr>
        <p:spPr>
          <a:xfrm>
            <a:off x="-851701" y="152869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6" name="Straight Connector 655"/>
          <p:cNvCxnSpPr>
            <a:stCxn id="655" idx="3"/>
          </p:cNvCxnSpPr>
          <p:nvPr userDrawn="1"/>
        </p:nvCxnSpPr>
        <p:spPr>
          <a:xfrm flipV="1">
            <a:off x="-761701" y="1088791"/>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7" name="Can 656"/>
          <p:cNvSpPr/>
          <p:nvPr userDrawn="1"/>
        </p:nvSpPr>
        <p:spPr>
          <a:xfrm>
            <a:off x="-570871" y="1707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8" name="Straight Connector 657"/>
          <p:cNvCxnSpPr>
            <a:stCxn id="657" idx="3"/>
          </p:cNvCxnSpPr>
          <p:nvPr userDrawn="1"/>
        </p:nvCxnSpPr>
        <p:spPr>
          <a:xfrm flipV="1">
            <a:off x="-480871" y="1080191"/>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9" name="Can 658"/>
          <p:cNvSpPr/>
          <p:nvPr userDrawn="1"/>
        </p:nvSpPr>
        <p:spPr>
          <a:xfrm>
            <a:off x="-236790" y="176928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0" name="Straight Connector 659"/>
          <p:cNvCxnSpPr>
            <a:stCxn id="659" idx="3"/>
          </p:cNvCxnSpPr>
          <p:nvPr userDrawn="1"/>
        </p:nvCxnSpPr>
        <p:spPr>
          <a:xfrm flipV="1">
            <a:off x="-146790" y="1080191"/>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1" name="Can 660"/>
          <p:cNvSpPr/>
          <p:nvPr userDrawn="1"/>
        </p:nvSpPr>
        <p:spPr>
          <a:xfrm>
            <a:off x="87269" y="176150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3" name="Can 662"/>
          <p:cNvSpPr/>
          <p:nvPr userDrawn="1"/>
        </p:nvSpPr>
        <p:spPr>
          <a:xfrm>
            <a:off x="467734" y="15209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5" name="Can 664"/>
          <p:cNvSpPr/>
          <p:nvPr userDrawn="1"/>
        </p:nvSpPr>
        <p:spPr>
          <a:xfrm>
            <a:off x="620134" y="12339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7" name="Can 666"/>
          <p:cNvSpPr/>
          <p:nvPr userDrawn="1"/>
        </p:nvSpPr>
        <p:spPr>
          <a:xfrm>
            <a:off x="741334" y="7204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8" name="Straight Connector 667"/>
          <p:cNvCxnSpPr>
            <a:stCxn id="667" idx="3"/>
            <a:endCxn id="642" idx="3"/>
          </p:cNvCxnSpPr>
          <p:nvPr userDrawn="1"/>
        </p:nvCxnSpPr>
        <p:spPr>
          <a:xfrm flipH="1">
            <a:off x="-113196" y="899778"/>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9" name="Can 668"/>
          <p:cNvSpPr/>
          <p:nvPr userDrawn="1"/>
        </p:nvSpPr>
        <p:spPr>
          <a:xfrm>
            <a:off x="796382" y="22984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71" name="Straight Connector 670"/>
          <p:cNvCxnSpPr>
            <a:stCxn id="627" idx="3"/>
          </p:cNvCxnSpPr>
          <p:nvPr userDrawn="1"/>
        </p:nvCxnSpPr>
        <p:spPr>
          <a:xfrm flipH="1">
            <a:off x="-1184458" y="2589294"/>
            <a:ext cx="1361727"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72" name="Straight Connector 671"/>
          <p:cNvCxnSpPr>
            <a:stCxn id="638" idx="3"/>
            <a:endCxn id="637" idx="3"/>
          </p:cNvCxnSpPr>
          <p:nvPr userDrawn="1"/>
        </p:nvCxnSpPr>
        <p:spPr>
          <a:xfrm>
            <a:off x="-1603201" y="2269758"/>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255291" y="44532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5" name="Can 234"/>
          <p:cNvSpPr/>
          <p:nvPr userDrawn="1"/>
        </p:nvSpPr>
        <p:spPr>
          <a:xfrm>
            <a:off x="799192" y="468106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45291" y="463250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37" name="Can 236"/>
          <p:cNvSpPr/>
          <p:nvPr userDrawn="1"/>
        </p:nvSpPr>
        <p:spPr>
          <a:xfrm>
            <a:off x="1918162" y="52106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9" name="Can 238"/>
          <p:cNvSpPr/>
          <p:nvPr userDrawn="1"/>
        </p:nvSpPr>
        <p:spPr>
          <a:xfrm>
            <a:off x="2160562" y="463250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02398" y="368274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42" name="Straight Connector 241"/>
          <p:cNvCxnSpPr>
            <a:stCxn id="235" idx="3"/>
            <a:endCxn id="239" idx="3"/>
          </p:cNvCxnSpPr>
          <p:nvPr userDrawn="1"/>
        </p:nvCxnSpPr>
        <p:spPr>
          <a:xfrm flipV="1">
            <a:off x="889192" y="4811800"/>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43" name="Can 242"/>
          <p:cNvSpPr/>
          <p:nvPr userDrawn="1"/>
        </p:nvSpPr>
        <p:spPr>
          <a:xfrm>
            <a:off x="-5059" y="50482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5" name="Can 244"/>
          <p:cNvSpPr/>
          <p:nvPr userDrawn="1"/>
        </p:nvSpPr>
        <p:spPr>
          <a:xfrm>
            <a:off x="150687" y="530886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3" name="Can 252"/>
          <p:cNvSpPr/>
          <p:nvPr userDrawn="1"/>
        </p:nvSpPr>
        <p:spPr>
          <a:xfrm>
            <a:off x="1470122" y="5301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an 254"/>
          <p:cNvSpPr/>
          <p:nvPr userDrawn="1"/>
        </p:nvSpPr>
        <p:spPr>
          <a:xfrm>
            <a:off x="1622522" y="50141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43722" y="45006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58" name="Straight Connector 257"/>
          <p:cNvCxnSpPr>
            <a:stCxn id="257" idx="3"/>
            <a:endCxn id="235" idx="3"/>
          </p:cNvCxnSpPr>
          <p:nvPr userDrawn="1"/>
        </p:nvCxnSpPr>
        <p:spPr>
          <a:xfrm flipH="1">
            <a:off x="889192" y="467994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pic>
        <p:nvPicPr>
          <p:cNvPr id="247" name="Picture 246"/>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248"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88507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wipe(left)">
                                      <p:cBhvr>
                                        <p:cTn id="23" dur="500"/>
                                        <p:tgtEl>
                                          <p:spTgt spid="3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35"/>
                                        </p:tgtEl>
                                        <p:attrNameLst>
                                          <p:attrName>style.visibility</p:attrName>
                                        </p:attrNameLst>
                                      </p:cBhvr>
                                      <p:to>
                                        <p:strVal val="visible"/>
                                      </p:to>
                                    </p:set>
                                    <p:animEffect transition="in" filter="wipe(left)">
                                      <p:cBhvr>
                                        <p:cTn id="27" dur="500"/>
                                        <p:tgtEl>
                                          <p:spTgt spid="33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34"/>
                                        </p:tgtEl>
                                        <p:attrNameLst>
                                          <p:attrName>style.visibility</p:attrName>
                                        </p:attrNameLst>
                                      </p:cBhvr>
                                      <p:to>
                                        <p:strVal val="visible"/>
                                      </p:to>
                                    </p:set>
                                    <p:animEffect transition="in" filter="wipe(left)">
                                      <p:cBhvr>
                                        <p:cTn id="31" dur="500"/>
                                        <p:tgtEl>
                                          <p:spTgt spid="334"/>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left)">
                                      <p:cBhvr>
                                        <p:cTn id="35" dur="500"/>
                                        <p:tgtEl>
                                          <p:spTgt spid="337"/>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8"/>
                                        </p:tgtEl>
                                        <p:attrNameLst>
                                          <p:attrName>style.visibility</p:attrName>
                                        </p:attrNameLst>
                                      </p:cBhvr>
                                      <p:to>
                                        <p:strVal val="visible"/>
                                      </p:to>
                                    </p:set>
                                    <p:animEffect transition="in" filter="wipe(left)">
                                      <p:cBhvr>
                                        <p:cTn id="39" dur="500"/>
                                        <p:tgtEl>
                                          <p:spTgt spid="338"/>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45"/>
                                        </p:tgtEl>
                                        <p:attrNameLst>
                                          <p:attrName>style.visibility</p:attrName>
                                        </p:attrNameLst>
                                      </p:cBhvr>
                                      <p:to>
                                        <p:strVal val="visible"/>
                                      </p:to>
                                    </p:set>
                                    <p:animEffect transition="in" filter="wipe(left)">
                                      <p:cBhvr>
                                        <p:cTn id="43" dur="500"/>
                                        <p:tgtEl>
                                          <p:spTgt spid="34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44"/>
                                        </p:tgtEl>
                                        <p:attrNameLst>
                                          <p:attrName>style.visibility</p:attrName>
                                        </p:attrNameLst>
                                      </p:cBhvr>
                                      <p:to>
                                        <p:strVal val="visible"/>
                                      </p:to>
                                    </p:set>
                                    <p:animEffect transition="in" filter="wipe(left)">
                                      <p:cBhvr>
                                        <p:cTn id="47" dur="500"/>
                                        <p:tgtEl>
                                          <p:spTgt spid="344"/>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47"/>
                                        </p:tgtEl>
                                        <p:attrNameLst>
                                          <p:attrName>style.visibility</p:attrName>
                                        </p:attrNameLst>
                                      </p:cBhvr>
                                      <p:to>
                                        <p:strVal val="visible"/>
                                      </p:to>
                                    </p:set>
                                    <p:animEffect transition="in" filter="wipe(left)">
                                      <p:cBhvr>
                                        <p:cTn id="51" dur="500"/>
                                        <p:tgtEl>
                                          <p:spTgt spid="34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46"/>
                                        </p:tgtEl>
                                        <p:attrNameLst>
                                          <p:attrName>style.visibility</p:attrName>
                                        </p:attrNameLst>
                                      </p:cBhvr>
                                      <p:to>
                                        <p:strVal val="visible"/>
                                      </p:to>
                                    </p:set>
                                    <p:animEffect transition="in" filter="wipe(left)">
                                      <p:cBhvr>
                                        <p:cTn id="55" dur="500"/>
                                        <p:tgtEl>
                                          <p:spTgt spid="34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348"/>
                                        </p:tgtEl>
                                        <p:attrNameLst>
                                          <p:attrName>style.visibility</p:attrName>
                                        </p:attrNameLst>
                                      </p:cBhvr>
                                      <p:to>
                                        <p:strVal val="visible"/>
                                      </p:to>
                                    </p:set>
                                    <p:animEffect transition="in" filter="wipe(left)">
                                      <p:cBhvr>
                                        <p:cTn id="59" dur="500"/>
                                        <p:tgtEl>
                                          <p:spTgt spid="348"/>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349"/>
                                        </p:tgtEl>
                                        <p:attrNameLst>
                                          <p:attrName>style.visibility</p:attrName>
                                        </p:attrNameLst>
                                      </p:cBhvr>
                                      <p:to>
                                        <p:strVal val="visible"/>
                                      </p:to>
                                    </p:set>
                                    <p:animEffect transition="in" filter="wipe(left)">
                                      <p:cBhvr>
                                        <p:cTn id="63" dur="500"/>
                                        <p:tgtEl>
                                          <p:spTgt spid="349"/>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50"/>
                                        </p:tgtEl>
                                        <p:attrNameLst>
                                          <p:attrName>style.visibility</p:attrName>
                                        </p:attrNameLst>
                                      </p:cBhvr>
                                      <p:to>
                                        <p:strVal val="visible"/>
                                      </p:to>
                                    </p:set>
                                    <p:animEffect transition="in" filter="wipe(left)">
                                      <p:cBhvr>
                                        <p:cTn id="67" dur="500"/>
                                        <p:tgtEl>
                                          <p:spTgt spid="350"/>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354"/>
                                        </p:tgtEl>
                                        <p:attrNameLst>
                                          <p:attrName>style.visibility</p:attrName>
                                        </p:attrNameLst>
                                      </p:cBhvr>
                                      <p:to>
                                        <p:strVal val="visible"/>
                                      </p:to>
                                    </p:set>
                                    <p:animEffect transition="in" filter="wipe(left)">
                                      <p:cBhvr>
                                        <p:cTn id="71" dur="500"/>
                                        <p:tgtEl>
                                          <p:spTgt spid="354"/>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351"/>
                                        </p:tgtEl>
                                        <p:attrNameLst>
                                          <p:attrName>style.visibility</p:attrName>
                                        </p:attrNameLst>
                                      </p:cBhvr>
                                      <p:to>
                                        <p:strVal val="visible"/>
                                      </p:to>
                                    </p:set>
                                    <p:animEffect transition="in" filter="wipe(left)">
                                      <p:cBhvr>
                                        <p:cTn id="75" dur="500"/>
                                        <p:tgtEl>
                                          <p:spTgt spid="351"/>
                                        </p:tgtEl>
                                      </p:cBhvr>
                                    </p:animEffect>
                                  </p:childTnLst>
                                </p:cTn>
                              </p:par>
                            </p:childTnLst>
                          </p:cTn>
                        </p:par>
                        <p:par>
                          <p:cTn id="76" fill="hold">
                            <p:stCondLst>
                              <p:cond delay="9000"/>
                            </p:stCondLst>
                            <p:childTnLst>
                              <p:par>
                                <p:cTn id="77" presetID="22" presetClass="entr" presetSubtype="8" fill="hold" nodeType="afterEffect">
                                  <p:stCondLst>
                                    <p:cond delay="0"/>
                                  </p:stCondLst>
                                  <p:childTnLst>
                                    <p:set>
                                      <p:cBhvr>
                                        <p:cTn id="78" dur="1" fill="hold">
                                          <p:stCondLst>
                                            <p:cond delay="0"/>
                                          </p:stCondLst>
                                        </p:cTn>
                                        <p:tgtEl>
                                          <p:spTgt spid="355"/>
                                        </p:tgtEl>
                                        <p:attrNameLst>
                                          <p:attrName>style.visibility</p:attrName>
                                        </p:attrNameLst>
                                      </p:cBhvr>
                                      <p:to>
                                        <p:strVal val="visible"/>
                                      </p:to>
                                    </p:set>
                                    <p:animEffect transition="in" filter="wipe(left)">
                                      <p:cBhvr>
                                        <p:cTn id="79" dur="500"/>
                                        <p:tgtEl>
                                          <p:spTgt spid="355"/>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57"/>
                                        </p:tgtEl>
                                        <p:attrNameLst>
                                          <p:attrName>style.visibility</p:attrName>
                                        </p:attrNameLst>
                                      </p:cBhvr>
                                      <p:to>
                                        <p:strVal val="visible"/>
                                      </p:to>
                                    </p:set>
                                    <p:animEffect transition="in" filter="wipe(left)">
                                      <p:cBhvr>
                                        <p:cTn id="83" dur="500"/>
                                        <p:tgtEl>
                                          <p:spTgt spid="357"/>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56"/>
                                        </p:tgtEl>
                                        <p:attrNameLst>
                                          <p:attrName>style.visibility</p:attrName>
                                        </p:attrNameLst>
                                      </p:cBhvr>
                                      <p:to>
                                        <p:strVal val="visible"/>
                                      </p:to>
                                    </p:set>
                                    <p:animEffect transition="in" filter="wipe(left)">
                                      <p:cBhvr>
                                        <p:cTn id="87" dur="500"/>
                                        <p:tgtEl>
                                          <p:spTgt spid="356"/>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59"/>
                                        </p:tgtEl>
                                        <p:attrNameLst>
                                          <p:attrName>style.visibility</p:attrName>
                                        </p:attrNameLst>
                                      </p:cBhvr>
                                      <p:to>
                                        <p:strVal val="visible"/>
                                      </p:to>
                                    </p:set>
                                    <p:animEffect transition="in" filter="wipe(left)">
                                      <p:cBhvr>
                                        <p:cTn id="91" dur="500"/>
                                        <p:tgtEl>
                                          <p:spTgt spid="359"/>
                                        </p:tgtEl>
                                      </p:cBhvr>
                                    </p:animEffect>
                                  </p:childTnLst>
                                </p:cTn>
                              </p:par>
                            </p:childTnLst>
                          </p:cTn>
                        </p:par>
                        <p:par>
                          <p:cTn id="92" fill="hold">
                            <p:stCondLst>
                              <p:cond delay="11000"/>
                            </p:stCondLst>
                            <p:childTnLst>
                              <p:par>
                                <p:cTn id="93" presetID="22" presetClass="entr" presetSubtype="8" fill="hold" grpId="0" nodeType="afterEffect">
                                  <p:stCondLst>
                                    <p:cond delay="0"/>
                                  </p:stCondLst>
                                  <p:childTnLst>
                                    <p:set>
                                      <p:cBhvr>
                                        <p:cTn id="94" dur="1" fill="hold">
                                          <p:stCondLst>
                                            <p:cond delay="0"/>
                                          </p:stCondLst>
                                        </p:cTn>
                                        <p:tgtEl>
                                          <p:spTgt spid="358"/>
                                        </p:tgtEl>
                                        <p:attrNameLst>
                                          <p:attrName>style.visibility</p:attrName>
                                        </p:attrNameLst>
                                      </p:cBhvr>
                                      <p:to>
                                        <p:strVal val="visible"/>
                                      </p:to>
                                    </p:set>
                                    <p:animEffect transition="in" filter="wipe(left)">
                                      <p:cBhvr>
                                        <p:cTn id="95" dur="500"/>
                                        <p:tgtEl>
                                          <p:spTgt spid="358"/>
                                        </p:tgtEl>
                                      </p:cBhvr>
                                    </p:animEffect>
                                  </p:childTnLst>
                                </p:cTn>
                              </p:par>
                            </p:childTnLst>
                          </p:cTn>
                        </p:par>
                        <p:par>
                          <p:cTn id="96" fill="hold">
                            <p:stCondLst>
                              <p:cond delay="11500"/>
                            </p:stCondLst>
                            <p:childTnLst>
                              <p:par>
                                <p:cTn id="97" presetID="22" presetClass="entr" presetSubtype="8" fill="hold" nodeType="afterEffect">
                                  <p:stCondLst>
                                    <p:cond delay="0"/>
                                  </p:stCondLst>
                                  <p:childTnLst>
                                    <p:set>
                                      <p:cBhvr>
                                        <p:cTn id="98" dur="1" fill="hold">
                                          <p:stCondLst>
                                            <p:cond delay="0"/>
                                          </p:stCondLst>
                                        </p:cTn>
                                        <p:tgtEl>
                                          <p:spTgt spid="360"/>
                                        </p:tgtEl>
                                        <p:attrNameLst>
                                          <p:attrName>style.visibility</p:attrName>
                                        </p:attrNameLst>
                                      </p:cBhvr>
                                      <p:to>
                                        <p:strVal val="visible"/>
                                      </p:to>
                                    </p:set>
                                    <p:animEffect transition="in" filter="wipe(left)">
                                      <p:cBhvr>
                                        <p:cTn id="99" dur="500"/>
                                        <p:tgtEl>
                                          <p:spTgt spid="360"/>
                                        </p:tgtEl>
                                      </p:cBhvr>
                                    </p:animEffect>
                                  </p:childTnLst>
                                </p:cTn>
                              </p:par>
                            </p:childTnLst>
                          </p:cTn>
                        </p:par>
                        <p:par>
                          <p:cTn id="100" fill="hold">
                            <p:stCondLst>
                              <p:cond delay="12000"/>
                            </p:stCondLst>
                            <p:childTnLst>
                              <p:par>
                                <p:cTn id="101" presetID="22" presetClass="entr" presetSubtype="8" fill="hold" grpId="0" nodeType="afterEffect">
                                  <p:stCondLst>
                                    <p:cond delay="0"/>
                                  </p:stCondLst>
                                  <p:childTnLst>
                                    <p:set>
                                      <p:cBhvr>
                                        <p:cTn id="102" dur="1" fill="hold">
                                          <p:stCondLst>
                                            <p:cond delay="0"/>
                                          </p:stCondLst>
                                        </p:cTn>
                                        <p:tgtEl>
                                          <p:spTgt spid="361"/>
                                        </p:tgtEl>
                                        <p:attrNameLst>
                                          <p:attrName>style.visibility</p:attrName>
                                        </p:attrNameLst>
                                      </p:cBhvr>
                                      <p:to>
                                        <p:strVal val="visible"/>
                                      </p:to>
                                    </p:set>
                                    <p:animEffect transition="in" filter="wipe(left)">
                                      <p:cBhvr>
                                        <p:cTn id="103" dur="500"/>
                                        <p:tgtEl>
                                          <p:spTgt spid="361"/>
                                        </p:tgtEl>
                                      </p:cBhvr>
                                    </p:animEffect>
                                  </p:childTnLst>
                                </p:cTn>
                              </p:par>
                            </p:childTnLst>
                          </p:cTn>
                        </p:par>
                        <p:par>
                          <p:cTn id="104" fill="hold">
                            <p:stCondLst>
                              <p:cond delay="12500"/>
                            </p:stCondLst>
                            <p:childTnLst>
                              <p:par>
                                <p:cTn id="105" presetID="22" presetClass="entr" presetSubtype="8" fill="hold" nodeType="afterEffect">
                                  <p:stCondLst>
                                    <p:cond delay="0"/>
                                  </p:stCondLst>
                                  <p:childTnLst>
                                    <p:set>
                                      <p:cBhvr>
                                        <p:cTn id="106" dur="1" fill="hold">
                                          <p:stCondLst>
                                            <p:cond delay="0"/>
                                          </p:stCondLst>
                                        </p:cTn>
                                        <p:tgtEl>
                                          <p:spTgt spid="363"/>
                                        </p:tgtEl>
                                        <p:attrNameLst>
                                          <p:attrName>style.visibility</p:attrName>
                                        </p:attrNameLst>
                                      </p:cBhvr>
                                      <p:to>
                                        <p:strVal val="visible"/>
                                      </p:to>
                                    </p:set>
                                    <p:animEffect transition="in" filter="wipe(left)">
                                      <p:cBhvr>
                                        <p:cTn id="107" dur="500"/>
                                        <p:tgtEl>
                                          <p:spTgt spid="363"/>
                                        </p:tgtEl>
                                      </p:cBhvr>
                                    </p:animEffect>
                                  </p:childTnLst>
                                </p:cTn>
                              </p:par>
                            </p:childTnLst>
                          </p:cTn>
                        </p:par>
                        <p:par>
                          <p:cTn id="108" fill="hold">
                            <p:stCondLst>
                              <p:cond delay="13000"/>
                            </p:stCondLst>
                            <p:childTnLst>
                              <p:par>
                                <p:cTn id="109" presetID="22" presetClass="entr" presetSubtype="8" fill="hold" grpId="0" nodeType="afterEffect">
                                  <p:stCondLst>
                                    <p:cond delay="0"/>
                                  </p:stCondLst>
                                  <p:childTnLst>
                                    <p:set>
                                      <p:cBhvr>
                                        <p:cTn id="110" dur="1" fill="hold">
                                          <p:stCondLst>
                                            <p:cond delay="0"/>
                                          </p:stCondLst>
                                        </p:cTn>
                                        <p:tgtEl>
                                          <p:spTgt spid="362"/>
                                        </p:tgtEl>
                                        <p:attrNameLst>
                                          <p:attrName>style.visibility</p:attrName>
                                        </p:attrNameLst>
                                      </p:cBhvr>
                                      <p:to>
                                        <p:strVal val="visible"/>
                                      </p:to>
                                    </p:set>
                                    <p:animEffect transition="in" filter="wipe(left)">
                                      <p:cBhvr>
                                        <p:cTn id="111" dur="500"/>
                                        <p:tgtEl>
                                          <p:spTgt spid="362"/>
                                        </p:tgtEl>
                                      </p:cBhvr>
                                    </p:animEffect>
                                  </p:childTnLst>
                                </p:cTn>
                              </p:par>
                            </p:childTnLst>
                          </p:cTn>
                        </p:par>
                        <p:par>
                          <p:cTn id="112" fill="hold">
                            <p:stCondLst>
                              <p:cond delay="13500"/>
                            </p:stCondLst>
                            <p:childTnLst>
                              <p:par>
                                <p:cTn id="113" presetID="22" presetClass="entr" presetSubtype="8" fill="hold" nodeType="afterEffect">
                                  <p:stCondLst>
                                    <p:cond delay="0"/>
                                  </p:stCondLst>
                                  <p:childTnLst>
                                    <p:set>
                                      <p:cBhvr>
                                        <p:cTn id="114" dur="1" fill="hold">
                                          <p:stCondLst>
                                            <p:cond delay="0"/>
                                          </p:stCondLst>
                                        </p:cTn>
                                        <p:tgtEl>
                                          <p:spTgt spid="365"/>
                                        </p:tgtEl>
                                        <p:attrNameLst>
                                          <p:attrName>style.visibility</p:attrName>
                                        </p:attrNameLst>
                                      </p:cBhvr>
                                      <p:to>
                                        <p:strVal val="visible"/>
                                      </p:to>
                                    </p:set>
                                    <p:animEffect transition="in" filter="wipe(left)">
                                      <p:cBhvr>
                                        <p:cTn id="115" dur="500"/>
                                        <p:tgtEl>
                                          <p:spTgt spid="365"/>
                                        </p:tgtEl>
                                      </p:cBhvr>
                                    </p:animEffect>
                                  </p:childTnLst>
                                </p:cTn>
                              </p:par>
                            </p:childTnLst>
                          </p:cTn>
                        </p:par>
                        <p:par>
                          <p:cTn id="116" fill="hold">
                            <p:stCondLst>
                              <p:cond delay="14000"/>
                            </p:stCondLst>
                            <p:childTnLst>
                              <p:par>
                                <p:cTn id="117" presetID="22" presetClass="entr" presetSubtype="8" fill="hold" grpId="0" nodeType="afterEffect">
                                  <p:stCondLst>
                                    <p:cond delay="0"/>
                                  </p:stCondLst>
                                  <p:childTnLst>
                                    <p:set>
                                      <p:cBhvr>
                                        <p:cTn id="118" dur="1" fill="hold">
                                          <p:stCondLst>
                                            <p:cond delay="0"/>
                                          </p:stCondLst>
                                        </p:cTn>
                                        <p:tgtEl>
                                          <p:spTgt spid="364"/>
                                        </p:tgtEl>
                                        <p:attrNameLst>
                                          <p:attrName>style.visibility</p:attrName>
                                        </p:attrNameLst>
                                      </p:cBhvr>
                                      <p:to>
                                        <p:strVal val="visible"/>
                                      </p:to>
                                    </p:set>
                                    <p:animEffect transition="in" filter="wipe(left)">
                                      <p:cBhvr>
                                        <p:cTn id="119" dur="500"/>
                                        <p:tgtEl>
                                          <p:spTgt spid="364"/>
                                        </p:tgtEl>
                                      </p:cBhvr>
                                    </p:animEffect>
                                  </p:childTnLst>
                                </p:cTn>
                              </p:par>
                            </p:childTnLst>
                          </p:cTn>
                        </p:par>
                        <p:par>
                          <p:cTn id="120" fill="hold">
                            <p:stCondLst>
                              <p:cond delay="14500"/>
                            </p:stCondLst>
                            <p:childTnLst>
                              <p:par>
                                <p:cTn id="121" presetID="22" presetClass="entr" presetSubtype="8" fill="hold" nodeType="afterEffect">
                                  <p:stCondLst>
                                    <p:cond delay="0"/>
                                  </p:stCondLst>
                                  <p:childTnLst>
                                    <p:set>
                                      <p:cBhvr>
                                        <p:cTn id="122" dur="1" fill="hold">
                                          <p:stCondLst>
                                            <p:cond delay="0"/>
                                          </p:stCondLst>
                                        </p:cTn>
                                        <p:tgtEl>
                                          <p:spTgt spid="367"/>
                                        </p:tgtEl>
                                        <p:attrNameLst>
                                          <p:attrName>style.visibility</p:attrName>
                                        </p:attrNameLst>
                                      </p:cBhvr>
                                      <p:to>
                                        <p:strVal val="visible"/>
                                      </p:to>
                                    </p:set>
                                    <p:animEffect transition="in" filter="wipe(left)">
                                      <p:cBhvr>
                                        <p:cTn id="123" dur="500"/>
                                        <p:tgtEl>
                                          <p:spTgt spid="367"/>
                                        </p:tgtEl>
                                      </p:cBhvr>
                                    </p:animEffect>
                                  </p:childTnLst>
                                </p:cTn>
                              </p:par>
                            </p:childTnLst>
                          </p:cTn>
                        </p:par>
                        <p:par>
                          <p:cTn id="124" fill="hold">
                            <p:stCondLst>
                              <p:cond delay="15000"/>
                            </p:stCondLst>
                            <p:childTnLst>
                              <p:par>
                                <p:cTn id="125" presetID="22" presetClass="entr" presetSubtype="8" fill="hold" nodeType="afterEffect">
                                  <p:stCondLst>
                                    <p:cond delay="0"/>
                                  </p:stCondLst>
                                  <p:childTnLst>
                                    <p:set>
                                      <p:cBhvr>
                                        <p:cTn id="126" dur="1" fill="hold">
                                          <p:stCondLst>
                                            <p:cond delay="0"/>
                                          </p:stCondLst>
                                        </p:cTn>
                                        <p:tgtEl>
                                          <p:spTgt spid="368"/>
                                        </p:tgtEl>
                                        <p:attrNameLst>
                                          <p:attrName>style.visibility</p:attrName>
                                        </p:attrNameLst>
                                      </p:cBhvr>
                                      <p:to>
                                        <p:strVal val="visible"/>
                                      </p:to>
                                    </p:set>
                                    <p:animEffect transition="in" filter="wipe(left)">
                                      <p:cBhvr>
                                        <p:cTn id="127" dur="500"/>
                                        <p:tgtEl>
                                          <p:spTgt spid="368"/>
                                        </p:tgtEl>
                                      </p:cBhvr>
                                    </p:animEffect>
                                  </p:childTnLst>
                                </p:cTn>
                              </p:par>
                            </p:childTnLst>
                          </p:cTn>
                        </p:par>
                        <p:par>
                          <p:cTn id="128" fill="hold">
                            <p:stCondLst>
                              <p:cond delay="15500"/>
                            </p:stCondLst>
                            <p:childTnLst>
                              <p:par>
                                <p:cTn id="129" presetID="22" presetClass="entr" presetSubtype="8" fill="hold" grpId="0" nodeType="afterEffect">
                                  <p:stCondLst>
                                    <p:cond delay="0"/>
                                  </p:stCondLst>
                                  <p:childTnLst>
                                    <p:set>
                                      <p:cBhvr>
                                        <p:cTn id="130" dur="1" fill="hold">
                                          <p:stCondLst>
                                            <p:cond delay="0"/>
                                          </p:stCondLst>
                                        </p:cTn>
                                        <p:tgtEl>
                                          <p:spTgt spid="370"/>
                                        </p:tgtEl>
                                        <p:attrNameLst>
                                          <p:attrName>style.visibility</p:attrName>
                                        </p:attrNameLst>
                                      </p:cBhvr>
                                      <p:to>
                                        <p:strVal val="visible"/>
                                      </p:to>
                                    </p:set>
                                    <p:animEffect transition="in" filter="wipe(left)">
                                      <p:cBhvr>
                                        <p:cTn id="131" dur="500"/>
                                        <p:tgtEl>
                                          <p:spTgt spid="370"/>
                                        </p:tgtEl>
                                      </p:cBhvr>
                                    </p:animEffect>
                                  </p:childTnLst>
                                </p:cTn>
                              </p:par>
                            </p:childTnLst>
                          </p:cTn>
                        </p:par>
                        <p:par>
                          <p:cTn id="132" fill="hold">
                            <p:stCondLst>
                              <p:cond delay="16000"/>
                            </p:stCondLst>
                            <p:childTnLst>
                              <p:par>
                                <p:cTn id="133" presetID="22" presetClass="entr" presetSubtype="8" fill="hold" nodeType="afterEffect">
                                  <p:stCondLst>
                                    <p:cond delay="0"/>
                                  </p:stCondLst>
                                  <p:childTnLst>
                                    <p:set>
                                      <p:cBhvr>
                                        <p:cTn id="134" dur="1" fill="hold">
                                          <p:stCondLst>
                                            <p:cond delay="0"/>
                                          </p:stCondLst>
                                        </p:cTn>
                                        <p:tgtEl>
                                          <p:spTgt spid="372"/>
                                        </p:tgtEl>
                                        <p:attrNameLst>
                                          <p:attrName>style.visibility</p:attrName>
                                        </p:attrNameLst>
                                      </p:cBhvr>
                                      <p:to>
                                        <p:strVal val="visible"/>
                                      </p:to>
                                    </p:set>
                                    <p:animEffect transition="in" filter="wipe(left)">
                                      <p:cBhvr>
                                        <p:cTn id="135" dur="500"/>
                                        <p:tgtEl>
                                          <p:spTgt spid="372"/>
                                        </p:tgtEl>
                                      </p:cBhvr>
                                    </p:animEffect>
                                  </p:childTnLst>
                                </p:cTn>
                              </p:par>
                            </p:childTnLst>
                          </p:cTn>
                        </p:par>
                        <p:par>
                          <p:cTn id="136" fill="hold">
                            <p:stCondLst>
                              <p:cond delay="16500"/>
                            </p:stCondLst>
                            <p:childTnLst>
                              <p:par>
                                <p:cTn id="137" presetID="22" presetClass="entr" presetSubtype="8" fill="hold" grpId="0" nodeType="afterEffect">
                                  <p:stCondLst>
                                    <p:cond delay="0"/>
                                  </p:stCondLst>
                                  <p:childTnLst>
                                    <p:set>
                                      <p:cBhvr>
                                        <p:cTn id="138" dur="1" fill="hold">
                                          <p:stCondLst>
                                            <p:cond delay="0"/>
                                          </p:stCondLst>
                                        </p:cTn>
                                        <p:tgtEl>
                                          <p:spTgt spid="369"/>
                                        </p:tgtEl>
                                        <p:attrNameLst>
                                          <p:attrName>style.visibility</p:attrName>
                                        </p:attrNameLst>
                                      </p:cBhvr>
                                      <p:to>
                                        <p:strVal val="visible"/>
                                      </p:to>
                                    </p:set>
                                    <p:animEffect transition="in" filter="wipe(left)">
                                      <p:cBhvr>
                                        <p:cTn id="139" dur="500"/>
                                        <p:tgtEl>
                                          <p:spTgt spid="369"/>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73"/>
                                        </p:tgtEl>
                                        <p:attrNameLst>
                                          <p:attrName>style.visibility</p:attrName>
                                        </p:attrNameLst>
                                      </p:cBhvr>
                                      <p:to>
                                        <p:strVal val="visible"/>
                                      </p:to>
                                    </p:set>
                                    <p:animEffect transition="in" filter="wipe(left)">
                                      <p:cBhvr>
                                        <p:cTn id="143" dur="500"/>
                                        <p:tgtEl>
                                          <p:spTgt spid="373"/>
                                        </p:tgtEl>
                                      </p:cBhvr>
                                    </p:animEffect>
                                  </p:childTnLst>
                                </p:cTn>
                              </p:par>
                            </p:childTnLst>
                          </p:cTn>
                        </p:par>
                        <p:par>
                          <p:cTn id="144" fill="hold">
                            <p:stCondLst>
                              <p:cond delay="17500"/>
                            </p:stCondLst>
                            <p:childTnLst>
                              <p:par>
                                <p:cTn id="145" presetID="22" presetClass="entr" presetSubtype="8" fill="hold" grpId="0" nodeType="afterEffect">
                                  <p:stCondLst>
                                    <p:cond delay="0"/>
                                  </p:stCondLst>
                                  <p:childTnLst>
                                    <p:set>
                                      <p:cBhvr>
                                        <p:cTn id="146" dur="1" fill="hold">
                                          <p:stCondLst>
                                            <p:cond delay="0"/>
                                          </p:stCondLst>
                                        </p:cTn>
                                        <p:tgtEl>
                                          <p:spTgt spid="371"/>
                                        </p:tgtEl>
                                        <p:attrNameLst>
                                          <p:attrName>style.visibility</p:attrName>
                                        </p:attrNameLst>
                                      </p:cBhvr>
                                      <p:to>
                                        <p:strVal val="visible"/>
                                      </p:to>
                                    </p:set>
                                    <p:animEffect transition="in" filter="wipe(left)">
                                      <p:cBhvr>
                                        <p:cTn id="147" dur="500"/>
                                        <p:tgtEl>
                                          <p:spTgt spid="371"/>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375"/>
                                        </p:tgtEl>
                                        <p:attrNameLst>
                                          <p:attrName>style.visibility</p:attrName>
                                        </p:attrNameLst>
                                      </p:cBhvr>
                                      <p:to>
                                        <p:strVal val="visible"/>
                                      </p:to>
                                    </p:set>
                                    <p:animEffect transition="in" filter="wipe(left)">
                                      <p:cBhvr>
                                        <p:cTn id="151" dur="500"/>
                                        <p:tgtEl>
                                          <p:spTgt spid="375"/>
                                        </p:tgtEl>
                                      </p:cBhvr>
                                    </p:animEffect>
                                  </p:childTnLst>
                                </p:cTn>
                              </p:par>
                            </p:childTnLst>
                          </p:cTn>
                        </p:par>
                        <p:par>
                          <p:cTn id="152" fill="hold">
                            <p:stCondLst>
                              <p:cond delay="18500"/>
                            </p:stCondLst>
                            <p:childTnLst>
                              <p:par>
                                <p:cTn id="153" presetID="22" presetClass="entr" presetSubtype="8" fill="hold" grpId="0" nodeType="afterEffect">
                                  <p:stCondLst>
                                    <p:cond delay="0"/>
                                  </p:stCondLst>
                                  <p:childTnLst>
                                    <p:set>
                                      <p:cBhvr>
                                        <p:cTn id="154" dur="1" fill="hold">
                                          <p:stCondLst>
                                            <p:cond delay="0"/>
                                          </p:stCondLst>
                                        </p:cTn>
                                        <p:tgtEl>
                                          <p:spTgt spid="374"/>
                                        </p:tgtEl>
                                        <p:attrNameLst>
                                          <p:attrName>style.visibility</p:attrName>
                                        </p:attrNameLst>
                                      </p:cBhvr>
                                      <p:to>
                                        <p:strVal val="visible"/>
                                      </p:to>
                                    </p:set>
                                    <p:animEffect transition="in" filter="wipe(left)">
                                      <p:cBhvr>
                                        <p:cTn id="155" dur="500"/>
                                        <p:tgtEl>
                                          <p:spTgt spid="374"/>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377"/>
                                        </p:tgtEl>
                                        <p:attrNameLst>
                                          <p:attrName>style.visibility</p:attrName>
                                        </p:attrNameLst>
                                      </p:cBhvr>
                                      <p:to>
                                        <p:strVal val="visible"/>
                                      </p:to>
                                    </p:set>
                                    <p:animEffect transition="in" filter="wipe(left)">
                                      <p:cBhvr>
                                        <p:cTn id="159" dur="500"/>
                                        <p:tgtEl>
                                          <p:spTgt spid="377"/>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376"/>
                                        </p:tgtEl>
                                        <p:attrNameLst>
                                          <p:attrName>style.visibility</p:attrName>
                                        </p:attrNameLst>
                                      </p:cBhvr>
                                      <p:to>
                                        <p:strVal val="visible"/>
                                      </p:to>
                                    </p:set>
                                    <p:animEffect transition="in" filter="wipe(left)">
                                      <p:cBhvr>
                                        <p:cTn id="163" dur="500"/>
                                        <p:tgtEl>
                                          <p:spTgt spid="376"/>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378"/>
                                        </p:tgtEl>
                                        <p:attrNameLst>
                                          <p:attrName>style.visibility</p:attrName>
                                        </p:attrNameLst>
                                      </p:cBhvr>
                                      <p:to>
                                        <p:strVal val="visible"/>
                                      </p:to>
                                    </p:set>
                                    <p:animEffect transition="in" filter="wipe(left)">
                                      <p:cBhvr>
                                        <p:cTn id="167" dur="500"/>
                                        <p:tgtEl>
                                          <p:spTgt spid="378"/>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379"/>
                                        </p:tgtEl>
                                        <p:attrNameLst>
                                          <p:attrName>style.visibility</p:attrName>
                                        </p:attrNameLst>
                                      </p:cBhvr>
                                      <p:to>
                                        <p:strVal val="visible"/>
                                      </p:to>
                                    </p:set>
                                    <p:animEffect transition="in" filter="wipe(left)">
                                      <p:cBhvr>
                                        <p:cTn id="171" dur="500"/>
                                        <p:tgtEl>
                                          <p:spTgt spid="379"/>
                                        </p:tgtEl>
                                      </p:cBhvr>
                                    </p:animEffect>
                                  </p:childTnLst>
                                </p:cTn>
                              </p:par>
                            </p:childTnLst>
                          </p:cTn>
                        </p:par>
                        <p:par>
                          <p:cTn id="172" fill="hold">
                            <p:stCondLst>
                              <p:cond delay="21000"/>
                            </p:stCondLst>
                            <p:childTnLst>
                              <p:par>
                                <p:cTn id="173" presetID="22" presetClass="entr" presetSubtype="8" fill="hold" nodeType="afterEffect">
                                  <p:stCondLst>
                                    <p:cond delay="0"/>
                                  </p:stCondLst>
                                  <p:childTnLst>
                                    <p:set>
                                      <p:cBhvr>
                                        <p:cTn id="174" dur="1" fill="hold">
                                          <p:stCondLst>
                                            <p:cond delay="0"/>
                                          </p:stCondLst>
                                        </p:cTn>
                                        <p:tgtEl>
                                          <p:spTgt spid="381"/>
                                        </p:tgtEl>
                                        <p:attrNameLst>
                                          <p:attrName>style.visibility</p:attrName>
                                        </p:attrNameLst>
                                      </p:cBhvr>
                                      <p:to>
                                        <p:strVal val="visible"/>
                                      </p:to>
                                    </p:set>
                                    <p:animEffect transition="in" filter="wipe(left)">
                                      <p:cBhvr>
                                        <p:cTn id="175" dur="500"/>
                                        <p:tgtEl>
                                          <p:spTgt spid="381"/>
                                        </p:tgtEl>
                                      </p:cBhvr>
                                    </p:animEffect>
                                  </p:childTnLst>
                                </p:cTn>
                              </p:par>
                            </p:childTnLst>
                          </p:cTn>
                        </p:par>
                        <p:par>
                          <p:cTn id="176" fill="hold">
                            <p:stCondLst>
                              <p:cond delay="21500"/>
                            </p:stCondLst>
                            <p:childTnLst>
                              <p:par>
                                <p:cTn id="177" presetID="22" presetClass="entr" presetSubtype="8" fill="hold" grpId="0" nodeType="afterEffect">
                                  <p:stCondLst>
                                    <p:cond delay="0"/>
                                  </p:stCondLst>
                                  <p:childTnLst>
                                    <p:set>
                                      <p:cBhvr>
                                        <p:cTn id="178" dur="1" fill="hold">
                                          <p:stCondLst>
                                            <p:cond delay="0"/>
                                          </p:stCondLst>
                                        </p:cTn>
                                        <p:tgtEl>
                                          <p:spTgt spid="380"/>
                                        </p:tgtEl>
                                        <p:attrNameLst>
                                          <p:attrName>style.visibility</p:attrName>
                                        </p:attrNameLst>
                                      </p:cBhvr>
                                      <p:to>
                                        <p:strVal val="visible"/>
                                      </p:to>
                                    </p:set>
                                    <p:animEffect transition="in" filter="wipe(left)">
                                      <p:cBhvr>
                                        <p:cTn id="179" dur="500"/>
                                        <p:tgtEl>
                                          <p:spTgt spid="380"/>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383"/>
                                        </p:tgtEl>
                                        <p:attrNameLst>
                                          <p:attrName>style.visibility</p:attrName>
                                        </p:attrNameLst>
                                      </p:cBhvr>
                                      <p:to>
                                        <p:strVal val="visible"/>
                                      </p:to>
                                    </p:set>
                                    <p:animEffect transition="in" filter="wipe(left)">
                                      <p:cBhvr>
                                        <p:cTn id="183" dur="500"/>
                                        <p:tgtEl>
                                          <p:spTgt spid="383"/>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382"/>
                                        </p:tgtEl>
                                        <p:attrNameLst>
                                          <p:attrName>style.visibility</p:attrName>
                                        </p:attrNameLst>
                                      </p:cBhvr>
                                      <p:to>
                                        <p:strVal val="visible"/>
                                      </p:to>
                                    </p:set>
                                    <p:animEffect transition="in" filter="wipe(left)">
                                      <p:cBhvr>
                                        <p:cTn id="187" dur="500"/>
                                        <p:tgtEl>
                                          <p:spTgt spid="382"/>
                                        </p:tgtEl>
                                      </p:cBhvr>
                                    </p:animEffect>
                                  </p:childTnLst>
                                </p:cTn>
                              </p:par>
                            </p:childTnLst>
                          </p:cTn>
                        </p:par>
                        <p:par>
                          <p:cTn id="188" fill="hold">
                            <p:stCondLst>
                              <p:cond delay="23000"/>
                            </p:stCondLst>
                            <p:childTnLst>
                              <p:par>
                                <p:cTn id="189" presetID="22" presetClass="entr" presetSubtype="8" fill="hold" grpId="0" nodeType="afterEffect">
                                  <p:stCondLst>
                                    <p:cond delay="0"/>
                                  </p:stCondLst>
                                  <p:childTnLst>
                                    <p:set>
                                      <p:cBhvr>
                                        <p:cTn id="190" dur="1" fill="hold">
                                          <p:stCondLst>
                                            <p:cond delay="0"/>
                                          </p:stCondLst>
                                        </p:cTn>
                                        <p:tgtEl>
                                          <p:spTgt spid="384"/>
                                        </p:tgtEl>
                                        <p:attrNameLst>
                                          <p:attrName>style.visibility</p:attrName>
                                        </p:attrNameLst>
                                      </p:cBhvr>
                                      <p:to>
                                        <p:strVal val="visible"/>
                                      </p:to>
                                    </p:set>
                                    <p:animEffect transition="in" filter="wipe(left)">
                                      <p:cBhvr>
                                        <p:cTn id="191" dur="500"/>
                                        <p:tgtEl>
                                          <p:spTgt spid="384"/>
                                        </p:tgtEl>
                                      </p:cBhvr>
                                    </p:animEffect>
                                  </p:childTnLst>
                                </p:cTn>
                              </p:par>
                            </p:childTnLst>
                          </p:cTn>
                        </p:par>
                        <p:par>
                          <p:cTn id="192" fill="hold">
                            <p:stCondLst>
                              <p:cond delay="23500"/>
                            </p:stCondLst>
                            <p:childTnLst>
                              <p:par>
                                <p:cTn id="193" presetID="22" presetClass="entr" presetSubtype="8" fill="hold" nodeType="afterEffect">
                                  <p:stCondLst>
                                    <p:cond delay="0"/>
                                  </p:stCondLst>
                                  <p:childTnLst>
                                    <p:set>
                                      <p:cBhvr>
                                        <p:cTn id="194" dur="1" fill="hold">
                                          <p:stCondLst>
                                            <p:cond delay="0"/>
                                          </p:stCondLst>
                                        </p:cTn>
                                        <p:tgtEl>
                                          <p:spTgt spid="385"/>
                                        </p:tgtEl>
                                        <p:attrNameLst>
                                          <p:attrName>style.visibility</p:attrName>
                                        </p:attrNameLst>
                                      </p:cBhvr>
                                      <p:to>
                                        <p:strVal val="visible"/>
                                      </p:to>
                                    </p:set>
                                    <p:animEffect transition="in" filter="wipe(left)">
                                      <p:cBhvr>
                                        <p:cTn id="195" dur="500"/>
                                        <p:tgtEl>
                                          <p:spTgt spid="385"/>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386"/>
                                        </p:tgtEl>
                                        <p:attrNameLst>
                                          <p:attrName>style.visibility</p:attrName>
                                        </p:attrNameLst>
                                      </p:cBhvr>
                                      <p:to>
                                        <p:strVal val="visible"/>
                                      </p:to>
                                    </p:set>
                                    <p:animEffect transition="in" filter="wipe(left)">
                                      <p:cBhvr>
                                        <p:cTn id="199" dur="500"/>
                                        <p:tgtEl>
                                          <p:spTgt spid="386"/>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388"/>
                                        </p:tgtEl>
                                        <p:attrNameLst>
                                          <p:attrName>style.visibility</p:attrName>
                                        </p:attrNameLst>
                                      </p:cBhvr>
                                      <p:to>
                                        <p:strVal val="visible"/>
                                      </p:to>
                                    </p:set>
                                    <p:animEffect transition="in" filter="wipe(left)">
                                      <p:cBhvr>
                                        <p:cTn id="203" dur="500"/>
                                        <p:tgtEl>
                                          <p:spTgt spid="388"/>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390"/>
                                        </p:tgtEl>
                                        <p:attrNameLst>
                                          <p:attrName>style.visibility</p:attrName>
                                        </p:attrNameLst>
                                      </p:cBhvr>
                                      <p:to>
                                        <p:strVal val="visible"/>
                                      </p:to>
                                    </p:set>
                                    <p:animEffect transition="in" filter="wipe(left)">
                                      <p:cBhvr>
                                        <p:cTn id="207" dur="500"/>
                                        <p:tgtEl>
                                          <p:spTgt spid="390"/>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387"/>
                                        </p:tgtEl>
                                        <p:attrNameLst>
                                          <p:attrName>style.visibility</p:attrName>
                                        </p:attrNameLst>
                                      </p:cBhvr>
                                      <p:to>
                                        <p:strVal val="visible"/>
                                      </p:to>
                                    </p:set>
                                    <p:animEffect transition="in" filter="wipe(left)">
                                      <p:cBhvr>
                                        <p:cTn id="211" dur="500"/>
                                        <p:tgtEl>
                                          <p:spTgt spid="387"/>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391"/>
                                        </p:tgtEl>
                                        <p:attrNameLst>
                                          <p:attrName>style.visibility</p:attrName>
                                        </p:attrNameLst>
                                      </p:cBhvr>
                                      <p:to>
                                        <p:strVal val="visible"/>
                                      </p:to>
                                    </p:set>
                                    <p:animEffect transition="in" filter="wipe(left)">
                                      <p:cBhvr>
                                        <p:cTn id="215" dur="500"/>
                                        <p:tgtEl>
                                          <p:spTgt spid="39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389"/>
                                        </p:tgtEl>
                                        <p:attrNameLst>
                                          <p:attrName>style.visibility</p:attrName>
                                        </p:attrNameLst>
                                      </p:cBhvr>
                                      <p:to>
                                        <p:strVal val="visible"/>
                                      </p:to>
                                    </p:set>
                                    <p:animEffect transition="in" filter="wipe(left)">
                                      <p:cBhvr>
                                        <p:cTn id="219" dur="500"/>
                                        <p:tgtEl>
                                          <p:spTgt spid="389"/>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393"/>
                                        </p:tgtEl>
                                        <p:attrNameLst>
                                          <p:attrName>style.visibility</p:attrName>
                                        </p:attrNameLst>
                                      </p:cBhvr>
                                      <p:to>
                                        <p:strVal val="visible"/>
                                      </p:to>
                                    </p:set>
                                    <p:animEffect transition="in" filter="wipe(left)">
                                      <p:cBhvr>
                                        <p:cTn id="223" dur="500"/>
                                        <p:tgtEl>
                                          <p:spTgt spid="393"/>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392"/>
                                        </p:tgtEl>
                                        <p:attrNameLst>
                                          <p:attrName>style.visibility</p:attrName>
                                        </p:attrNameLst>
                                      </p:cBhvr>
                                      <p:to>
                                        <p:strVal val="visible"/>
                                      </p:to>
                                    </p:set>
                                    <p:animEffect transition="in" filter="wipe(left)">
                                      <p:cBhvr>
                                        <p:cTn id="227" dur="500"/>
                                        <p:tgtEl>
                                          <p:spTgt spid="39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395"/>
                                        </p:tgtEl>
                                        <p:attrNameLst>
                                          <p:attrName>style.visibility</p:attrName>
                                        </p:attrNameLst>
                                      </p:cBhvr>
                                      <p:to>
                                        <p:strVal val="visible"/>
                                      </p:to>
                                    </p:set>
                                    <p:animEffect transition="in" filter="wipe(left)">
                                      <p:cBhvr>
                                        <p:cTn id="231" dur="500"/>
                                        <p:tgtEl>
                                          <p:spTgt spid="395"/>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394"/>
                                        </p:tgtEl>
                                        <p:attrNameLst>
                                          <p:attrName>style.visibility</p:attrName>
                                        </p:attrNameLst>
                                      </p:cBhvr>
                                      <p:to>
                                        <p:strVal val="visible"/>
                                      </p:to>
                                    </p:set>
                                    <p:animEffect transition="in" filter="wipe(left)">
                                      <p:cBhvr>
                                        <p:cTn id="235" dur="500"/>
                                        <p:tgtEl>
                                          <p:spTgt spid="39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396"/>
                                        </p:tgtEl>
                                        <p:attrNameLst>
                                          <p:attrName>style.visibility</p:attrName>
                                        </p:attrNameLst>
                                      </p:cBhvr>
                                      <p:to>
                                        <p:strVal val="visible"/>
                                      </p:to>
                                    </p:set>
                                    <p:animEffect transition="in" filter="wipe(left)">
                                      <p:cBhvr>
                                        <p:cTn id="239" dur="500"/>
                                        <p:tgtEl>
                                          <p:spTgt spid="396"/>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397"/>
                                        </p:tgtEl>
                                        <p:attrNameLst>
                                          <p:attrName>style.visibility</p:attrName>
                                        </p:attrNameLst>
                                      </p:cBhvr>
                                      <p:to>
                                        <p:strVal val="visible"/>
                                      </p:to>
                                    </p:set>
                                    <p:animEffect transition="in" filter="wipe(left)">
                                      <p:cBhvr>
                                        <p:cTn id="243" dur="500"/>
                                        <p:tgtEl>
                                          <p:spTgt spid="397"/>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399"/>
                                        </p:tgtEl>
                                        <p:attrNameLst>
                                          <p:attrName>style.visibility</p:attrName>
                                        </p:attrNameLst>
                                      </p:cBhvr>
                                      <p:to>
                                        <p:strVal val="visible"/>
                                      </p:to>
                                    </p:set>
                                    <p:animEffect transition="in" filter="wipe(left)">
                                      <p:cBhvr>
                                        <p:cTn id="247" dur="500"/>
                                        <p:tgtEl>
                                          <p:spTgt spid="399"/>
                                        </p:tgtEl>
                                      </p:cBhvr>
                                    </p:animEffect>
                                  </p:childTnLst>
                                </p:cTn>
                              </p:par>
                            </p:childTnLst>
                          </p:cTn>
                        </p:par>
                        <p:par>
                          <p:cTn id="248" fill="hold">
                            <p:stCondLst>
                              <p:cond delay="30500"/>
                            </p:stCondLst>
                            <p:childTnLst>
                              <p:par>
                                <p:cTn id="249" presetID="22" presetClass="entr" presetSubtype="8" fill="hold" nodeType="afterEffect">
                                  <p:stCondLst>
                                    <p:cond delay="0"/>
                                  </p:stCondLst>
                                  <p:childTnLst>
                                    <p:set>
                                      <p:cBhvr>
                                        <p:cTn id="250" dur="1" fill="hold">
                                          <p:stCondLst>
                                            <p:cond delay="0"/>
                                          </p:stCondLst>
                                        </p:cTn>
                                        <p:tgtEl>
                                          <p:spTgt spid="401"/>
                                        </p:tgtEl>
                                        <p:attrNameLst>
                                          <p:attrName>style.visibility</p:attrName>
                                        </p:attrNameLst>
                                      </p:cBhvr>
                                      <p:to>
                                        <p:strVal val="visible"/>
                                      </p:to>
                                    </p:set>
                                    <p:animEffect transition="in" filter="wipe(left)">
                                      <p:cBhvr>
                                        <p:cTn id="251" dur="500"/>
                                        <p:tgtEl>
                                          <p:spTgt spid="401"/>
                                        </p:tgtEl>
                                      </p:cBhvr>
                                    </p:animEffect>
                                  </p:childTnLst>
                                </p:cTn>
                              </p:par>
                            </p:childTnLst>
                          </p:cTn>
                        </p:par>
                        <p:par>
                          <p:cTn id="252" fill="hold">
                            <p:stCondLst>
                              <p:cond delay="31000"/>
                            </p:stCondLst>
                            <p:childTnLst>
                              <p:par>
                                <p:cTn id="253" presetID="22" presetClass="entr" presetSubtype="8" fill="hold" grpId="0" nodeType="afterEffect">
                                  <p:stCondLst>
                                    <p:cond delay="0"/>
                                  </p:stCondLst>
                                  <p:childTnLst>
                                    <p:set>
                                      <p:cBhvr>
                                        <p:cTn id="254" dur="1" fill="hold">
                                          <p:stCondLst>
                                            <p:cond delay="0"/>
                                          </p:stCondLst>
                                        </p:cTn>
                                        <p:tgtEl>
                                          <p:spTgt spid="402"/>
                                        </p:tgtEl>
                                        <p:attrNameLst>
                                          <p:attrName>style.visibility</p:attrName>
                                        </p:attrNameLst>
                                      </p:cBhvr>
                                      <p:to>
                                        <p:strVal val="visible"/>
                                      </p:to>
                                    </p:set>
                                    <p:animEffect transition="in" filter="wipe(left)">
                                      <p:cBhvr>
                                        <p:cTn id="255" dur="500"/>
                                        <p:tgtEl>
                                          <p:spTgt spid="402"/>
                                        </p:tgtEl>
                                      </p:cBhvr>
                                    </p:animEffect>
                                  </p:childTnLst>
                                </p:cTn>
                              </p:par>
                            </p:childTnLst>
                          </p:cTn>
                        </p:par>
                        <p:par>
                          <p:cTn id="256" fill="hold">
                            <p:stCondLst>
                              <p:cond delay="31500"/>
                            </p:stCondLst>
                            <p:childTnLst>
                              <p:par>
                                <p:cTn id="257" presetID="22" presetClass="entr" presetSubtype="8" fill="hold" nodeType="afterEffect">
                                  <p:stCondLst>
                                    <p:cond delay="0"/>
                                  </p:stCondLst>
                                  <p:childTnLst>
                                    <p:set>
                                      <p:cBhvr>
                                        <p:cTn id="258" dur="1" fill="hold">
                                          <p:stCondLst>
                                            <p:cond delay="0"/>
                                          </p:stCondLst>
                                        </p:cTn>
                                        <p:tgtEl>
                                          <p:spTgt spid="403"/>
                                        </p:tgtEl>
                                        <p:attrNameLst>
                                          <p:attrName>style.visibility</p:attrName>
                                        </p:attrNameLst>
                                      </p:cBhvr>
                                      <p:to>
                                        <p:strVal val="visible"/>
                                      </p:to>
                                    </p:set>
                                    <p:animEffect transition="in" filter="wipe(left)">
                                      <p:cBhvr>
                                        <p:cTn id="259" dur="500"/>
                                        <p:tgtEl>
                                          <p:spTgt spid="403"/>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404"/>
                                        </p:tgtEl>
                                        <p:attrNameLst>
                                          <p:attrName>style.visibility</p:attrName>
                                        </p:attrNameLst>
                                      </p:cBhvr>
                                      <p:to>
                                        <p:strVal val="visible"/>
                                      </p:to>
                                    </p:set>
                                    <p:animEffect transition="in" filter="wipe(left)">
                                      <p:cBhvr>
                                        <p:cTn id="263" dur="500"/>
                                        <p:tgtEl>
                                          <p:spTgt spid="404"/>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405"/>
                                        </p:tgtEl>
                                        <p:attrNameLst>
                                          <p:attrName>style.visibility</p:attrName>
                                        </p:attrNameLst>
                                      </p:cBhvr>
                                      <p:to>
                                        <p:strVal val="visible"/>
                                      </p:to>
                                    </p:set>
                                    <p:animEffect transition="in" filter="wipe(left)">
                                      <p:cBhvr>
                                        <p:cTn id="267" dur="500"/>
                                        <p:tgtEl>
                                          <p:spTgt spid="405"/>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406"/>
                                        </p:tgtEl>
                                        <p:attrNameLst>
                                          <p:attrName>style.visibility</p:attrName>
                                        </p:attrNameLst>
                                      </p:cBhvr>
                                      <p:to>
                                        <p:strVal val="visible"/>
                                      </p:to>
                                    </p:set>
                                    <p:animEffect transition="in" filter="wipe(left)">
                                      <p:cBhvr>
                                        <p:cTn id="271" dur="500"/>
                                        <p:tgtEl>
                                          <p:spTgt spid="406"/>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407"/>
                                        </p:tgtEl>
                                        <p:attrNameLst>
                                          <p:attrName>style.visibility</p:attrName>
                                        </p:attrNameLst>
                                      </p:cBhvr>
                                      <p:to>
                                        <p:strVal val="visible"/>
                                      </p:to>
                                    </p:set>
                                    <p:animEffect transition="in" filter="wipe(left)">
                                      <p:cBhvr>
                                        <p:cTn id="275" dur="500"/>
                                        <p:tgtEl>
                                          <p:spTgt spid="407"/>
                                        </p:tgtEl>
                                      </p:cBhvr>
                                    </p:animEffect>
                                  </p:childTnLst>
                                </p:cTn>
                              </p:par>
                            </p:childTnLst>
                          </p:cTn>
                        </p:par>
                        <p:par>
                          <p:cTn id="276" fill="hold">
                            <p:stCondLst>
                              <p:cond delay="34000"/>
                            </p:stCondLst>
                            <p:childTnLst>
                              <p:par>
                                <p:cTn id="277" presetID="22" presetClass="entr" presetSubtype="8" fill="hold" nodeType="afterEffect">
                                  <p:stCondLst>
                                    <p:cond delay="0"/>
                                  </p:stCondLst>
                                  <p:childTnLst>
                                    <p:set>
                                      <p:cBhvr>
                                        <p:cTn id="278" dur="1" fill="hold">
                                          <p:stCondLst>
                                            <p:cond delay="0"/>
                                          </p:stCondLst>
                                        </p:cTn>
                                        <p:tgtEl>
                                          <p:spTgt spid="408"/>
                                        </p:tgtEl>
                                        <p:attrNameLst>
                                          <p:attrName>style.visibility</p:attrName>
                                        </p:attrNameLst>
                                      </p:cBhvr>
                                      <p:to>
                                        <p:strVal val="visible"/>
                                      </p:to>
                                    </p:set>
                                    <p:animEffect transition="in" filter="wipe(left)">
                                      <p:cBhvr>
                                        <p:cTn id="279" dur="500"/>
                                        <p:tgtEl>
                                          <p:spTgt spid="408"/>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409"/>
                                        </p:tgtEl>
                                        <p:attrNameLst>
                                          <p:attrName>style.visibility</p:attrName>
                                        </p:attrNameLst>
                                      </p:cBhvr>
                                      <p:to>
                                        <p:strVal val="visible"/>
                                      </p:to>
                                    </p:set>
                                    <p:animEffect transition="in" filter="wipe(left)">
                                      <p:cBhvr>
                                        <p:cTn id="283" dur="500"/>
                                        <p:tgtEl>
                                          <p:spTgt spid="409"/>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410"/>
                                        </p:tgtEl>
                                        <p:attrNameLst>
                                          <p:attrName>style.visibility</p:attrName>
                                        </p:attrNameLst>
                                      </p:cBhvr>
                                      <p:to>
                                        <p:strVal val="visible"/>
                                      </p:to>
                                    </p:set>
                                    <p:animEffect transition="in" filter="wipe(left)">
                                      <p:cBhvr>
                                        <p:cTn id="287" dur="500"/>
                                        <p:tgtEl>
                                          <p:spTgt spid="410"/>
                                        </p:tgtEl>
                                      </p:cBhvr>
                                    </p:animEffect>
                                  </p:childTnLst>
                                </p:cTn>
                              </p:par>
                            </p:childTnLst>
                          </p:cTn>
                        </p:par>
                        <p:par>
                          <p:cTn id="288" fill="hold">
                            <p:stCondLst>
                              <p:cond delay="35500"/>
                            </p:stCondLst>
                            <p:childTnLst>
                              <p:par>
                                <p:cTn id="289" presetID="22" presetClass="entr" presetSubtype="8" fill="hold" nodeType="afterEffect">
                                  <p:stCondLst>
                                    <p:cond delay="0"/>
                                  </p:stCondLst>
                                  <p:childTnLst>
                                    <p:set>
                                      <p:cBhvr>
                                        <p:cTn id="290" dur="1" fill="hold">
                                          <p:stCondLst>
                                            <p:cond delay="0"/>
                                          </p:stCondLst>
                                        </p:cTn>
                                        <p:tgtEl>
                                          <p:spTgt spid="412"/>
                                        </p:tgtEl>
                                        <p:attrNameLst>
                                          <p:attrName>style.visibility</p:attrName>
                                        </p:attrNameLst>
                                      </p:cBhvr>
                                      <p:to>
                                        <p:strVal val="visible"/>
                                      </p:to>
                                    </p:set>
                                    <p:animEffect transition="in" filter="wipe(left)">
                                      <p:cBhvr>
                                        <p:cTn id="291" dur="500"/>
                                        <p:tgtEl>
                                          <p:spTgt spid="412"/>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413"/>
                                        </p:tgtEl>
                                        <p:attrNameLst>
                                          <p:attrName>style.visibility</p:attrName>
                                        </p:attrNameLst>
                                      </p:cBhvr>
                                      <p:to>
                                        <p:strVal val="visible"/>
                                      </p:to>
                                    </p:set>
                                    <p:animEffect transition="in" filter="wipe(left)">
                                      <p:cBhvr>
                                        <p:cTn id="295" dur="500"/>
                                        <p:tgtEl>
                                          <p:spTgt spid="413"/>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415"/>
                                        </p:tgtEl>
                                        <p:attrNameLst>
                                          <p:attrName>style.visibility</p:attrName>
                                        </p:attrNameLst>
                                      </p:cBhvr>
                                      <p:to>
                                        <p:strVal val="visible"/>
                                      </p:to>
                                    </p:set>
                                    <p:animEffect transition="in" filter="wipe(left)">
                                      <p:cBhvr>
                                        <p:cTn id="299" dur="500"/>
                                        <p:tgtEl>
                                          <p:spTgt spid="415"/>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416"/>
                                        </p:tgtEl>
                                        <p:attrNameLst>
                                          <p:attrName>style.visibility</p:attrName>
                                        </p:attrNameLst>
                                      </p:cBhvr>
                                      <p:to>
                                        <p:strVal val="visible"/>
                                      </p:to>
                                    </p:set>
                                    <p:animEffect transition="in" filter="wipe(left)">
                                      <p:cBhvr>
                                        <p:cTn id="303" dur="500"/>
                                        <p:tgtEl>
                                          <p:spTgt spid="416"/>
                                        </p:tgtEl>
                                      </p:cBhvr>
                                    </p:animEffect>
                                  </p:childTnLst>
                                </p:cTn>
                              </p:par>
                            </p:childTnLst>
                          </p:cTn>
                        </p:par>
                        <p:par>
                          <p:cTn id="304" fill="hold">
                            <p:stCondLst>
                              <p:cond delay="37500"/>
                            </p:stCondLst>
                            <p:childTnLst>
                              <p:par>
                                <p:cTn id="305" presetID="22" presetClass="entr" presetSubtype="8" fill="hold" grpId="0" nodeType="afterEffect">
                                  <p:stCondLst>
                                    <p:cond delay="0"/>
                                  </p:stCondLst>
                                  <p:childTnLst>
                                    <p:set>
                                      <p:cBhvr>
                                        <p:cTn id="306" dur="1" fill="hold">
                                          <p:stCondLst>
                                            <p:cond delay="0"/>
                                          </p:stCondLst>
                                        </p:cTn>
                                        <p:tgtEl>
                                          <p:spTgt spid="423"/>
                                        </p:tgtEl>
                                        <p:attrNameLst>
                                          <p:attrName>style.visibility</p:attrName>
                                        </p:attrNameLst>
                                      </p:cBhvr>
                                      <p:to>
                                        <p:strVal val="visible"/>
                                      </p:to>
                                    </p:set>
                                    <p:animEffect transition="in" filter="wipe(left)">
                                      <p:cBhvr>
                                        <p:cTn id="307" dur="500"/>
                                        <p:tgtEl>
                                          <p:spTgt spid="423"/>
                                        </p:tgtEl>
                                      </p:cBhvr>
                                    </p:animEffect>
                                  </p:childTnLst>
                                </p:cTn>
                              </p:par>
                            </p:childTnLst>
                          </p:cTn>
                        </p:par>
                        <p:par>
                          <p:cTn id="308" fill="hold">
                            <p:stCondLst>
                              <p:cond delay="38000"/>
                            </p:stCondLst>
                            <p:childTnLst>
                              <p:par>
                                <p:cTn id="309" presetID="22" presetClass="entr" presetSubtype="8" fill="hold" nodeType="afterEffect">
                                  <p:stCondLst>
                                    <p:cond delay="0"/>
                                  </p:stCondLst>
                                  <p:childTnLst>
                                    <p:set>
                                      <p:cBhvr>
                                        <p:cTn id="310" dur="1" fill="hold">
                                          <p:stCondLst>
                                            <p:cond delay="0"/>
                                          </p:stCondLst>
                                        </p:cTn>
                                        <p:tgtEl>
                                          <p:spTgt spid="424"/>
                                        </p:tgtEl>
                                        <p:attrNameLst>
                                          <p:attrName>style.visibility</p:attrName>
                                        </p:attrNameLst>
                                      </p:cBhvr>
                                      <p:to>
                                        <p:strVal val="visible"/>
                                      </p:to>
                                    </p:set>
                                    <p:animEffect transition="in" filter="wipe(left)">
                                      <p:cBhvr>
                                        <p:cTn id="311" dur="500"/>
                                        <p:tgtEl>
                                          <p:spTgt spid="424"/>
                                        </p:tgtEl>
                                      </p:cBhvr>
                                    </p:animEffect>
                                  </p:childTnLst>
                                </p:cTn>
                              </p:par>
                            </p:childTnLst>
                          </p:cTn>
                        </p:par>
                        <p:par>
                          <p:cTn id="312" fill="hold">
                            <p:stCondLst>
                              <p:cond delay="38500"/>
                            </p:stCondLst>
                            <p:childTnLst>
                              <p:par>
                                <p:cTn id="313" presetID="22" presetClass="entr" presetSubtype="8" fill="hold" nodeType="afterEffect">
                                  <p:stCondLst>
                                    <p:cond delay="0"/>
                                  </p:stCondLst>
                                  <p:childTnLst>
                                    <p:set>
                                      <p:cBhvr>
                                        <p:cTn id="314" dur="1" fill="hold">
                                          <p:stCondLst>
                                            <p:cond delay="0"/>
                                          </p:stCondLst>
                                        </p:cTn>
                                        <p:tgtEl>
                                          <p:spTgt spid="475"/>
                                        </p:tgtEl>
                                        <p:attrNameLst>
                                          <p:attrName>style.visibility</p:attrName>
                                        </p:attrNameLst>
                                      </p:cBhvr>
                                      <p:to>
                                        <p:strVal val="visible"/>
                                      </p:to>
                                    </p:set>
                                    <p:animEffect transition="in" filter="wipe(left)">
                                      <p:cBhvr>
                                        <p:cTn id="315" dur="500"/>
                                        <p:tgtEl>
                                          <p:spTgt spid="475"/>
                                        </p:tgtEl>
                                      </p:cBhvr>
                                    </p:animEffect>
                                  </p:childTnLst>
                                </p:cTn>
                              </p:par>
                            </p:childTnLst>
                          </p:cTn>
                        </p:par>
                        <p:par>
                          <p:cTn id="316" fill="hold">
                            <p:stCondLst>
                              <p:cond delay="39000"/>
                            </p:stCondLst>
                            <p:childTnLst>
                              <p:par>
                                <p:cTn id="317" presetID="22" presetClass="entr" presetSubtype="8" fill="hold" grpId="0" nodeType="afterEffect">
                                  <p:stCondLst>
                                    <p:cond delay="0"/>
                                  </p:stCondLst>
                                  <p:childTnLst>
                                    <p:set>
                                      <p:cBhvr>
                                        <p:cTn id="318" dur="1" fill="hold">
                                          <p:stCondLst>
                                            <p:cond delay="0"/>
                                          </p:stCondLst>
                                        </p:cTn>
                                        <p:tgtEl>
                                          <p:spTgt spid="505"/>
                                        </p:tgtEl>
                                        <p:attrNameLst>
                                          <p:attrName>style.visibility</p:attrName>
                                        </p:attrNameLst>
                                      </p:cBhvr>
                                      <p:to>
                                        <p:strVal val="visible"/>
                                      </p:to>
                                    </p:set>
                                    <p:animEffect transition="in" filter="wipe(left)">
                                      <p:cBhvr>
                                        <p:cTn id="319" dur="500"/>
                                        <p:tgtEl>
                                          <p:spTgt spid="505"/>
                                        </p:tgtEl>
                                      </p:cBhvr>
                                    </p:animEffect>
                                  </p:childTnLst>
                                </p:cTn>
                              </p:par>
                            </p:childTnLst>
                          </p:cTn>
                        </p:par>
                        <p:par>
                          <p:cTn id="320" fill="hold">
                            <p:stCondLst>
                              <p:cond delay="39500"/>
                            </p:stCondLst>
                            <p:childTnLst>
                              <p:par>
                                <p:cTn id="321" presetID="22" presetClass="entr" presetSubtype="8" fill="hold" nodeType="afterEffect">
                                  <p:stCondLst>
                                    <p:cond delay="0"/>
                                  </p:stCondLst>
                                  <p:childTnLst>
                                    <p:set>
                                      <p:cBhvr>
                                        <p:cTn id="322" dur="1" fill="hold">
                                          <p:stCondLst>
                                            <p:cond delay="0"/>
                                          </p:stCondLst>
                                        </p:cTn>
                                        <p:tgtEl>
                                          <p:spTgt spid="506"/>
                                        </p:tgtEl>
                                        <p:attrNameLst>
                                          <p:attrName>style.visibility</p:attrName>
                                        </p:attrNameLst>
                                      </p:cBhvr>
                                      <p:to>
                                        <p:strVal val="visible"/>
                                      </p:to>
                                    </p:set>
                                    <p:animEffect transition="in" filter="wipe(left)">
                                      <p:cBhvr>
                                        <p:cTn id="323" dur="500"/>
                                        <p:tgtEl>
                                          <p:spTgt spid="506"/>
                                        </p:tgtEl>
                                      </p:cBhvr>
                                    </p:animEffect>
                                  </p:childTnLst>
                                </p:cTn>
                              </p:par>
                            </p:childTnLst>
                          </p:cTn>
                        </p:par>
                        <p:par>
                          <p:cTn id="324" fill="hold">
                            <p:stCondLst>
                              <p:cond delay="40000"/>
                            </p:stCondLst>
                            <p:childTnLst>
                              <p:par>
                                <p:cTn id="325" presetID="22" presetClass="entr" presetSubtype="8" fill="hold" grpId="0" nodeType="afterEffect">
                                  <p:stCondLst>
                                    <p:cond delay="0"/>
                                  </p:stCondLst>
                                  <p:childTnLst>
                                    <p:set>
                                      <p:cBhvr>
                                        <p:cTn id="326" dur="1" fill="hold">
                                          <p:stCondLst>
                                            <p:cond delay="0"/>
                                          </p:stCondLst>
                                        </p:cTn>
                                        <p:tgtEl>
                                          <p:spTgt spid="509"/>
                                        </p:tgtEl>
                                        <p:attrNameLst>
                                          <p:attrName>style.visibility</p:attrName>
                                        </p:attrNameLst>
                                      </p:cBhvr>
                                      <p:to>
                                        <p:strVal val="visible"/>
                                      </p:to>
                                    </p:set>
                                    <p:animEffect transition="in" filter="wipe(left)">
                                      <p:cBhvr>
                                        <p:cTn id="327" dur="500"/>
                                        <p:tgtEl>
                                          <p:spTgt spid="509"/>
                                        </p:tgtEl>
                                      </p:cBhvr>
                                    </p:animEffect>
                                  </p:childTnLst>
                                </p:cTn>
                              </p:par>
                            </p:childTnLst>
                          </p:cTn>
                        </p:par>
                        <p:par>
                          <p:cTn id="328" fill="hold">
                            <p:stCondLst>
                              <p:cond delay="40500"/>
                            </p:stCondLst>
                            <p:childTnLst>
                              <p:par>
                                <p:cTn id="329" presetID="22" presetClass="entr" presetSubtype="8" fill="hold" nodeType="afterEffect">
                                  <p:stCondLst>
                                    <p:cond delay="0"/>
                                  </p:stCondLst>
                                  <p:childTnLst>
                                    <p:set>
                                      <p:cBhvr>
                                        <p:cTn id="330" dur="1" fill="hold">
                                          <p:stCondLst>
                                            <p:cond delay="0"/>
                                          </p:stCondLst>
                                        </p:cTn>
                                        <p:tgtEl>
                                          <p:spTgt spid="510"/>
                                        </p:tgtEl>
                                        <p:attrNameLst>
                                          <p:attrName>style.visibility</p:attrName>
                                        </p:attrNameLst>
                                      </p:cBhvr>
                                      <p:to>
                                        <p:strVal val="visible"/>
                                      </p:to>
                                    </p:set>
                                    <p:animEffect transition="in" filter="wipe(left)">
                                      <p:cBhvr>
                                        <p:cTn id="331" dur="500"/>
                                        <p:tgtEl>
                                          <p:spTgt spid="510"/>
                                        </p:tgtEl>
                                      </p:cBhvr>
                                    </p:animEffect>
                                  </p:childTnLst>
                                </p:cTn>
                              </p:par>
                            </p:childTnLst>
                          </p:cTn>
                        </p:par>
                        <p:par>
                          <p:cTn id="332" fill="hold">
                            <p:stCondLst>
                              <p:cond delay="41000"/>
                            </p:stCondLst>
                            <p:childTnLst>
                              <p:par>
                                <p:cTn id="333" presetID="22" presetClass="entr" presetSubtype="8" fill="hold" grpId="0" nodeType="afterEffect">
                                  <p:stCondLst>
                                    <p:cond delay="0"/>
                                  </p:stCondLst>
                                  <p:childTnLst>
                                    <p:set>
                                      <p:cBhvr>
                                        <p:cTn id="334" dur="1" fill="hold">
                                          <p:stCondLst>
                                            <p:cond delay="0"/>
                                          </p:stCondLst>
                                        </p:cTn>
                                        <p:tgtEl>
                                          <p:spTgt spid="513"/>
                                        </p:tgtEl>
                                        <p:attrNameLst>
                                          <p:attrName>style.visibility</p:attrName>
                                        </p:attrNameLst>
                                      </p:cBhvr>
                                      <p:to>
                                        <p:strVal val="visible"/>
                                      </p:to>
                                    </p:set>
                                    <p:animEffect transition="in" filter="wipe(left)">
                                      <p:cBhvr>
                                        <p:cTn id="335" dur="500"/>
                                        <p:tgtEl>
                                          <p:spTgt spid="513"/>
                                        </p:tgtEl>
                                      </p:cBhvr>
                                    </p:animEffect>
                                  </p:childTnLst>
                                </p:cTn>
                              </p:par>
                            </p:childTnLst>
                          </p:cTn>
                        </p:par>
                        <p:par>
                          <p:cTn id="336" fill="hold">
                            <p:stCondLst>
                              <p:cond delay="41500"/>
                            </p:stCondLst>
                            <p:childTnLst>
                              <p:par>
                                <p:cTn id="337" presetID="22" presetClass="entr" presetSubtype="8" fill="hold" nodeType="afterEffect">
                                  <p:stCondLst>
                                    <p:cond delay="0"/>
                                  </p:stCondLst>
                                  <p:childTnLst>
                                    <p:set>
                                      <p:cBhvr>
                                        <p:cTn id="338" dur="1" fill="hold">
                                          <p:stCondLst>
                                            <p:cond delay="0"/>
                                          </p:stCondLst>
                                        </p:cTn>
                                        <p:tgtEl>
                                          <p:spTgt spid="514"/>
                                        </p:tgtEl>
                                        <p:attrNameLst>
                                          <p:attrName>style.visibility</p:attrName>
                                        </p:attrNameLst>
                                      </p:cBhvr>
                                      <p:to>
                                        <p:strVal val="visible"/>
                                      </p:to>
                                    </p:set>
                                    <p:animEffect transition="in" filter="wipe(left)">
                                      <p:cBhvr>
                                        <p:cTn id="339" dur="500"/>
                                        <p:tgtEl>
                                          <p:spTgt spid="514"/>
                                        </p:tgtEl>
                                      </p:cBhvr>
                                    </p:animEffect>
                                  </p:childTnLst>
                                </p:cTn>
                              </p:par>
                            </p:childTnLst>
                          </p:cTn>
                        </p:par>
                        <p:par>
                          <p:cTn id="340" fill="hold">
                            <p:stCondLst>
                              <p:cond delay="42000"/>
                            </p:stCondLst>
                            <p:childTnLst>
                              <p:par>
                                <p:cTn id="341" presetID="22" presetClass="entr" presetSubtype="8" fill="hold" grpId="0" nodeType="afterEffect">
                                  <p:stCondLst>
                                    <p:cond delay="0"/>
                                  </p:stCondLst>
                                  <p:childTnLst>
                                    <p:set>
                                      <p:cBhvr>
                                        <p:cTn id="342" dur="1" fill="hold">
                                          <p:stCondLst>
                                            <p:cond delay="0"/>
                                          </p:stCondLst>
                                        </p:cTn>
                                        <p:tgtEl>
                                          <p:spTgt spid="516"/>
                                        </p:tgtEl>
                                        <p:attrNameLst>
                                          <p:attrName>style.visibility</p:attrName>
                                        </p:attrNameLst>
                                      </p:cBhvr>
                                      <p:to>
                                        <p:strVal val="visible"/>
                                      </p:to>
                                    </p:set>
                                    <p:animEffect transition="in" filter="wipe(left)">
                                      <p:cBhvr>
                                        <p:cTn id="343" dur="500"/>
                                        <p:tgtEl>
                                          <p:spTgt spid="516"/>
                                        </p:tgtEl>
                                      </p:cBhvr>
                                    </p:animEffect>
                                  </p:childTnLst>
                                </p:cTn>
                              </p:par>
                            </p:childTnLst>
                          </p:cTn>
                        </p:par>
                        <p:par>
                          <p:cTn id="344" fill="hold">
                            <p:stCondLst>
                              <p:cond delay="42500"/>
                            </p:stCondLst>
                            <p:childTnLst>
                              <p:par>
                                <p:cTn id="345" presetID="22" presetClass="entr" presetSubtype="8" fill="hold" nodeType="afterEffect">
                                  <p:stCondLst>
                                    <p:cond delay="0"/>
                                  </p:stCondLst>
                                  <p:childTnLst>
                                    <p:set>
                                      <p:cBhvr>
                                        <p:cTn id="346" dur="1" fill="hold">
                                          <p:stCondLst>
                                            <p:cond delay="0"/>
                                          </p:stCondLst>
                                        </p:cTn>
                                        <p:tgtEl>
                                          <p:spTgt spid="517"/>
                                        </p:tgtEl>
                                        <p:attrNameLst>
                                          <p:attrName>style.visibility</p:attrName>
                                        </p:attrNameLst>
                                      </p:cBhvr>
                                      <p:to>
                                        <p:strVal val="visible"/>
                                      </p:to>
                                    </p:set>
                                    <p:animEffect transition="in" filter="wipe(left)">
                                      <p:cBhvr>
                                        <p:cTn id="347" dur="500"/>
                                        <p:tgtEl>
                                          <p:spTgt spid="517"/>
                                        </p:tgtEl>
                                      </p:cBhvr>
                                    </p:animEffect>
                                  </p:childTnLst>
                                </p:cTn>
                              </p:par>
                            </p:childTnLst>
                          </p:cTn>
                        </p:par>
                        <p:par>
                          <p:cTn id="348" fill="hold">
                            <p:stCondLst>
                              <p:cond delay="43000"/>
                            </p:stCondLst>
                            <p:childTnLst>
                              <p:par>
                                <p:cTn id="349" presetID="22" presetClass="entr" presetSubtype="8" fill="hold" grpId="0" nodeType="afterEffect">
                                  <p:stCondLst>
                                    <p:cond delay="0"/>
                                  </p:stCondLst>
                                  <p:childTnLst>
                                    <p:set>
                                      <p:cBhvr>
                                        <p:cTn id="350" dur="1" fill="hold">
                                          <p:stCondLst>
                                            <p:cond delay="0"/>
                                          </p:stCondLst>
                                        </p:cTn>
                                        <p:tgtEl>
                                          <p:spTgt spid="520"/>
                                        </p:tgtEl>
                                        <p:attrNameLst>
                                          <p:attrName>style.visibility</p:attrName>
                                        </p:attrNameLst>
                                      </p:cBhvr>
                                      <p:to>
                                        <p:strVal val="visible"/>
                                      </p:to>
                                    </p:set>
                                    <p:animEffect transition="in" filter="wipe(left)">
                                      <p:cBhvr>
                                        <p:cTn id="351" dur="500"/>
                                        <p:tgtEl>
                                          <p:spTgt spid="520"/>
                                        </p:tgtEl>
                                      </p:cBhvr>
                                    </p:animEffect>
                                  </p:childTnLst>
                                </p:cTn>
                              </p:par>
                            </p:childTnLst>
                          </p:cTn>
                        </p:par>
                        <p:par>
                          <p:cTn id="352" fill="hold">
                            <p:stCondLst>
                              <p:cond delay="43500"/>
                            </p:stCondLst>
                            <p:childTnLst>
                              <p:par>
                                <p:cTn id="353" presetID="22" presetClass="entr" presetSubtype="8" fill="hold" nodeType="afterEffect">
                                  <p:stCondLst>
                                    <p:cond delay="0"/>
                                  </p:stCondLst>
                                  <p:childTnLst>
                                    <p:set>
                                      <p:cBhvr>
                                        <p:cTn id="354" dur="1" fill="hold">
                                          <p:stCondLst>
                                            <p:cond delay="0"/>
                                          </p:stCondLst>
                                        </p:cTn>
                                        <p:tgtEl>
                                          <p:spTgt spid="521"/>
                                        </p:tgtEl>
                                        <p:attrNameLst>
                                          <p:attrName>style.visibility</p:attrName>
                                        </p:attrNameLst>
                                      </p:cBhvr>
                                      <p:to>
                                        <p:strVal val="visible"/>
                                      </p:to>
                                    </p:set>
                                    <p:animEffect transition="in" filter="wipe(left)">
                                      <p:cBhvr>
                                        <p:cTn id="355" dur="500"/>
                                        <p:tgtEl>
                                          <p:spTgt spid="521"/>
                                        </p:tgtEl>
                                      </p:cBhvr>
                                    </p:animEffect>
                                  </p:childTnLst>
                                </p:cTn>
                              </p:par>
                            </p:childTnLst>
                          </p:cTn>
                        </p:par>
                        <p:par>
                          <p:cTn id="356" fill="hold">
                            <p:stCondLst>
                              <p:cond delay="44000"/>
                            </p:stCondLst>
                            <p:childTnLst>
                              <p:par>
                                <p:cTn id="357" presetID="22" presetClass="entr" presetSubtype="8" fill="hold" grpId="0" nodeType="afterEffect">
                                  <p:stCondLst>
                                    <p:cond delay="0"/>
                                  </p:stCondLst>
                                  <p:childTnLst>
                                    <p:set>
                                      <p:cBhvr>
                                        <p:cTn id="358" dur="1" fill="hold">
                                          <p:stCondLst>
                                            <p:cond delay="0"/>
                                          </p:stCondLst>
                                        </p:cTn>
                                        <p:tgtEl>
                                          <p:spTgt spid="523"/>
                                        </p:tgtEl>
                                        <p:attrNameLst>
                                          <p:attrName>style.visibility</p:attrName>
                                        </p:attrNameLst>
                                      </p:cBhvr>
                                      <p:to>
                                        <p:strVal val="visible"/>
                                      </p:to>
                                    </p:set>
                                    <p:animEffect transition="in" filter="wipe(left)">
                                      <p:cBhvr>
                                        <p:cTn id="359" dur="500"/>
                                        <p:tgtEl>
                                          <p:spTgt spid="523"/>
                                        </p:tgtEl>
                                      </p:cBhvr>
                                    </p:animEffect>
                                  </p:childTnLst>
                                </p:cTn>
                              </p:par>
                            </p:childTnLst>
                          </p:cTn>
                        </p:par>
                        <p:par>
                          <p:cTn id="360" fill="hold">
                            <p:stCondLst>
                              <p:cond delay="44500"/>
                            </p:stCondLst>
                            <p:childTnLst>
                              <p:par>
                                <p:cTn id="361" presetID="22" presetClass="entr" presetSubtype="8" fill="hold" nodeType="afterEffect">
                                  <p:stCondLst>
                                    <p:cond delay="0"/>
                                  </p:stCondLst>
                                  <p:childTnLst>
                                    <p:set>
                                      <p:cBhvr>
                                        <p:cTn id="362" dur="1" fill="hold">
                                          <p:stCondLst>
                                            <p:cond delay="0"/>
                                          </p:stCondLst>
                                        </p:cTn>
                                        <p:tgtEl>
                                          <p:spTgt spid="524"/>
                                        </p:tgtEl>
                                        <p:attrNameLst>
                                          <p:attrName>style.visibility</p:attrName>
                                        </p:attrNameLst>
                                      </p:cBhvr>
                                      <p:to>
                                        <p:strVal val="visible"/>
                                      </p:to>
                                    </p:set>
                                    <p:animEffect transition="in" filter="wipe(left)">
                                      <p:cBhvr>
                                        <p:cTn id="363" dur="500"/>
                                        <p:tgtEl>
                                          <p:spTgt spid="524"/>
                                        </p:tgtEl>
                                      </p:cBhvr>
                                    </p:animEffect>
                                  </p:childTnLst>
                                </p:cTn>
                              </p:par>
                            </p:childTnLst>
                          </p:cTn>
                        </p:par>
                        <p:par>
                          <p:cTn id="364" fill="hold">
                            <p:stCondLst>
                              <p:cond delay="45000"/>
                            </p:stCondLst>
                            <p:childTnLst>
                              <p:par>
                                <p:cTn id="365" presetID="22" presetClass="entr" presetSubtype="8" fill="hold" grpId="0" nodeType="afterEffect">
                                  <p:stCondLst>
                                    <p:cond delay="0"/>
                                  </p:stCondLst>
                                  <p:childTnLst>
                                    <p:set>
                                      <p:cBhvr>
                                        <p:cTn id="366" dur="1" fill="hold">
                                          <p:stCondLst>
                                            <p:cond delay="0"/>
                                          </p:stCondLst>
                                        </p:cTn>
                                        <p:tgtEl>
                                          <p:spTgt spid="526"/>
                                        </p:tgtEl>
                                        <p:attrNameLst>
                                          <p:attrName>style.visibility</p:attrName>
                                        </p:attrNameLst>
                                      </p:cBhvr>
                                      <p:to>
                                        <p:strVal val="visible"/>
                                      </p:to>
                                    </p:set>
                                    <p:animEffect transition="in" filter="wipe(left)">
                                      <p:cBhvr>
                                        <p:cTn id="367" dur="500"/>
                                        <p:tgtEl>
                                          <p:spTgt spid="526"/>
                                        </p:tgtEl>
                                      </p:cBhvr>
                                    </p:animEffect>
                                  </p:childTnLst>
                                </p:cTn>
                              </p:par>
                            </p:childTnLst>
                          </p:cTn>
                        </p:par>
                        <p:par>
                          <p:cTn id="368" fill="hold">
                            <p:stCondLst>
                              <p:cond delay="45500"/>
                            </p:stCondLst>
                            <p:childTnLst>
                              <p:par>
                                <p:cTn id="369" presetID="22" presetClass="entr" presetSubtype="8" fill="hold" nodeType="afterEffect">
                                  <p:stCondLst>
                                    <p:cond delay="0"/>
                                  </p:stCondLst>
                                  <p:childTnLst>
                                    <p:set>
                                      <p:cBhvr>
                                        <p:cTn id="370" dur="1" fill="hold">
                                          <p:stCondLst>
                                            <p:cond delay="0"/>
                                          </p:stCondLst>
                                        </p:cTn>
                                        <p:tgtEl>
                                          <p:spTgt spid="527"/>
                                        </p:tgtEl>
                                        <p:attrNameLst>
                                          <p:attrName>style.visibility</p:attrName>
                                        </p:attrNameLst>
                                      </p:cBhvr>
                                      <p:to>
                                        <p:strVal val="visible"/>
                                      </p:to>
                                    </p:set>
                                    <p:animEffect transition="in" filter="wipe(left)">
                                      <p:cBhvr>
                                        <p:cTn id="371" dur="500"/>
                                        <p:tgtEl>
                                          <p:spTgt spid="527"/>
                                        </p:tgtEl>
                                      </p:cBhvr>
                                    </p:animEffect>
                                  </p:childTnLst>
                                </p:cTn>
                              </p:par>
                            </p:childTnLst>
                          </p:cTn>
                        </p:par>
                        <p:par>
                          <p:cTn id="372" fill="hold">
                            <p:stCondLst>
                              <p:cond delay="46000"/>
                            </p:stCondLst>
                            <p:childTnLst>
                              <p:par>
                                <p:cTn id="373" presetID="22" presetClass="entr" presetSubtype="8" fill="hold" grpId="0" nodeType="afterEffect">
                                  <p:stCondLst>
                                    <p:cond delay="0"/>
                                  </p:stCondLst>
                                  <p:childTnLst>
                                    <p:set>
                                      <p:cBhvr>
                                        <p:cTn id="374" dur="1" fill="hold">
                                          <p:stCondLst>
                                            <p:cond delay="0"/>
                                          </p:stCondLst>
                                        </p:cTn>
                                        <p:tgtEl>
                                          <p:spTgt spid="529"/>
                                        </p:tgtEl>
                                        <p:attrNameLst>
                                          <p:attrName>style.visibility</p:attrName>
                                        </p:attrNameLst>
                                      </p:cBhvr>
                                      <p:to>
                                        <p:strVal val="visible"/>
                                      </p:to>
                                    </p:set>
                                    <p:animEffect transition="in" filter="wipe(left)">
                                      <p:cBhvr>
                                        <p:cTn id="375" dur="500"/>
                                        <p:tgtEl>
                                          <p:spTgt spid="529"/>
                                        </p:tgtEl>
                                      </p:cBhvr>
                                    </p:animEffect>
                                  </p:childTnLst>
                                </p:cTn>
                              </p:par>
                            </p:childTnLst>
                          </p:cTn>
                        </p:par>
                        <p:par>
                          <p:cTn id="376" fill="hold">
                            <p:stCondLst>
                              <p:cond delay="46500"/>
                            </p:stCondLst>
                            <p:childTnLst>
                              <p:par>
                                <p:cTn id="377" presetID="22" presetClass="entr" presetSubtype="8" fill="hold" nodeType="afterEffect">
                                  <p:stCondLst>
                                    <p:cond delay="0"/>
                                  </p:stCondLst>
                                  <p:childTnLst>
                                    <p:set>
                                      <p:cBhvr>
                                        <p:cTn id="378" dur="1" fill="hold">
                                          <p:stCondLst>
                                            <p:cond delay="0"/>
                                          </p:stCondLst>
                                        </p:cTn>
                                        <p:tgtEl>
                                          <p:spTgt spid="530"/>
                                        </p:tgtEl>
                                        <p:attrNameLst>
                                          <p:attrName>style.visibility</p:attrName>
                                        </p:attrNameLst>
                                      </p:cBhvr>
                                      <p:to>
                                        <p:strVal val="visible"/>
                                      </p:to>
                                    </p:set>
                                    <p:animEffect transition="in" filter="wipe(left)">
                                      <p:cBhvr>
                                        <p:cTn id="379" dur="500"/>
                                        <p:tgtEl>
                                          <p:spTgt spid="530"/>
                                        </p:tgtEl>
                                      </p:cBhvr>
                                    </p:animEffect>
                                  </p:childTnLst>
                                </p:cTn>
                              </p:par>
                            </p:childTnLst>
                          </p:cTn>
                        </p:par>
                        <p:par>
                          <p:cTn id="380" fill="hold">
                            <p:stCondLst>
                              <p:cond delay="47000"/>
                            </p:stCondLst>
                            <p:childTnLst>
                              <p:par>
                                <p:cTn id="381" presetID="22" presetClass="entr" presetSubtype="8" fill="hold" grpId="0" nodeType="afterEffect">
                                  <p:stCondLst>
                                    <p:cond delay="0"/>
                                  </p:stCondLst>
                                  <p:childTnLst>
                                    <p:set>
                                      <p:cBhvr>
                                        <p:cTn id="382" dur="1" fill="hold">
                                          <p:stCondLst>
                                            <p:cond delay="0"/>
                                          </p:stCondLst>
                                        </p:cTn>
                                        <p:tgtEl>
                                          <p:spTgt spid="539"/>
                                        </p:tgtEl>
                                        <p:attrNameLst>
                                          <p:attrName>style.visibility</p:attrName>
                                        </p:attrNameLst>
                                      </p:cBhvr>
                                      <p:to>
                                        <p:strVal val="visible"/>
                                      </p:to>
                                    </p:set>
                                    <p:animEffect transition="in" filter="wipe(left)">
                                      <p:cBhvr>
                                        <p:cTn id="383" dur="500"/>
                                        <p:tgtEl>
                                          <p:spTgt spid="539"/>
                                        </p:tgtEl>
                                      </p:cBhvr>
                                    </p:animEffect>
                                  </p:childTnLst>
                                </p:cTn>
                              </p:par>
                            </p:childTnLst>
                          </p:cTn>
                        </p:par>
                        <p:par>
                          <p:cTn id="384" fill="hold">
                            <p:stCondLst>
                              <p:cond delay="47500"/>
                            </p:stCondLst>
                            <p:childTnLst>
                              <p:par>
                                <p:cTn id="385" presetID="22" presetClass="entr" presetSubtype="8" fill="hold" nodeType="afterEffect">
                                  <p:stCondLst>
                                    <p:cond delay="0"/>
                                  </p:stCondLst>
                                  <p:childTnLst>
                                    <p:set>
                                      <p:cBhvr>
                                        <p:cTn id="386" dur="1" fill="hold">
                                          <p:stCondLst>
                                            <p:cond delay="0"/>
                                          </p:stCondLst>
                                        </p:cTn>
                                        <p:tgtEl>
                                          <p:spTgt spid="541"/>
                                        </p:tgtEl>
                                        <p:attrNameLst>
                                          <p:attrName>style.visibility</p:attrName>
                                        </p:attrNameLst>
                                      </p:cBhvr>
                                      <p:to>
                                        <p:strVal val="visible"/>
                                      </p:to>
                                    </p:set>
                                    <p:animEffect transition="in" filter="wipe(left)">
                                      <p:cBhvr>
                                        <p:cTn id="387" dur="500"/>
                                        <p:tgtEl>
                                          <p:spTgt spid="541"/>
                                        </p:tgtEl>
                                      </p:cBhvr>
                                    </p:animEffect>
                                  </p:childTnLst>
                                </p:cTn>
                              </p:par>
                            </p:childTnLst>
                          </p:cTn>
                        </p:par>
                        <p:par>
                          <p:cTn id="388" fill="hold">
                            <p:stCondLst>
                              <p:cond delay="48000"/>
                            </p:stCondLst>
                            <p:childTnLst>
                              <p:par>
                                <p:cTn id="389" presetID="22" presetClass="entr" presetSubtype="8" fill="hold" grpId="0" nodeType="afterEffect">
                                  <p:stCondLst>
                                    <p:cond delay="0"/>
                                  </p:stCondLst>
                                  <p:childTnLst>
                                    <p:set>
                                      <p:cBhvr>
                                        <p:cTn id="390" dur="1" fill="hold">
                                          <p:stCondLst>
                                            <p:cond delay="0"/>
                                          </p:stCondLst>
                                        </p:cTn>
                                        <p:tgtEl>
                                          <p:spTgt spid="540"/>
                                        </p:tgtEl>
                                        <p:attrNameLst>
                                          <p:attrName>style.visibility</p:attrName>
                                        </p:attrNameLst>
                                      </p:cBhvr>
                                      <p:to>
                                        <p:strVal val="visible"/>
                                      </p:to>
                                    </p:set>
                                    <p:animEffect transition="in" filter="wipe(left)">
                                      <p:cBhvr>
                                        <p:cTn id="391" dur="500"/>
                                        <p:tgtEl>
                                          <p:spTgt spid="540"/>
                                        </p:tgtEl>
                                      </p:cBhvr>
                                    </p:animEffect>
                                  </p:childTnLst>
                                </p:cTn>
                              </p:par>
                            </p:childTnLst>
                          </p:cTn>
                        </p:par>
                        <p:par>
                          <p:cTn id="392" fill="hold">
                            <p:stCondLst>
                              <p:cond delay="48500"/>
                            </p:stCondLst>
                            <p:childTnLst>
                              <p:par>
                                <p:cTn id="393" presetID="22" presetClass="entr" presetSubtype="8" fill="hold" grpId="0" nodeType="afterEffect">
                                  <p:stCondLst>
                                    <p:cond delay="0"/>
                                  </p:stCondLst>
                                  <p:childTnLst>
                                    <p:set>
                                      <p:cBhvr>
                                        <p:cTn id="394" dur="1" fill="hold">
                                          <p:stCondLst>
                                            <p:cond delay="0"/>
                                          </p:stCondLst>
                                        </p:cTn>
                                        <p:tgtEl>
                                          <p:spTgt spid="542"/>
                                        </p:tgtEl>
                                        <p:attrNameLst>
                                          <p:attrName>style.visibility</p:attrName>
                                        </p:attrNameLst>
                                      </p:cBhvr>
                                      <p:to>
                                        <p:strVal val="visible"/>
                                      </p:to>
                                    </p:set>
                                    <p:animEffect transition="in" filter="wipe(left)">
                                      <p:cBhvr>
                                        <p:cTn id="395" dur="500"/>
                                        <p:tgtEl>
                                          <p:spTgt spid="542"/>
                                        </p:tgtEl>
                                      </p:cBhvr>
                                    </p:animEffect>
                                  </p:childTnLst>
                                </p:cTn>
                              </p:par>
                            </p:childTnLst>
                          </p:cTn>
                        </p:par>
                        <p:par>
                          <p:cTn id="396" fill="hold">
                            <p:stCondLst>
                              <p:cond delay="49000"/>
                            </p:stCondLst>
                            <p:childTnLst>
                              <p:par>
                                <p:cTn id="397" presetID="22" presetClass="entr" presetSubtype="8" fill="hold" nodeType="afterEffect">
                                  <p:stCondLst>
                                    <p:cond delay="0"/>
                                  </p:stCondLst>
                                  <p:childTnLst>
                                    <p:set>
                                      <p:cBhvr>
                                        <p:cTn id="398" dur="1" fill="hold">
                                          <p:stCondLst>
                                            <p:cond delay="0"/>
                                          </p:stCondLst>
                                        </p:cTn>
                                        <p:tgtEl>
                                          <p:spTgt spid="543"/>
                                        </p:tgtEl>
                                        <p:attrNameLst>
                                          <p:attrName>style.visibility</p:attrName>
                                        </p:attrNameLst>
                                      </p:cBhvr>
                                      <p:to>
                                        <p:strVal val="visible"/>
                                      </p:to>
                                    </p:set>
                                    <p:animEffect transition="in" filter="wipe(left)">
                                      <p:cBhvr>
                                        <p:cTn id="399" dur="500"/>
                                        <p:tgtEl>
                                          <p:spTgt spid="543"/>
                                        </p:tgtEl>
                                      </p:cBhvr>
                                    </p:animEffect>
                                  </p:childTnLst>
                                </p:cTn>
                              </p:par>
                            </p:childTnLst>
                          </p:cTn>
                        </p:par>
                        <p:par>
                          <p:cTn id="400" fill="hold">
                            <p:stCondLst>
                              <p:cond delay="49500"/>
                            </p:stCondLst>
                            <p:childTnLst>
                              <p:par>
                                <p:cTn id="401" presetID="22" presetClass="entr" presetSubtype="8" fill="hold" grpId="0" nodeType="afterEffect">
                                  <p:stCondLst>
                                    <p:cond delay="0"/>
                                  </p:stCondLst>
                                  <p:childTnLst>
                                    <p:set>
                                      <p:cBhvr>
                                        <p:cTn id="402" dur="1" fill="hold">
                                          <p:stCondLst>
                                            <p:cond delay="0"/>
                                          </p:stCondLst>
                                        </p:cTn>
                                        <p:tgtEl>
                                          <p:spTgt spid="544"/>
                                        </p:tgtEl>
                                        <p:attrNameLst>
                                          <p:attrName>style.visibility</p:attrName>
                                        </p:attrNameLst>
                                      </p:cBhvr>
                                      <p:to>
                                        <p:strVal val="visible"/>
                                      </p:to>
                                    </p:set>
                                    <p:animEffect transition="in" filter="wipe(left)">
                                      <p:cBhvr>
                                        <p:cTn id="403" dur="500"/>
                                        <p:tgtEl>
                                          <p:spTgt spid="544"/>
                                        </p:tgtEl>
                                      </p:cBhvr>
                                    </p:animEffect>
                                  </p:childTnLst>
                                </p:cTn>
                              </p:par>
                            </p:childTnLst>
                          </p:cTn>
                        </p:par>
                        <p:par>
                          <p:cTn id="404" fill="hold">
                            <p:stCondLst>
                              <p:cond delay="50000"/>
                            </p:stCondLst>
                            <p:childTnLst>
                              <p:par>
                                <p:cTn id="405" presetID="22" presetClass="entr" presetSubtype="8" fill="hold" nodeType="afterEffect">
                                  <p:stCondLst>
                                    <p:cond delay="0"/>
                                  </p:stCondLst>
                                  <p:childTnLst>
                                    <p:set>
                                      <p:cBhvr>
                                        <p:cTn id="406" dur="1" fill="hold">
                                          <p:stCondLst>
                                            <p:cond delay="0"/>
                                          </p:stCondLst>
                                        </p:cTn>
                                        <p:tgtEl>
                                          <p:spTgt spid="545"/>
                                        </p:tgtEl>
                                        <p:attrNameLst>
                                          <p:attrName>style.visibility</p:attrName>
                                        </p:attrNameLst>
                                      </p:cBhvr>
                                      <p:to>
                                        <p:strVal val="visible"/>
                                      </p:to>
                                    </p:set>
                                    <p:animEffect transition="in" filter="wipe(left)">
                                      <p:cBhvr>
                                        <p:cTn id="407" dur="500"/>
                                        <p:tgtEl>
                                          <p:spTgt spid="545"/>
                                        </p:tgtEl>
                                      </p:cBhvr>
                                    </p:animEffect>
                                  </p:childTnLst>
                                </p:cTn>
                              </p:par>
                            </p:childTnLst>
                          </p:cTn>
                        </p:par>
                        <p:par>
                          <p:cTn id="408" fill="hold">
                            <p:stCondLst>
                              <p:cond delay="50500"/>
                            </p:stCondLst>
                            <p:childTnLst>
                              <p:par>
                                <p:cTn id="409" presetID="22" presetClass="entr" presetSubtype="8" fill="hold" grpId="0" nodeType="afterEffect">
                                  <p:stCondLst>
                                    <p:cond delay="0"/>
                                  </p:stCondLst>
                                  <p:childTnLst>
                                    <p:set>
                                      <p:cBhvr>
                                        <p:cTn id="410" dur="1" fill="hold">
                                          <p:stCondLst>
                                            <p:cond delay="0"/>
                                          </p:stCondLst>
                                        </p:cTn>
                                        <p:tgtEl>
                                          <p:spTgt spid="546"/>
                                        </p:tgtEl>
                                        <p:attrNameLst>
                                          <p:attrName>style.visibility</p:attrName>
                                        </p:attrNameLst>
                                      </p:cBhvr>
                                      <p:to>
                                        <p:strVal val="visible"/>
                                      </p:to>
                                    </p:set>
                                    <p:animEffect transition="in" filter="wipe(left)">
                                      <p:cBhvr>
                                        <p:cTn id="411" dur="500"/>
                                        <p:tgtEl>
                                          <p:spTgt spid="546"/>
                                        </p:tgtEl>
                                      </p:cBhvr>
                                    </p:animEffect>
                                  </p:childTnLst>
                                </p:cTn>
                              </p:par>
                            </p:childTnLst>
                          </p:cTn>
                        </p:par>
                        <p:par>
                          <p:cTn id="412" fill="hold">
                            <p:stCondLst>
                              <p:cond delay="51000"/>
                            </p:stCondLst>
                            <p:childTnLst>
                              <p:par>
                                <p:cTn id="413" presetID="22" presetClass="entr" presetSubtype="8" fill="hold" nodeType="afterEffect">
                                  <p:stCondLst>
                                    <p:cond delay="0"/>
                                  </p:stCondLst>
                                  <p:childTnLst>
                                    <p:set>
                                      <p:cBhvr>
                                        <p:cTn id="414" dur="1" fill="hold">
                                          <p:stCondLst>
                                            <p:cond delay="0"/>
                                          </p:stCondLst>
                                        </p:cTn>
                                        <p:tgtEl>
                                          <p:spTgt spid="547"/>
                                        </p:tgtEl>
                                        <p:attrNameLst>
                                          <p:attrName>style.visibility</p:attrName>
                                        </p:attrNameLst>
                                      </p:cBhvr>
                                      <p:to>
                                        <p:strVal val="visible"/>
                                      </p:to>
                                    </p:set>
                                    <p:animEffect transition="in" filter="wipe(left)">
                                      <p:cBhvr>
                                        <p:cTn id="415" dur="500"/>
                                        <p:tgtEl>
                                          <p:spTgt spid="547"/>
                                        </p:tgtEl>
                                      </p:cBhvr>
                                    </p:animEffect>
                                  </p:childTnLst>
                                </p:cTn>
                              </p:par>
                            </p:childTnLst>
                          </p:cTn>
                        </p:par>
                        <p:par>
                          <p:cTn id="416" fill="hold">
                            <p:stCondLst>
                              <p:cond delay="51500"/>
                            </p:stCondLst>
                            <p:childTnLst>
                              <p:par>
                                <p:cTn id="417" presetID="22" presetClass="entr" presetSubtype="8" fill="hold" grpId="0" nodeType="afterEffect">
                                  <p:stCondLst>
                                    <p:cond delay="0"/>
                                  </p:stCondLst>
                                  <p:childTnLst>
                                    <p:set>
                                      <p:cBhvr>
                                        <p:cTn id="418" dur="1" fill="hold">
                                          <p:stCondLst>
                                            <p:cond delay="0"/>
                                          </p:stCondLst>
                                        </p:cTn>
                                        <p:tgtEl>
                                          <p:spTgt spid="548"/>
                                        </p:tgtEl>
                                        <p:attrNameLst>
                                          <p:attrName>style.visibility</p:attrName>
                                        </p:attrNameLst>
                                      </p:cBhvr>
                                      <p:to>
                                        <p:strVal val="visible"/>
                                      </p:to>
                                    </p:set>
                                    <p:animEffect transition="in" filter="wipe(left)">
                                      <p:cBhvr>
                                        <p:cTn id="419" dur="500"/>
                                        <p:tgtEl>
                                          <p:spTgt spid="548"/>
                                        </p:tgtEl>
                                      </p:cBhvr>
                                    </p:animEffect>
                                  </p:childTnLst>
                                </p:cTn>
                              </p:par>
                            </p:childTnLst>
                          </p:cTn>
                        </p:par>
                        <p:par>
                          <p:cTn id="420" fill="hold">
                            <p:stCondLst>
                              <p:cond delay="52000"/>
                            </p:stCondLst>
                            <p:childTnLst>
                              <p:par>
                                <p:cTn id="421" presetID="22" presetClass="entr" presetSubtype="8" fill="hold" nodeType="afterEffect">
                                  <p:stCondLst>
                                    <p:cond delay="0"/>
                                  </p:stCondLst>
                                  <p:childTnLst>
                                    <p:set>
                                      <p:cBhvr>
                                        <p:cTn id="422" dur="1" fill="hold">
                                          <p:stCondLst>
                                            <p:cond delay="0"/>
                                          </p:stCondLst>
                                        </p:cTn>
                                        <p:tgtEl>
                                          <p:spTgt spid="549"/>
                                        </p:tgtEl>
                                        <p:attrNameLst>
                                          <p:attrName>style.visibility</p:attrName>
                                        </p:attrNameLst>
                                      </p:cBhvr>
                                      <p:to>
                                        <p:strVal val="visible"/>
                                      </p:to>
                                    </p:set>
                                    <p:animEffect transition="in" filter="wipe(left)">
                                      <p:cBhvr>
                                        <p:cTn id="423" dur="500"/>
                                        <p:tgtEl>
                                          <p:spTgt spid="549"/>
                                        </p:tgtEl>
                                      </p:cBhvr>
                                    </p:animEffect>
                                  </p:childTnLst>
                                </p:cTn>
                              </p:par>
                            </p:childTnLst>
                          </p:cTn>
                        </p:par>
                        <p:par>
                          <p:cTn id="424" fill="hold">
                            <p:stCondLst>
                              <p:cond delay="52500"/>
                            </p:stCondLst>
                            <p:childTnLst>
                              <p:par>
                                <p:cTn id="425" presetID="22" presetClass="entr" presetSubtype="8" fill="hold" grpId="0" nodeType="afterEffect">
                                  <p:stCondLst>
                                    <p:cond delay="0"/>
                                  </p:stCondLst>
                                  <p:childTnLst>
                                    <p:set>
                                      <p:cBhvr>
                                        <p:cTn id="426" dur="1" fill="hold">
                                          <p:stCondLst>
                                            <p:cond delay="0"/>
                                          </p:stCondLst>
                                        </p:cTn>
                                        <p:tgtEl>
                                          <p:spTgt spid="550"/>
                                        </p:tgtEl>
                                        <p:attrNameLst>
                                          <p:attrName>style.visibility</p:attrName>
                                        </p:attrNameLst>
                                      </p:cBhvr>
                                      <p:to>
                                        <p:strVal val="visible"/>
                                      </p:to>
                                    </p:set>
                                    <p:animEffect transition="in" filter="wipe(left)">
                                      <p:cBhvr>
                                        <p:cTn id="427" dur="500"/>
                                        <p:tgtEl>
                                          <p:spTgt spid="550"/>
                                        </p:tgtEl>
                                      </p:cBhvr>
                                    </p:animEffect>
                                  </p:childTnLst>
                                </p:cTn>
                              </p:par>
                            </p:childTnLst>
                          </p:cTn>
                        </p:par>
                        <p:par>
                          <p:cTn id="428" fill="hold">
                            <p:stCondLst>
                              <p:cond delay="53000"/>
                            </p:stCondLst>
                            <p:childTnLst>
                              <p:par>
                                <p:cTn id="429" presetID="22" presetClass="entr" presetSubtype="8" fill="hold" nodeType="afterEffect">
                                  <p:stCondLst>
                                    <p:cond delay="0"/>
                                  </p:stCondLst>
                                  <p:childTnLst>
                                    <p:set>
                                      <p:cBhvr>
                                        <p:cTn id="430" dur="1" fill="hold">
                                          <p:stCondLst>
                                            <p:cond delay="0"/>
                                          </p:stCondLst>
                                        </p:cTn>
                                        <p:tgtEl>
                                          <p:spTgt spid="551"/>
                                        </p:tgtEl>
                                        <p:attrNameLst>
                                          <p:attrName>style.visibility</p:attrName>
                                        </p:attrNameLst>
                                      </p:cBhvr>
                                      <p:to>
                                        <p:strVal val="visible"/>
                                      </p:to>
                                    </p:set>
                                    <p:animEffect transition="in" filter="wipe(left)">
                                      <p:cBhvr>
                                        <p:cTn id="431" dur="500"/>
                                        <p:tgtEl>
                                          <p:spTgt spid="551"/>
                                        </p:tgtEl>
                                      </p:cBhvr>
                                    </p:animEffect>
                                  </p:childTnLst>
                                </p:cTn>
                              </p:par>
                            </p:childTnLst>
                          </p:cTn>
                        </p:par>
                        <p:par>
                          <p:cTn id="432" fill="hold">
                            <p:stCondLst>
                              <p:cond delay="53500"/>
                            </p:stCondLst>
                            <p:childTnLst>
                              <p:par>
                                <p:cTn id="433" presetID="22" presetClass="entr" presetSubtype="8" fill="hold" grpId="0" nodeType="afterEffect">
                                  <p:stCondLst>
                                    <p:cond delay="0"/>
                                  </p:stCondLst>
                                  <p:childTnLst>
                                    <p:set>
                                      <p:cBhvr>
                                        <p:cTn id="434" dur="1" fill="hold">
                                          <p:stCondLst>
                                            <p:cond delay="0"/>
                                          </p:stCondLst>
                                        </p:cTn>
                                        <p:tgtEl>
                                          <p:spTgt spid="552"/>
                                        </p:tgtEl>
                                        <p:attrNameLst>
                                          <p:attrName>style.visibility</p:attrName>
                                        </p:attrNameLst>
                                      </p:cBhvr>
                                      <p:to>
                                        <p:strVal val="visible"/>
                                      </p:to>
                                    </p:set>
                                    <p:animEffect transition="in" filter="wipe(left)">
                                      <p:cBhvr>
                                        <p:cTn id="435" dur="500"/>
                                        <p:tgtEl>
                                          <p:spTgt spid="552"/>
                                        </p:tgtEl>
                                      </p:cBhvr>
                                    </p:animEffect>
                                  </p:childTnLst>
                                </p:cTn>
                              </p:par>
                            </p:childTnLst>
                          </p:cTn>
                        </p:par>
                        <p:par>
                          <p:cTn id="436" fill="hold">
                            <p:stCondLst>
                              <p:cond delay="54000"/>
                            </p:stCondLst>
                            <p:childTnLst>
                              <p:par>
                                <p:cTn id="437" presetID="22" presetClass="entr" presetSubtype="8" fill="hold" nodeType="afterEffect">
                                  <p:stCondLst>
                                    <p:cond delay="0"/>
                                  </p:stCondLst>
                                  <p:childTnLst>
                                    <p:set>
                                      <p:cBhvr>
                                        <p:cTn id="438" dur="1" fill="hold">
                                          <p:stCondLst>
                                            <p:cond delay="0"/>
                                          </p:stCondLst>
                                        </p:cTn>
                                        <p:tgtEl>
                                          <p:spTgt spid="553"/>
                                        </p:tgtEl>
                                        <p:attrNameLst>
                                          <p:attrName>style.visibility</p:attrName>
                                        </p:attrNameLst>
                                      </p:cBhvr>
                                      <p:to>
                                        <p:strVal val="visible"/>
                                      </p:to>
                                    </p:set>
                                    <p:animEffect transition="in" filter="wipe(left)">
                                      <p:cBhvr>
                                        <p:cTn id="439" dur="500"/>
                                        <p:tgtEl>
                                          <p:spTgt spid="553"/>
                                        </p:tgtEl>
                                      </p:cBhvr>
                                    </p:animEffect>
                                  </p:childTnLst>
                                </p:cTn>
                              </p:par>
                            </p:childTnLst>
                          </p:cTn>
                        </p:par>
                        <p:par>
                          <p:cTn id="440" fill="hold">
                            <p:stCondLst>
                              <p:cond delay="54500"/>
                            </p:stCondLst>
                            <p:childTnLst>
                              <p:par>
                                <p:cTn id="441" presetID="22" presetClass="entr" presetSubtype="8" fill="hold" grpId="0" nodeType="afterEffect">
                                  <p:stCondLst>
                                    <p:cond delay="0"/>
                                  </p:stCondLst>
                                  <p:childTnLst>
                                    <p:set>
                                      <p:cBhvr>
                                        <p:cTn id="442" dur="1" fill="hold">
                                          <p:stCondLst>
                                            <p:cond delay="0"/>
                                          </p:stCondLst>
                                        </p:cTn>
                                        <p:tgtEl>
                                          <p:spTgt spid="554"/>
                                        </p:tgtEl>
                                        <p:attrNameLst>
                                          <p:attrName>style.visibility</p:attrName>
                                        </p:attrNameLst>
                                      </p:cBhvr>
                                      <p:to>
                                        <p:strVal val="visible"/>
                                      </p:to>
                                    </p:set>
                                    <p:animEffect transition="in" filter="wipe(left)">
                                      <p:cBhvr>
                                        <p:cTn id="443" dur="500"/>
                                        <p:tgtEl>
                                          <p:spTgt spid="554"/>
                                        </p:tgtEl>
                                      </p:cBhvr>
                                    </p:animEffect>
                                  </p:childTnLst>
                                </p:cTn>
                              </p:par>
                            </p:childTnLst>
                          </p:cTn>
                        </p:par>
                        <p:par>
                          <p:cTn id="444" fill="hold">
                            <p:stCondLst>
                              <p:cond delay="55000"/>
                            </p:stCondLst>
                            <p:childTnLst>
                              <p:par>
                                <p:cTn id="445" presetID="22" presetClass="entr" presetSubtype="8" fill="hold" nodeType="afterEffect">
                                  <p:stCondLst>
                                    <p:cond delay="0"/>
                                  </p:stCondLst>
                                  <p:childTnLst>
                                    <p:set>
                                      <p:cBhvr>
                                        <p:cTn id="446" dur="1" fill="hold">
                                          <p:stCondLst>
                                            <p:cond delay="0"/>
                                          </p:stCondLst>
                                        </p:cTn>
                                        <p:tgtEl>
                                          <p:spTgt spid="555"/>
                                        </p:tgtEl>
                                        <p:attrNameLst>
                                          <p:attrName>style.visibility</p:attrName>
                                        </p:attrNameLst>
                                      </p:cBhvr>
                                      <p:to>
                                        <p:strVal val="visible"/>
                                      </p:to>
                                    </p:set>
                                    <p:animEffect transition="in" filter="wipe(left)">
                                      <p:cBhvr>
                                        <p:cTn id="447" dur="500"/>
                                        <p:tgtEl>
                                          <p:spTgt spid="555"/>
                                        </p:tgtEl>
                                      </p:cBhvr>
                                    </p:animEffect>
                                  </p:childTnLst>
                                </p:cTn>
                              </p:par>
                            </p:childTnLst>
                          </p:cTn>
                        </p:par>
                        <p:par>
                          <p:cTn id="448" fill="hold">
                            <p:stCondLst>
                              <p:cond delay="55500"/>
                            </p:stCondLst>
                            <p:childTnLst>
                              <p:par>
                                <p:cTn id="449" presetID="22" presetClass="entr" presetSubtype="8" fill="hold" grpId="0" nodeType="afterEffect">
                                  <p:stCondLst>
                                    <p:cond delay="0"/>
                                  </p:stCondLst>
                                  <p:childTnLst>
                                    <p:set>
                                      <p:cBhvr>
                                        <p:cTn id="450" dur="1" fill="hold">
                                          <p:stCondLst>
                                            <p:cond delay="0"/>
                                          </p:stCondLst>
                                        </p:cTn>
                                        <p:tgtEl>
                                          <p:spTgt spid="556"/>
                                        </p:tgtEl>
                                        <p:attrNameLst>
                                          <p:attrName>style.visibility</p:attrName>
                                        </p:attrNameLst>
                                      </p:cBhvr>
                                      <p:to>
                                        <p:strVal val="visible"/>
                                      </p:to>
                                    </p:set>
                                    <p:animEffect transition="in" filter="wipe(left)">
                                      <p:cBhvr>
                                        <p:cTn id="451" dur="500"/>
                                        <p:tgtEl>
                                          <p:spTgt spid="556"/>
                                        </p:tgtEl>
                                      </p:cBhvr>
                                    </p:animEffect>
                                  </p:childTnLst>
                                </p:cTn>
                              </p:par>
                            </p:childTnLst>
                          </p:cTn>
                        </p:par>
                        <p:par>
                          <p:cTn id="452" fill="hold">
                            <p:stCondLst>
                              <p:cond delay="56000"/>
                            </p:stCondLst>
                            <p:childTnLst>
                              <p:par>
                                <p:cTn id="453" presetID="22" presetClass="entr" presetSubtype="8" fill="hold" nodeType="afterEffect">
                                  <p:stCondLst>
                                    <p:cond delay="0"/>
                                  </p:stCondLst>
                                  <p:childTnLst>
                                    <p:set>
                                      <p:cBhvr>
                                        <p:cTn id="454" dur="1" fill="hold">
                                          <p:stCondLst>
                                            <p:cond delay="0"/>
                                          </p:stCondLst>
                                        </p:cTn>
                                        <p:tgtEl>
                                          <p:spTgt spid="557"/>
                                        </p:tgtEl>
                                        <p:attrNameLst>
                                          <p:attrName>style.visibility</p:attrName>
                                        </p:attrNameLst>
                                      </p:cBhvr>
                                      <p:to>
                                        <p:strVal val="visible"/>
                                      </p:to>
                                    </p:set>
                                    <p:animEffect transition="in" filter="wipe(left)">
                                      <p:cBhvr>
                                        <p:cTn id="455" dur="500"/>
                                        <p:tgtEl>
                                          <p:spTgt spid="557"/>
                                        </p:tgtEl>
                                      </p:cBhvr>
                                    </p:animEffect>
                                  </p:childTnLst>
                                </p:cTn>
                              </p:par>
                            </p:childTnLst>
                          </p:cTn>
                        </p:par>
                        <p:par>
                          <p:cTn id="456" fill="hold">
                            <p:stCondLst>
                              <p:cond delay="56500"/>
                            </p:stCondLst>
                            <p:childTnLst>
                              <p:par>
                                <p:cTn id="457" presetID="22" presetClass="entr" presetSubtype="8" fill="hold" nodeType="afterEffect">
                                  <p:stCondLst>
                                    <p:cond delay="0"/>
                                  </p:stCondLst>
                                  <p:childTnLst>
                                    <p:set>
                                      <p:cBhvr>
                                        <p:cTn id="458" dur="1" fill="hold">
                                          <p:stCondLst>
                                            <p:cond delay="0"/>
                                          </p:stCondLst>
                                        </p:cTn>
                                        <p:tgtEl>
                                          <p:spTgt spid="562"/>
                                        </p:tgtEl>
                                        <p:attrNameLst>
                                          <p:attrName>style.visibility</p:attrName>
                                        </p:attrNameLst>
                                      </p:cBhvr>
                                      <p:to>
                                        <p:strVal val="visible"/>
                                      </p:to>
                                    </p:set>
                                    <p:animEffect transition="in" filter="wipe(left)">
                                      <p:cBhvr>
                                        <p:cTn id="459" dur="500"/>
                                        <p:tgtEl>
                                          <p:spTgt spid="562"/>
                                        </p:tgtEl>
                                      </p:cBhvr>
                                    </p:animEffect>
                                  </p:childTnLst>
                                </p:cTn>
                              </p:par>
                            </p:childTnLst>
                          </p:cTn>
                        </p:par>
                        <p:par>
                          <p:cTn id="460" fill="hold">
                            <p:stCondLst>
                              <p:cond delay="57000"/>
                            </p:stCondLst>
                            <p:childTnLst>
                              <p:par>
                                <p:cTn id="461" presetID="22" presetClass="entr" presetSubtype="8" fill="hold" grpId="0" nodeType="afterEffect">
                                  <p:stCondLst>
                                    <p:cond delay="0"/>
                                  </p:stCondLst>
                                  <p:childTnLst>
                                    <p:set>
                                      <p:cBhvr>
                                        <p:cTn id="462" dur="1" fill="hold">
                                          <p:stCondLst>
                                            <p:cond delay="0"/>
                                          </p:stCondLst>
                                        </p:cTn>
                                        <p:tgtEl>
                                          <p:spTgt spid="561"/>
                                        </p:tgtEl>
                                        <p:attrNameLst>
                                          <p:attrName>style.visibility</p:attrName>
                                        </p:attrNameLst>
                                      </p:cBhvr>
                                      <p:to>
                                        <p:strVal val="visible"/>
                                      </p:to>
                                    </p:set>
                                    <p:animEffect transition="in" filter="wipe(left)">
                                      <p:cBhvr>
                                        <p:cTn id="463" dur="500"/>
                                        <p:tgtEl>
                                          <p:spTgt spid="561"/>
                                        </p:tgtEl>
                                      </p:cBhvr>
                                    </p:animEffect>
                                  </p:childTnLst>
                                </p:cTn>
                              </p:par>
                            </p:childTnLst>
                          </p:cTn>
                        </p:par>
                        <p:par>
                          <p:cTn id="464" fill="hold">
                            <p:stCondLst>
                              <p:cond delay="57500"/>
                            </p:stCondLst>
                            <p:childTnLst>
                              <p:par>
                                <p:cTn id="465" presetID="22" presetClass="entr" presetSubtype="8" fill="hold" grpId="0" nodeType="afterEffect">
                                  <p:stCondLst>
                                    <p:cond delay="0"/>
                                  </p:stCondLst>
                                  <p:childTnLst>
                                    <p:set>
                                      <p:cBhvr>
                                        <p:cTn id="466" dur="1" fill="hold">
                                          <p:stCondLst>
                                            <p:cond delay="0"/>
                                          </p:stCondLst>
                                        </p:cTn>
                                        <p:tgtEl>
                                          <p:spTgt spid="566"/>
                                        </p:tgtEl>
                                        <p:attrNameLst>
                                          <p:attrName>style.visibility</p:attrName>
                                        </p:attrNameLst>
                                      </p:cBhvr>
                                      <p:to>
                                        <p:strVal val="visible"/>
                                      </p:to>
                                    </p:set>
                                    <p:animEffect transition="in" filter="wipe(left)">
                                      <p:cBhvr>
                                        <p:cTn id="467" dur="500"/>
                                        <p:tgtEl>
                                          <p:spTgt spid="566"/>
                                        </p:tgtEl>
                                      </p:cBhvr>
                                    </p:animEffect>
                                  </p:childTnLst>
                                </p:cTn>
                              </p:par>
                            </p:childTnLst>
                          </p:cTn>
                        </p:par>
                        <p:par>
                          <p:cTn id="468" fill="hold">
                            <p:stCondLst>
                              <p:cond delay="58000"/>
                            </p:stCondLst>
                            <p:childTnLst>
                              <p:par>
                                <p:cTn id="469" presetID="22" presetClass="entr" presetSubtype="8" fill="hold" nodeType="afterEffect">
                                  <p:stCondLst>
                                    <p:cond delay="0"/>
                                  </p:stCondLst>
                                  <p:childTnLst>
                                    <p:set>
                                      <p:cBhvr>
                                        <p:cTn id="470" dur="1" fill="hold">
                                          <p:stCondLst>
                                            <p:cond delay="0"/>
                                          </p:stCondLst>
                                        </p:cTn>
                                        <p:tgtEl>
                                          <p:spTgt spid="569"/>
                                        </p:tgtEl>
                                        <p:attrNameLst>
                                          <p:attrName>style.visibility</p:attrName>
                                        </p:attrNameLst>
                                      </p:cBhvr>
                                      <p:to>
                                        <p:strVal val="visible"/>
                                      </p:to>
                                    </p:set>
                                    <p:animEffect transition="in" filter="wipe(left)">
                                      <p:cBhvr>
                                        <p:cTn id="471" dur="500"/>
                                        <p:tgtEl>
                                          <p:spTgt spid="569"/>
                                        </p:tgtEl>
                                      </p:cBhvr>
                                    </p:animEffect>
                                  </p:childTnLst>
                                </p:cTn>
                              </p:par>
                            </p:childTnLst>
                          </p:cTn>
                        </p:par>
                        <p:par>
                          <p:cTn id="472" fill="hold">
                            <p:stCondLst>
                              <p:cond delay="58500"/>
                            </p:stCondLst>
                            <p:childTnLst>
                              <p:par>
                                <p:cTn id="473" presetID="22" presetClass="entr" presetSubtype="8" fill="hold" grpId="0" nodeType="afterEffect">
                                  <p:stCondLst>
                                    <p:cond delay="0"/>
                                  </p:stCondLst>
                                  <p:childTnLst>
                                    <p:set>
                                      <p:cBhvr>
                                        <p:cTn id="474" dur="1" fill="hold">
                                          <p:stCondLst>
                                            <p:cond delay="0"/>
                                          </p:stCondLst>
                                        </p:cTn>
                                        <p:tgtEl>
                                          <p:spTgt spid="568"/>
                                        </p:tgtEl>
                                        <p:attrNameLst>
                                          <p:attrName>style.visibility</p:attrName>
                                        </p:attrNameLst>
                                      </p:cBhvr>
                                      <p:to>
                                        <p:strVal val="visible"/>
                                      </p:to>
                                    </p:set>
                                    <p:animEffect transition="in" filter="wipe(left)">
                                      <p:cBhvr>
                                        <p:cTn id="475" dur="500"/>
                                        <p:tgtEl>
                                          <p:spTgt spid="568"/>
                                        </p:tgtEl>
                                      </p:cBhvr>
                                    </p:animEffect>
                                  </p:childTnLst>
                                </p:cTn>
                              </p:par>
                            </p:childTnLst>
                          </p:cTn>
                        </p:par>
                        <p:par>
                          <p:cTn id="476" fill="hold">
                            <p:stCondLst>
                              <p:cond delay="59000"/>
                            </p:stCondLst>
                            <p:childTnLst>
                              <p:par>
                                <p:cTn id="477" presetID="22" presetClass="entr" presetSubtype="8" fill="hold" nodeType="afterEffect">
                                  <p:stCondLst>
                                    <p:cond delay="0"/>
                                  </p:stCondLst>
                                  <p:childTnLst>
                                    <p:set>
                                      <p:cBhvr>
                                        <p:cTn id="478" dur="1" fill="hold">
                                          <p:stCondLst>
                                            <p:cond delay="0"/>
                                          </p:stCondLst>
                                        </p:cTn>
                                        <p:tgtEl>
                                          <p:spTgt spid="571"/>
                                        </p:tgtEl>
                                        <p:attrNameLst>
                                          <p:attrName>style.visibility</p:attrName>
                                        </p:attrNameLst>
                                      </p:cBhvr>
                                      <p:to>
                                        <p:strVal val="visible"/>
                                      </p:to>
                                    </p:set>
                                    <p:animEffect transition="in" filter="wipe(left)">
                                      <p:cBhvr>
                                        <p:cTn id="479" dur="500"/>
                                        <p:tgtEl>
                                          <p:spTgt spid="571"/>
                                        </p:tgtEl>
                                      </p:cBhvr>
                                    </p:animEffect>
                                  </p:childTnLst>
                                </p:cTn>
                              </p:par>
                            </p:childTnLst>
                          </p:cTn>
                        </p:par>
                        <p:par>
                          <p:cTn id="480" fill="hold">
                            <p:stCondLst>
                              <p:cond delay="59500"/>
                            </p:stCondLst>
                            <p:childTnLst>
                              <p:par>
                                <p:cTn id="481" presetID="22" presetClass="entr" presetSubtype="8" fill="hold" grpId="0" nodeType="afterEffect">
                                  <p:stCondLst>
                                    <p:cond delay="0"/>
                                  </p:stCondLst>
                                  <p:childTnLst>
                                    <p:set>
                                      <p:cBhvr>
                                        <p:cTn id="482" dur="1" fill="hold">
                                          <p:stCondLst>
                                            <p:cond delay="0"/>
                                          </p:stCondLst>
                                        </p:cTn>
                                        <p:tgtEl>
                                          <p:spTgt spid="570"/>
                                        </p:tgtEl>
                                        <p:attrNameLst>
                                          <p:attrName>style.visibility</p:attrName>
                                        </p:attrNameLst>
                                      </p:cBhvr>
                                      <p:to>
                                        <p:strVal val="visible"/>
                                      </p:to>
                                    </p:set>
                                    <p:animEffect transition="in" filter="wipe(left)">
                                      <p:cBhvr>
                                        <p:cTn id="483" dur="500"/>
                                        <p:tgtEl>
                                          <p:spTgt spid="570"/>
                                        </p:tgtEl>
                                      </p:cBhvr>
                                    </p:animEffect>
                                  </p:childTnLst>
                                </p:cTn>
                              </p:par>
                            </p:childTnLst>
                          </p:cTn>
                        </p:par>
                        <p:par>
                          <p:cTn id="484" fill="hold">
                            <p:stCondLst>
                              <p:cond delay="60000"/>
                            </p:stCondLst>
                            <p:childTnLst>
                              <p:par>
                                <p:cTn id="485" presetID="22" presetClass="entr" presetSubtype="8" fill="hold" nodeType="afterEffect">
                                  <p:stCondLst>
                                    <p:cond delay="0"/>
                                  </p:stCondLst>
                                  <p:childTnLst>
                                    <p:set>
                                      <p:cBhvr>
                                        <p:cTn id="486" dur="1" fill="hold">
                                          <p:stCondLst>
                                            <p:cond delay="0"/>
                                          </p:stCondLst>
                                        </p:cTn>
                                        <p:tgtEl>
                                          <p:spTgt spid="572"/>
                                        </p:tgtEl>
                                        <p:attrNameLst>
                                          <p:attrName>style.visibility</p:attrName>
                                        </p:attrNameLst>
                                      </p:cBhvr>
                                      <p:to>
                                        <p:strVal val="visible"/>
                                      </p:to>
                                    </p:set>
                                    <p:animEffect transition="in" filter="wipe(left)">
                                      <p:cBhvr>
                                        <p:cTn id="487" dur="500"/>
                                        <p:tgtEl>
                                          <p:spTgt spid="572"/>
                                        </p:tgtEl>
                                      </p:cBhvr>
                                    </p:animEffect>
                                  </p:childTnLst>
                                </p:cTn>
                              </p:par>
                            </p:childTnLst>
                          </p:cTn>
                        </p:par>
                        <p:par>
                          <p:cTn id="488" fill="hold">
                            <p:stCondLst>
                              <p:cond delay="60500"/>
                            </p:stCondLst>
                            <p:childTnLst>
                              <p:par>
                                <p:cTn id="489" presetID="22" presetClass="entr" presetSubtype="8" fill="hold" grpId="0" nodeType="afterEffect">
                                  <p:stCondLst>
                                    <p:cond delay="0"/>
                                  </p:stCondLst>
                                  <p:childTnLst>
                                    <p:set>
                                      <p:cBhvr>
                                        <p:cTn id="490" dur="1" fill="hold">
                                          <p:stCondLst>
                                            <p:cond delay="0"/>
                                          </p:stCondLst>
                                        </p:cTn>
                                        <p:tgtEl>
                                          <p:spTgt spid="573"/>
                                        </p:tgtEl>
                                        <p:attrNameLst>
                                          <p:attrName>style.visibility</p:attrName>
                                        </p:attrNameLst>
                                      </p:cBhvr>
                                      <p:to>
                                        <p:strVal val="visible"/>
                                      </p:to>
                                    </p:set>
                                    <p:animEffect transition="in" filter="wipe(left)">
                                      <p:cBhvr>
                                        <p:cTn id="491" dur="500"/>
                                        <p:tgtEl>
                                          <p:spTgt spid="573"/>
                                        </p:tgtEl>
                                      </p:cBhvr>
                                    </p:animEffect>
                                  </p:childTnLst>
                                </p:cTn>
                              </p:par>
                            </p:childTnLst>
                          </p:cTn>
                        </p:par>
                        <p:par>
                          <p:cTn id="492" fill="hold">
                            <p:stCondLst>
                              <p:cond delay="61000"/>
                            </p:stCondLst>
                            <p:childTnLst>
                              <p:par>
                                <p:cTn id="493" presetID="22" presetClass="entr" presetSubtype="8" fill="hold" nodeType="afterEffect">
                                  <p:stCondLst>
                                    <p:cond delay="0"/>
                                  </p:stCondLst>
                                  <p:childTnLst>
                                    <p:set>
                                      <p:cBhvr>
                                        <p:cTn id="494" dur="1" fill="hold">
                                          <p:stCondLst>
                                            <p:cond delay="0"/>
                                          </p:stCondLst>
                                        </p:cTn>
                                        <p:tgtEl>
                                          <p:spTgt spid="575"/>
                                        </p:tgtEl>
                                        <p:attrNameLst>
                                          <p:attrName>style.visibility</p:attrName>
                                        </p:attrNameLst>
                                      </p:cBhvr>
                                      <p:to>
                                        <p:strVal val="visible"/>
                                      </p:to>
                                    </p:set>
                                    <p:animEffect transition="in" filter="wipe(left)">
                                      <p:cBhvr>
                                        <p:cTn id="495" dur="500"/>
                                        <p:tgtEl>
                                          <p:spTgt spid="575"/>
                                        </p:tgtEl>
                                      </p:cBhvr>
                                    </p:animEffect>
                                  </p:childTnLst>
                                </p:cTn>
                              </p:par>
                            </p:childTnLst>
                          </p:cTn>
                        </p:par>
                        <p:par>
                          <p:cTn id="496" fill="hold">
                            <p:stCondLst>
                              <p:cond delay="61500"/>
                            </p:stCondLst>
                            <p:childTnLst>
                              <p:par>
                                <p:cTn id="497" presetID="22" presetClass="entr" presetSubtype="8" fill="hold" grpId="0" nodeType="afterEffect">
                                  <p:stCondLst>
                                    <p:cond delay="0"/>
                                  </p:stCondLst>
                                  <p:childTnLst>
                                    <p:set>
                                      <p:cBhvr>
                                        <p:cTn id="498" dur="1" fill="hold">
                                          <p:stCondLst>
                                            <p:cond delay="0"/>
                                          </p:stCondLst>
                                        </p:cTn>
                                        <p:tgtEl>
                                          <p:spTgt spid="574"/>
                                        </p:tgtEl>
                                        <p:attrNameLst>
                                          <p:attrName>style.visibility</p:attrName>
                                        </p:attrNameLst>
                                      </p:cBhvr>
                                      <p:to>
                                        <p:strVal val="visible"/>
                                      </p:to>
                                    </p:set>
                                    <p:animEffect transition="in" filter="wipe(left)">
                                      <p:cBhvr>
                                        <p:cTn id="499" dur="500"/>
                                        <p:tgtEl>
                                          <p:spTgt spid="574"/>
                                        </p:tgtEl>
                                      </p:cBhvr>
                                    </p:animEffect>
                                  </p:childTnLst>
                                </p:cTn>
                              </p:par>
                            </p:childTnLst>
                          </p:cTn>
                        </p:par>
                        <p:par>
                          <p:cTn id="500" fill="hold">
                            <p:stCondLst>
                              <p:cond delay="62000"/>
                            </p:stCondLst>
                            <p:childTnLst>
                              <p:par>
                                <p:cTn id="501" presetID="22" presetClass="entr" presetSubtype="8" fill="hold" nodeType="afterEffect">
                                  <p:stCondLst>
                                    <p:cond delay="0"/>
                                  </p:stCondLst>
                                  <p:childTnLst>
                                    <p:set>
                                      <p:cBhvr>
                                        <p:cTn id="502" dur="1" fill="hold">
                                          <p:stCondLst>
                                            <p:cond delay="0"/>
                                          </p:stCondLst>
                                        </p:cTn>
                                        <p:tgtEl>
                                          <p:spTgt spid="577"/>
                                        </p:tgtEl>
                                        <p:attrNameLst>
                                          <p:attrName>style.visibility</p:attrName>
                                        </p:attrNameLst>
                                      </p:cBhvr>
                                      <p:to>
                                        <p:strVal val="visible"/>
                                      </p:to>
                                    </p:set>
                                    <p:animEffect transition="in" filter="wipe(left)">
                                      <p:cBhvr>
                                        <p:cTn id="503" dur="500"/>
                                        <p:tgtEl>
                                          <p:spTgt spid="577"/>
                                        </p:tgtEl>
                                      </p:cBhvr>
                                    </p:animEffect>
                                  </p:childTnLst>
                                </p:cTn>
                              </p:par>
                            </p:childTnLst>
                          </p:cTn>
                        </p:par>
                        <p:par>
                          <p:cTn id="504" fill="hold">
                            <p:stCondLst>
                              <p:cond delay="62500"/>
                            </p:stCondLst>
                            <p:childTnLst>
                              <p:par>
                                <p:cTn id="505" presetID="22" presetClass="entr" presetSubtype="8" fill="hold" grpId="0" nodeType="afterEffect">
                                  <p:stCondLst>
                                    <p:cond delay="0"/>
                                  </p:stCondLst>
                                  <p:childTnLst>
                                    <p:set>
                                      <p:cBhvr>
                                        <p:cTn id="506" dur="1" fill="hold">
                                          <p:stCondLst>
                                            <p:cond delay="0"/>
                                          </p:stCondLst>
                                        </p:cTn>
                                        <p:tgtEl>
                                          <p:spTgt spid="576"/>
                                        </p:tgtEl>
                                        <p:attrNameLst>
                                          <p:attrName>style.visibility</p:attrName>
                                        </p:attrNameLst>
                                      </p:cBhvr>
                                      <p:to>
                                        <p:strVal val="visible"/>
                                      </p:to>
                                    </p:set>
                                    <p:animEffect transition="in" filter="wipe(left)">
                                      <p:cBhvr>
                                        <p:cTn id="507" dur="500"/>
                                        <p:tgtEl>
                                          <p:spTgt spid="576"/>
                                        </p:tgtEl>
                                      </p:cBhvr>
                                    </p:animEffect>
                                  </p:childTnLst>
                                </p:cTn>
                              </p:par>
                            </p:childTnLst>
                          </p:cTn>
                        </p:par>
                        <p:par>
                          <p:cTn id="508" fill="hold">
                            <p:stCondLst>
                              <p:cond delay="63000"/>
                            </p:stCondLst>
                            <p:childTnLst>
                              <p:par>
                                <p:cTn id="509" presetID="22" presetClass="entr" presetSubtype="8" fill="hold" nodeType="afterEffect">
                                  <p:stCondLst>
                                    <p:cond delay="0"/>
                                  </p:stCondLst>
                                  <p:childTnLst>
                                    <p:set>
                                      <p:cBhvr>
                                        <p:cTn id="510" dur="1" fill="hold">
                                          <p:stCondLst>
                                            <p:cond delay="0"/>
                                          </p:stCondLst>
                                        </p:cTn>
                                        <p:tgtEl>
                                          <p:spTgt spid="578"/>
                                        </p:tgtEl>
                                        <p:attrNameLst>
                                          <p:attrName>style.visibility</p:attrName>
                                        </p:attrNameLst>
                                      </p:cBhvr>
                                      <p:to>
                                        <p:strVal val="visible"/>
                                      </p:to>
                                    </p:set>
                                    <p:animEffect transition="in" filter="wipe(left)">
                                      <p:cBhvr>
                                        <p:cTn id="511" dur="500"/>
                                        <p:tgtEl>
                                          <p:spTgt spid="578"/>
                                        </p:tgtEl>
                                      </p:cBhvr>
                                    </p:animEffect>
                                  </p:childTnLst>
                                </p:cTn>
                              </p:par>
                            </p:childTnLst>
                          </p:cTn>
                        </p:par>
                        <p:par>
                          <p:cTn id="512" fill="hold">
                            <p:stCondLst>
                              <p:cond delay="63500"/>
                            </p:stCondLst>
                            <p:childTnLst>
                              <p:par>
                                <p:cTn id="513" presetID="22" presetClass="entr" presetSubtype="8" fill="hold" nodeType="afterEffect">
                                  <p:stCondLst>
                                    <p:cond delay="0"/>
                                  </p:stCondLst>
                                  <p:childTnLst>
                                    <p:set>
                                      <p:cBhvr>
                                        <p:cTn id="514" dur="1" fill="hold">
                                          <p:stCondLst>
                                            <p:cond delay="0"/>
                                          </p:stCondLst>
                                        </p:cTn>
                                        <p:tgtEl>
                                          <p:spTgt spid="579"/>
                                        </p:tgtEl>
                                        <p:attrNameLst>
                                          <p:attrName>style.visibility</p:attrName>
                                        </p:attrNameLst>
                                      </p:cBhvr>
                                      <p:to>
                                        <p:strVal val="visible"/>
                                      </p:to>
                                    </p:set>
                                    <p:animEffect transition="in" filter="wipe(left)">
                                      <p:cBhvr>
                                        <p:cTn id="515" dur="500"/>
                                        <p:tgtEl>
                                          <p:spTgt spid="579"/>
                                        </p:tgtEl>
                                      </p:cBhvr>
                                    </p:animEffect>
                                  </p:childTnLst>
                                </p:cTn>
                              </p:par>
                            </p:childTnLst>
                          </p:cTn>
                        </p:par>
                        <p:par>
                          <p:cTn id="516" fill="hold">
                            <p:stCondLst>
                              <p:cond delay="64000"/>
                            </p:stCondLst>
                            <p:childTnLst>
                              <p:par>
                                <p:cTn id="517" presetID="22" presetClass="entr" presetSubtype="8" fill="hold" grpId="0" nodeType="afterEffect">
                                  <p:stCondLst>
                                    <p:cond delay="0"/>
                                  </p:stCondLst>
                                  <p:childTnLst>
                                    <p:set>
                                      <p:cBhvr>
                                        <p:cTn id="518" dur="1" fill="hold">
                                          <p:stCondLst>
                                            <p:cond delay="0"/>
                                          </p:stCondLst>
                                        </p:cTn>
                                        <p:tgtEl>
                                          <p:spTgt spid="580"/>
                                        </p:tgtEl>
                                        <p:attrNameLst>
                                          <p:attrName>style.visibility</p:attrName>
                                        </p:attrNameLst>
                                      </p:cBhvr>
                                      <p:to>
                                        <p:strVal val="visible"/>
                                      </p:to>
                                    </p:set>
                                    <p:animEffect transition="in" filter="wipe(left)">
                                      <p:cBhvr>
                                        <p:cTn id="519" dur="500"/>
                                        <p:tgtEl>
                                          <p:spTgt spid="580"/>
                                        </p:tgtEl>
                                      </p:cBhvr>
                                    </p:animEffect>
                                  </p:childTnLst>
                                </p:cTn>
                              </p:par>
                            </p:childTnLst>
                          </p:cTn>
                        </p:par>
                        <p:par>
                          <p:cTn id="520" fill="hold">
                            <p:stCondLst>
                              <p:cond delay="64500"/>
                            </p:stCondLst>
                            <p:childTnLst>
                              <p:par>
                                <p:cTn id="521" presetID="22" presetClass="entr" presetSubtype="8" fill="hold" grpId="0" nodeType="afterEffect">
                                  <p:stCondLst>
                                    <p:cond delay="0"/>
                                  </p:stCondLst>
                                  <p:childTnLst>
                                    <p:set>
                                      <p:cBhvr>
                                        <p:cTn id="522" dur="1" fill="hold">
                                          <p:stCondLst>
                                            <p:cond delay="0"/>
                                          </p:stCondLst>
                                        </p:cTn>
                                        <p:tgtEl>
                                          <p:spTgt spid="581"/>
                                        </p:tgtEl>
                                        <p:attrNameLst>
                                          <p:attrName>style.visibility</p:attrName>
                                        </p:attrNameLst>
                                      </p:cBhvr>
                                      <p:to>
                                        <p:strVal val="visible"/>
                                      </p:to>
                                    </p:set>
                                    <p:animEffect transition="in" filter="wipe(left)">
                                      <p:cBhvr>
                                        <p:cTn id="523" dur="500"/>
                                        <p:tgtEl>
                                          <p:spTgt spid="581"/>
                                        </p:tgtEl>
                                      </p:cBhvr>
                                    </p:animEffect>
                                  </p:childTnLst>
                                </p:cTn>
                              </p:par>
                            </p:childTnLst>
                          </p:cTn>
                        </p:par>
                        <p:par>
                          <p:cTn id="524" fill="hold">
                            <p:stCondLst>
                              <p:cond delay="65000"/>
                            </p:stCondLst>
                            <p:childTnLst>
                              <p:par>
                                <p:cTn id="525" presetID="22" presetClass="entr" presetSubtype="8" fill="hold" grpId="0" nodeType="afterEffect">
                                  <p:stCondLst>
                                    <p:cond delay="0"/>
                                  </p:stCondLst>
                                  <p:childTnLst>
                                    <p:set>
                                      <p:cBhvr>
                                        <p:cTn id="526" dur="1" fill="hold">
                                          <p:stCondLst>
                                            <p:cond delay="0"/>
                                          </p:stCondLst>
                                        </p:cTn>
                                        <p:tgtEl>
                                          <p:spTgt spid="582"/>
                                        </p:tgtEl>
                                        <p:attrNameLst>
                                          <p:attrName>style.visibility</p:attrName>
                                        </p:attrNameLst>
                                      </p:cBhvr>
                                      <p:to>
                                        <p:strVal val="visible"/>
                                      </p:to>
                                    </p:set>
                                    <p:animEffect transition="in" filter="wipe(left)">
                                      <p:cBhvr>
                                        <p:cTn id="527" dur="500"/>
                                        <p:tgtEl>
                                          <p:spTgt spid="582"/>
                                        </p:tgtEl>
                                      </p:cBhvr>
                                    </p:animEffect>
                                  </p:childTnLst>
                                </p:cTn>
                              </p:par>
                            </p:childTnLst>
                          </p:cTn>
                        </p:par>
                        <p:par>
                          <p:cTn id="528" fill="hold">
                            <p:stCondLst>
                              <p:cond delay="65500"/>
                            </p:stCondLst>
                            <p:childTnLst>
                              <p:par>
                                <p:cTn id="529" presetID="22" presetClass="entr" presetSubtype="8" fill="hold" nodeType="afterEffect">
                                  <p:stCondLst>
                                    <p:cond delay="0"/>
                                  </p:stCondLst>
                                  <p:childTnLst>
                                    <p:set>
                                      <p:cBhvr>
                                        <p:cTn id="530" dur="1" fill="hold">
                                          <p:stCondLst>
                                            <p:cond delay="0"/>
                                          </p:stCondLst>
                                        </p:cTn>
                                        <p:tgtEl>
                                          <p:spTgt spid="584"/>
                                        </p:tgtEl>
                                        <p:attrNameLst>
                                          <p:attrName>style.visibility</p:attrName>
                                        </p:attrNameLst>
                                      </p:cBhvr>
                                      <p:to>
                                        <p:strVal val="visible"/>
                                      </p:to>
                                    </p:set>
                                    <p:animEffect transition="in" filter="wipe(left)">
                                      <p:cBhvr>
                                        <p:cTn id="531" dur="500"/>
                                        <p:tgtEl>
                                          <p:spTgt spid="584"/>
                                        </p:tgtEl>
                                      </p:cBhvr>
                                    </p:animEffect>
                                  </p:childTnLst>
                                </p:cTn>
                              </p:par>
                            </p:childTnLst>
                          </p:cTn>
                        </p:par>
                        <p:par>
                          <p:cTn id="532" fill="hold">
                            <p:stCondLst>
                              <p:cond delay="66000"/>
                            </p:stCondLst>
                            <p:childTnLst>
                              <p:par>
                                <p:cTn id="533" presetID="22" presetClass="entr" presetSubtype="8" fill="hold" grpId="0" nodeType="afterEffect">
                                  <p:stCondLst>
                                    <p:cond delay="0"/>
                                  </p:stCondLst>
                                  <p:childTnLst>
                                    <p:set>
                                      <p:cBhvr>
                                        <p:cTn id="534" dur="1" fill="hold">
                                          <p:stCondLst>
                                            <p:cond delay="0"/>
                                          </p:stCondLst>
                                        </p:cTn>
                                        <p:tgtEl>
                                          <p:spTgt spid="583"/>
                                        </p:tgtEl>
                                        <p:attrNameLst>
                                          <p:attrName>style.visibility</p:attrName>
                                        </p:attrNameLst>
                                      </p:cBhvr>
                                      <p:to>
                                        <p:strVal val="visible"/>
                                      </p:to>
                                    </p:set>
                                    <p:animEffect transition="in" filter="wipe(left)">
                                      <p:cBhvr>
                                        <p:cTn id="535" dur="500"/>
                                        <p:tgtEl>
                                          <p:spTgt spid="583"/>
                                        </p:tgtEl>
                                      </p:cBhvr>
                                    </p:animEffect>
                                  </p:childTnLst>
                                </p:cTn>
                              </p:par>
                            </p:childTnLst>
                          </p:cTn>
                        </p:par>
                        <p:par>
                          <p:cTn id="536" fill="hold">
                            <p:stCondLst>
                              <p:cond delay="66500"/>
                            </p:stCondLst>
                            <p:childTnLst>
                              <p:par>
                                <p:cTn id="537" presetID="22" presetClass="entr" presetSubtype="8" fill="hold" nodeType="afterEffect">
                                  <p:stCondLst>
                                    <p:cond delay="0"/>
                                  </p:stCondLst>
                                  <p:childTnLst>
                                    <p:set>
                                      <p:cBhvr>
                                        <p:cTn id="538" dur="1" fill="hold">
                                          <p:stCondLst>
                                            <p:cond delay="0"/>
                                          </p:stCondLst>
                                        </p:cTn>
                                        <p:tgtEl>
                                          <p:spTgt spid="586"/>
                                        </p:tgtEl>
                                        <p:attrNameLst>
                                          <p:attrName>style.visibility</p:attrName>
                                        </p:attrNameLst>
                                      </p:cBhvr>
                                      <p:to>
                                        <p:strVal val="visible"/>
                                      </p:to>
                                    </p:set>
                                    <p:animEffect transition="in" filter="wipe(left)">
                                      <p:cBhvr>
                                        <p:cTn id="539" dur="500"/>
                                        <p:tgtEl>
                                          <p:spTgt spid="586"/>
                                        </p:tgtEl>
                                      </p:cBhvr>
                                    </p:animEffect>
                                  </p:childTnLst>
                                </p:cTn>
                              </p:par>
                            </p:childTnLst>
                          </p:cTn>
                        </p:par>
                        <p:par>
                          <p:cTn id="540" fill="hold">
                            <p:stCondLst>
                              <p:cond delay="67000"/>
                            </p:stCondLst>
                            <p:childTnLst>
                              <p:par>
                                <p:cTn id="541" presetID="22" presetClass="entr" presetSubtype="8" fill="hold" grpId="0" nodeType="afterEffect">
                                  <p:stCondLst>
                                    <p:cond delay="0"/>
                                  </p:stCondLst>
                                  <p:childTnLst>
                                    <p:set>
                                      <p:cBhvr>
                                        <p:cTn id="542" dur="1" fill="hold">
                                          <p:stCondLst>
                                            <p:cond delay="0"/>
                                          </p:stCondLst>
                                        </p:cTn>
                                        <p:tgtEl>
                                          <p:spTgt spid="585"/>
                                        </p:tgtEl>
                                        <p:attrNameLst>
                                          <p:attrName>style.visibility</p:attrName>
                                        </p:attrNameLst>
                                      </p:cBhvr>
                                      <p:to>
                                        <p:strVal val="visible"/>
                                      </p:to>
                                    </p:set>
                                    <p:animEffect transition="in" filter="wipe(left)">
                                      <p:cBhvr>
                                        <p:cTn id="543" dur="500"/>
                                        <p:tgtEl>
                                          <p:spTgt spid="585"/>
                                        </p:tgtEl>
                                      </p:cBhvr>
                                    </p:animEffect>
                                  </p:childTnLst>
                                </p:cTn>
                              </p:par>
                            </p:childTnLst>
                          </p:cTn>
                        </p:par>
                        <p:par>
                          <p:cTn id="544" fill="hold">
                            <p:stCondLst>
                              <p:cond delay="67500"/>
                            </p:stCondLst>
                            <p:childTnLst>
                              <p:par>
                                <p:cTn id="545" presetID="22" presetClass="entr" presetSubtype="8" fill="hold" nodeType="afterEffect">
                                  <p:stCondLst>
                                    <p:cond delay="0"/>
                                  </p:stCondLst>
                                  <p:childTnLst>
                                    <p:set>
                                      <p:cBhvr>
                                        <p:cTn id="546" dur="1" fill="hold">
                                          <p:stCondLst>
                                            <p:cond delay="0"/>
                                          </p:stCondLst>
                                        </p:cTn>
                                        <p:tgtEl>
                                          <p:spTgt spid="565"/>
                                        </p:tgtEl>
                                        <p:attrNameLst>
                                          <p:attrName>style.visibility</p:attrName>
                                        </p:attrNameLst>
                                      </p:cBhvr>
                                      <p:to>
                                        <p:strVal val="visible"/>
                                      </p:to>
                                    </p:set>
                                    <p:animEffect transition="in" filter="wipe(left)">
                                      <p:cBhvr>
                                        <p:cTn id="547" dur="500"/>
                                        <p:tgtEl>
                                          <p:spTgt spid="565"/>
                                        </p:tgtEl>
                                      </p:cBhvr>
                                    </p:animEffect>
                                  </p:childTnLst>
                                </p:cTn>
                              </p:par>
                            </p:childTnLst>
                          </p:cTn>
                        </p:par>
                        <p:par>
                          <p:cTn id="548" fill="hold">
                            <p:stCondLst>
                              <p:cond delay="68000"/>
                            </p:stCondLst>
                            <p:childTnLst>
                              <p:par>
                                <p:cTn id="549" presetID="22" presetClass="entr" presetSubtype="8" fill="hold" grpId="0" nodeType="afterEffect">
                                  <p:stCondLst>
                                    <p:cond delay="0"/>
                                  </p:stCondLst>
                                  <p:childTnLst>
                                    <p:set>
                                      <p:cBhvr>
                                        <p:cTn id="550" dur="1" fill="hold">
                                          <p:stCondLst>
                                            <p:cond delay="0"/>
                                          </p:stCondLst>
                                        </p:cTn>
                                        <p:tgtEl>
                                          <p:spTgt spid="587"/>
                                        </p:tgtEl>
                                        <p:attrNameLst>
                                          <p:attrName>style.visibility</p:attrName>
                                        </p:attrNameLst>
                                      </p:cBhvr>
                                      <p:to>
                                        <p:strVal val="visible"/>
                                      </p:to>
                                    </p:set>
                                    <p:animEffect transition="in" filter="wipe(left)">
                                      <p:cBhvr>
                                        <p:cTn id="551" dur="500"/>
                                        <p:tgtEl>
                                          <p:spTgt spid="587"/>
                                        </p:tgtEl>
                                      </p:cBhvr>
                                    </p:animEffect>
                                  </p:childTnLst>
                                </p:cTn>
                              </p:par>
                            </p:childTnLst>
                          </p:cTn>
                        </p:par>
                        <p:par>
                          <p:cTn id="552" fill="hold">
                            <p:stCondLst>
                              <p:cond delay="68500"/>
                            </p:stCondLst>
                            <p:childTnLst>
                              <p:par>
                                <p:cTn id="553" presetID="22" presetClass="entr" presetSubtype="8" fill="hold" nodeType="afterEffect">
                                  <p:stCondLst>
                                    <p:cond delay="0"/>
                                  </p:stCondLst>
                                  <p:childTnLst>
                                    <p:set>
                                      <p:cBhvr>
                                        <p:cTn id="554" dur="1" fill="hold">
                                          <p:stCondLst>
                                            <p:cond delay="0"/>
                                          </p:stCondLst>
                                        </p:cTn>
                                        <p:tgtEl>
                                          <p:spTgt spid="588"/>
                                        </p:tgtEl>
                                        <p:attrNameLst>
                                          <p:attrName>style.visibility</p:attrName>
                                        </p:attrNameLst>
                                      </p:cBhvr>
                                      <p:to>
                                        <p:strVal val="visible"/>
                                      </p:to>
                                    </p:set>
                                    <p:animEffect transition="in" filter="wipe(left)">
                                      <p:cBhvr>
                                        <p:cTn id="555" dur="500"/>
                                        <p:tgtEl>
                                          <p:spTgt spid="588"/>
                                        </p:tgtEl>
                                      </p:cBhvr>
                                    </p:animEffect>
                                  </p:childTnLst>
                                </p:cTn>
                              </p:par>
                            </p:childTnLst>
                          </p:cTn>
                        </p:par>
                        <p:par>
                          <p:cTn id="556" fill="hold">
                            <p:stCondLst>
                              <p:cond delay="69000"/>
                            </p:stCondLst>
                            <p:childTnLst>
                              <p:par>
                                <p:cTn id="557" presetID="22" presetClass="entr" presetSubtype="8" fill="hold" grpId="0" nodeType="afterEffect">
                                  <p:stCondLst>
                                    <p:cond delay="0"/>
                                  </p:stCondLst>
                                  <p:childTnLst>
                                    <p:set>
                                      <p:cBhvr>
                                        <p:cTn id="558" dur="1" fill="hold">
                                          <p:stCondLst>
                                            <p:cond delay="0"/>
                                          </p:stCondLst>
                                        </p:cTn>
                                        <p:tgtEl>
                                          <p:spTgt spid="589"/>
                                        </p:tgtEl>
                                        <p:attrNameLst>
                                          <p:attrName>style.visibility</p:attrName>
                                        </p:attrNameLst>
                                      </p:cBhvr>
                                      <p:to>
                                        <p:strVal val="visible"/>
                                      </p:to>
                                    </p:set>
                                    <p:animEffect transition="in" filter="wipe(left)">
                                      <p:cBhvr>
                                        <p:cTn id="559" dur="500"/>
                                        <p:tgtEl>
                                          <p:spTgt spid="589"/>
                                        </p:tgtEl>
                                      </p:cBhvr>
                                    </p:animEffect>
                                  </p:childTnLst>
                                </p:cTn>
                              </p:par>
                            </p:childTnLst>
                          </p:cTn>
                        </p:par>
                        <p:par>
                          <p:cTn id="560" fill="hold">
                            <p:stCondLst>
                              <p:cond delay="69500"/>
                            </p:stCondLst>
                            <p:childTnLst>
                              <p:par>
                                <p:cTn id="561" presetID="22" presetClass="entr" presetSubtype="8" fill="hold" nodeType="afterEffect">
                                  <p:stCondLst>
                                    <p:cond delay="0"/>
                                  </p:stCondLst>
                                  <p:childTnLst>
                                    <p:set>
                                      <p:cBhvr>
                                        <p:cTn id="562" dur="1" fill="hold">
                                          <p:stCondLst>
                                            <p:cond delay="0"/>
                                          </p:stCondLst>
                                        </p:cTn>
                                        <p:tgtEl>
                                          <p:spTgt spid="590"/>
                                        </p:tgtEl>
                                        <p:attrNameLst>
                                          <p:attrName>style.visibility</p:attrName>
                                        </p:attrNameLst>
                                      </p:cBhvr>
                                      <p:to>
                                        <p:strVal val="visible"/>
                                      </p:to>
                                    </p:set>
                                    <p:animEffect transition="in" filter="wipe(left)">
                                      <p:cBhvr>
                                        <p:cTn id="563" dur="500"/>
                                        <p:tgtEl>
                                          <p:spTgt spid="590"/>
                                        </p:tgtEl>
                                      </p:cBhvr>
                                    </p:animEffect>
                                  </p:childTnLst>
                                </p:cTn>
                              </p:par>
                            </p:childTnLst>
                          </p:cTn>
                        </p:par>
                        <p:par>
                          <p:cTn id="564" fill="hold">
                            <p:stCondLst>
                              <p:cond delay="70000"/>
                            </p:stCondLst>
                            <p:childTnLst>
                              <p:par>
                                <p:cTn id="565" presetID="22" presetClass="entr" presetSubtype="8" fill="hold" nodeType="afterEffect">
                                  <p:stCondLst>
                                    <p:cond delay="0"/>
                                  </p:stCondLst>
                                  <p:childTnLst>
                                    <p:set>
                                      <p:cBhvr>
                                        <p:cTn id="566" dur="1" fill="hold">
                                          <p:stCondLst>
                                            <p:cond delay="0"/>
                                          </p:stCondLst>
                                        </p:cTn>
                                        <p:tgtEl>
                                          <p:spTgt spid="591"/>
                                        </p:tgtEl>
                                        <p:attrNameLst>
                                          <p:attrName>style.visibility</p:attrName>
                                        </p:attrNameLst>
                                      </p:cBhvr>
                                      <p:to>
                                        <p:strVal val="visible"/>
                                      </p:to>
                                    </p:set>
                                    <p:animEffect transition="in" filter="wipe(left)">
                                      <p:cBhvr>
                                        <p:cTn id="567" dur="500"/>
                                        <p:tgtEl>
                                          <p:spTgt spid="591"/>
                                        </p:tgtEl>
                                      </p:cBhvr>
                                    </p:animEffect>
                                  </p:childTnLst>
                                </p:cTn>
                              </p:par>
                            </p:childTnLst>
                          </p:cTn>
                        </p:par>
                        <p:par>
                          <p:cTn id="568" fill="hold">
                            <p:stCondLst>
                              <p:cond delay="70500"/>
                            </p:stCondLst>
                            <p:childTnLst>
                              <p:par>
                                <p:cTn id="569" presetID="22" presetClass="entr" presetSubtype="8" fill="hold" grpId="0" nodeType="afterEffect">
                                  <p:stCondLst>
                                    <p:cond delay="0"/>
                                  </p:stCondLst>
                                  <p:childTnLst>
                                    <p:set>
                                      <p:cBhvr>
                                        <p:cTn id="570" dur="1" fill="hold">
                                          <p:stCondLst>
                                            <p:cond delay="0"/>
                                          </p:stCondLst>
                                        </p:cTn>
                                        <p:tgtEl>
                                          <p:spTgt spid="592"/>
                                        </p:tgtEl>
                                        <p:attrNameLst>
                                          <p:attrName>style.visibility</p:attrName>
                                        </p:attrNameLst>
                                      </p:cBhvr>
                                      <p:to>
                                        <p:strVal val="visible"/>
                                      </p:to>
                                    </p:set>
                                    <p:animEffect transition="in" filter="wipe(left)">
                                      <p:cBhvr>
                                        <p:cTn id="571" dur="500"/>
                                        <p:tgtEl>
                                          <p:spTgt spid="592"/>
                                        </p:tgtEl>
                                      </p:cBhvr>
                                    </p:animEffect>
                                  </p:childTnLst>
                                </p:cTn>
                              </p:par>
                            </p:childTnLst>
                          </p:cTn>
                        </p:par>
                        <p:par>
                          <p:cTn id="572" fill="hold">
                            <p:stCondLst>
                              <p:cond delay="71000"/>
                            </p:stCondLst>
                            <p:childTnLst>
                              <p:par>
                                <p:cTn id="573" presetID="22" presetClass="entr" presetSubtype="8" fill="hold" nodeType="afterEffect">
                                  <p:stCondLst>
                                    <p:cond delay="0"/>
                                  </p:stCondLst>
                                  <p:childTnLst>
                                    <p:set>
                                      <p:cBhvr>
                                        <p:cTn id="574" dur="1" fill="hold">
                                          <p:stCondLst>
                                            <p:cond delay="0"/>
                                          </p:stCondLst>
                                        </p:cTn>
                                        <p:tgtEl>
                                          <p:spTgt spid="593"/>
                                        </p:tgtEl>
                                        <p:attrNameLst>
                                          <p:attrName>style.visibility</p:attrName>
                                        </p:attrNameLst>
                                      </p:cBhvr>
                                      <p:to>
                                        <p:strVal val="visible"/>
                                      </p:to>
                                    </p:set>
                                    <p:animEffect transition="in" filter="wipe(left)">
                                      <p:cBhvr>
                                        <p:cTn id="575" dur="500"/>
                                        <p:tgtEl>
                                          <p:spTgt spid="593"/>
                                        </p:tgtEl>
                                      </p:cBhvr>
                                    </p:animEffect>
                                  </p:childTnLst>
                                </p:cTn>
                              </p:par>
                            </p:childTnLst>
                          </p:cTn>
                        </p:par>
                        <p:par>
                          <p:cTn id="576" fill="hold">
                            <p:stCondLst>
                              <p:cond delay="71500"/>
                            </p:stCondLst>
                            <p:childTnLst>
                              <p:par>
                                <p:cTn id="577" presetID="22" presetClass="entr" presetSubtype="8" fill="hold" nodeType="afterEffect">
                                  <p:stCondLst>
                                    <p:cond delay="0"/>
                                  </p:stCondLst>
                                  <p:childTnLst>
                                    <p:set>
                                      <p:cBhvr>
                                        <p:cTn id="578" dur="1" fill="hold">
                                          <p:stCondLst>
                                            <p:cond delay="0"/>
                                          </p:stCondLst>
                                        </p:cTn>
                                        <p:tgtEl>
                                          <p:spTgt spid="594"/>
                                        </p:tgtEl>
                                        <p:attrNameLst>
                                          <p:attrName>style.visibility</p:attrName>
                                        </p:attrNameLst>
                                      </p:cBhvr>
                                      <p:to>
                                        <p:strVal val="visible"/>
                                      </p:to>
                                    </p:set>
                                    <p:animEffect transition="in" filter="wipe(left)">
                                      <p:cBhvr>
                                        <p:cTn id="579" dur="500"/>
                                        <p:tgtEl>
                                          <p:spTgt spid="594"/>
                                        </p:tgtEl>
                                      </p:cBhvr>
                                    </p:animEffect>
                                  </p:childTnLst>
                                </p:cTn>
                              </p:par>
                            </p:childTnLst>
                          </p:cTn>
                        </p:par>
                        <p:par>
                          <p:cTn id="580" fill="hold">
                            <p:stCondLst>
                              <p:cond delay="72000"/>
                            </p:stCondLst>
                            <p:childTnLst>
                              <p:par>
                                <p:cTn id="581" presetID="22" presetClass="entr" presetSubtype="8" fill="hold" grpId="0" nodeType="afterEffect">
                                  <p:stCondLst>
                                    <p:cond delay="0"/>
                                  </p:stCondLst>
                                  <p:childTnLst>
                                    <p:set>
                                      <p:cBhvr>
                                        <p:cTn id="582" dur="1" fill="hold">
                                          <p:stCondLst>
                                            <p:cond delay="0"/>
                                          </p:stCondLst>
                                        </p:cTn>
                                        <p:tgtEl>
                                          <p:spTgt spid="596"/>
                                        </p:tgtEl>
                                        <p:attrNameLst>
                                          <p:attrName>style.visibility</p:attrName>
                                        </p:attrNameLst>
                                      </p:cBhvr>
                                      <p:to>
                                        <p:strVal val="visible"/>
                                      </p:to>
                                    </p:set>
                                    <p:animEffect transition="in" filter="wipe(left)">
                                      <p:cBhvr>
                                        <p:cTn id="583" dur="500"/>
                                        <p:tgtEl>
                                          <p:spTgt spid="596"/>
                                        </p:tgtEl>
                                      </p:cBhvr>
                                    </p:animEffect>
                                  </p:childTnLst>
                                </p:cTn>
                              </p:par>
                            </p:childTnLst>
                          </p:cTn>
                        </p:par>
                        <p:par>
                          <p:cTn id="584" fill="hold">
                            <p:stCondLst>
                              <p:cond delay="72500"/>
                            </p:stCondLst>
                            <p:childTnLst>
                              <p:par>
                                <p:cTn id="585" presetID="22" presetClass="entr" presetSubtype="8" fill="hold" nodeType="afterEffect">
                                  <p:stCondLst>
                                    <p:cond delay="0"/>
                                  </p:stCondLst>
                                  <p:childTnLst>
                                    <p:set>
                                      <p:cBhvr>
                                        <p:cTn id="586" dur="1" fill="hold">
                                          <p:stCondLst>
                                            <p:cond delay="0"/>
                                          </p:stCondLst>
                                        </p:cTn>
                                        <p:tgtEl>
                                          <p:spTgt spid="597"/>
                                        </p:tgtEl>
                                        <p:attrNameLst>
                                          <p:attrName>style.visibility</p:attrName>
                                        </p:attrNameLst>
                                      </p:cBhvr>
                                      <p:to>
                                        <p:strVal val="visible"/>
                                      </p:to>
                                    </p:set>
                                    <p:animEffect transition="in" filter="wipe(left)">
                                      <p:cBhvr>
                                        <p:cTn id="587" dur="500"/>
                                        <p:tgtEl>
                                          <p:spTgt spid="597"/>
                                        </p:tgtEl>
                                      </p:cBhvr>
                                    </p:animEffect>
                                  </p:childTnLst>
                                </p:cTn>
                              </p:par>
                            </p:childTnLst>
                          </p:cTn>
                        </p:par>
                        <p:par>
                          <p:cTn id="588" fill="hold">
                            <p:stCondLst>
                              <p:cond delay="73000"/>
                            </p:stCondLst>
                            <p:childTnLst>
                              <p:par>
                                <p:cTn id="589" presetID="22" presetClass="entr" presetSubtype="8" fill="hold" grpId="0" nodeType="afterEffect">
                                  <p:stCondLst>
                                    <p:cond delay="0"/>
                                  </p:stCondLst>
                                  <p:childTnLst>
                                    <p:set>
                                      <p:cBhvr>
                                        <p:cTn id="590" dur="1" fill="hold">
                                          <p:stCondLst>
                                            <p:cond delay="0"/>
                                          </p:stCondLst>
                                        </p:cTn>
                                        <p:tgtEl>
                                          <p:spTgt spid="598"/>
                                        </p:tgtEl>
                                        <p:attrNameLst>
                                          <p:attrName>style.visibility</p:attrName>
                                        </p:attrNameLst>
                                      </p:cBhvr>
                                      <p:to>
                                        <p:strVal val="visible"/>
                                      </p:to>
                                    </p:set>
                                    <p:animEffect transition="in" filter="wipe(left)">
                                      <p:cBhvr>
                                        <p:cTn id="591" dur="500"/>
                                        <p:tgtEl>
                                          <p:spTgt spid="598"/>
                                        </p:tgtEl>
                                      </p:cBhvr>
                                    </p:animEffect>
                                  </p:childTnLst>
                                </p:cTn>
                              </p:par>
                            </p:childTnLst>
                          </p:cTn>
                        </p:par>
                        <p:par>
                          <p:cTn id="592" fill="hold">
                            <p:stCondLst>
                              <p:cond delay="73500"/>
                            </p:stCondLst>
                            <p:childTnLst>
                              <p:par>
                                <p:cTn id="593" presetID="22" presetClass="entr" presetSubtype="8" fill="hold" nodeType="afterEffect">
                                  <p:stCondLst>
                                    <p:cond delay="0"/>
                                  </p:stCondLst>
                                  <p:childTnLst>
                                    <p:set>
                                      <p:cBhvr>
                                        <p:cTn id="594" dur="1" fill="hold">
                                          <p:stCondLst>
                                            <p:cond delay="0"/>
                                          </p:stCondLst>
                                        </p:cTn>
                                        <p:tgtEl>
                                          <p:spTgt spid="599"/>
                                        </p:tgtEl>
                                        <p:attrNameLst>
                                          <p:attrName>style.visibility</p:attrName>
                                        </p:attrNameLst>
                                      </p:cBhvr>
                                      <p:to>
                                        <p:strVal val="visible"/>
                                      </p:to>
                                    </p:set>
                                    <p:animEffect transition="in" filter="wipe(left)">
                                      <p:cBhvr>
                                        <p:cTn id="595" dur="500"/>
                                        <p:tgtEl>
                                          <p:spTgt spid="599"/>
                                        </p:tgtEl>
                                      </p:cBhvr>
                                    </p:animEffect>
                                  </p:childTnLst>
                                </p:cTn>
                              </p:par>
                            </p:childTnLst>
                          </p:cTn>
                        </p:par>
                        <p:par>
                          <p:cTn id="596" fill="hold">
                            <p:stCondLst>
                              <p:cond delay="74000"/>
                            </p:stCondLst>
                            <p:childTnLst>
                              <p:par>
                                <p:cTn id="597" presetID="22" presetClass="entr" presetSubtype="8" fill="hold" grpId="0" nodeType="afterEffect">
                                  <p:stCondLst>
                                    <p:cond delay="0"/>
                                  </p:stCondLst>
                                  <p:childTnLst>
                                    <p:set>
                                      <p:cBhvr>
                                        <p:cTn id="598" dur="1" fill="hold">
                                          <p:stCondLst>
                                            <p:cond delay="0"/>
                                          </p:stCondLst>
                                        </p:cTn>
                                        <p:tgtEl>
                                          <p:spTgt spid="600"/>
                                        </p:tgtEl>
                                        <p:attrNameLst>
                                          <p:attrName>style.visibility</p:attrName>
                                        </p:attrNameLst>
                                      </p:cBhvr>
                                      <p:to>
                                        <p:strVal val="visible"/>
                                      </p:to>
                                    </p:set>
                                    <p:animEffect transition="in" filter="wipe(left)">
                                      <p:cBhvr>
                                        <p:cTn id="599" dur="500"/>
                                        <p:tgtEl>
                                          <p:spTgt spid="600"/>
                                        </p:tgtEl>
                                      </p:cBhvr>
                                    </p:animEffect>
                                  </p:childTnLst>
                                </p:cTn>
                              </p:par>
                            </p:childTnLst>
                          </p:cTn>
                        </p:par>
                        <p:par>
                          <p:cTn id="600" fill="hold">
                            <p:stCondLst>
                              <p:cond delay="74500"/>
                            </p:stCondLst>
                            <p:childTnLst>
                              <p:par>
                                <p:cTn id="601" presetID="22" presetClass="entr" presetSubtype="8" fill="hold" nodeType="afterEffect">
                                  <p:stCondLst>
                                    <p:cond delay="0"/>
                                  </p:stCondLst>
                                  <p:childTnLst>
                                    <p:set>
                                      <p:cBhvr>
                                        <p:cTn id="602" dur="1" fill="hold">
                                          <p:stCondLst>
                                            <p:cond delay="0"/>
                                          </p:stCondLst>
                                        </p:cTn>
                                        <p:tgtEl>
                                          <p:spTgt spid="601"/>
                                        </p:tgtEl>
                                        <p:attrNameLst>
                                          <p:attrName>style.visibility</p:attrName>
                                        </p:attrNameLst>
                                      </p:cBhvr>
                                      <p:to>
                                        <p:strVal val="visible"/>
                                      </p:to>
                                    </p:set>
                                    <p:animEffect transition="in" filter="wipe(left)">
                                      <p:cBhvr>
                                        <p:cTn id="603" dur="500"/>
                                        <p:tgtEl>
                                          <p:spTgt spid="601"/>
                                        </p:tgtEl>
                                      </p:cBhvr>
                                    </p:animEffect>
                                  </p:childTnLst>
                                </p:cTn>
                              </p:par>
                            </p:childTnLst>
                          </p:cTn>
                        </p:par>
                        <p:par>
                          <p:cTn id="604" fill="hold">
                            <p:stCondLst>
                              <p:cond delay="75000"/>
                            </p:stCondLst>
                            <p:childTnLst>
                              <p:par>
                                <p:cTn id="605" presetID="22" presetClass="entr" presetSubtype="8" fill="hold" grpId="0" nodeType="afterEffect">
                                  <p:stCondLst>
                                    <p:cond delay="0"/>
                                  </p:stCondLst>
                                  <p:childTnLst>
                                    <p:set>
                                      <p:cBhvr>
                                        <p:cTn id="606" dur="1" fill="hold">
                                          <p:stCondLst>
                                            <p:cond delay="0"/>
                                          </p:stCondLst>
                                        </p:cTn>
                                        <p:tgtEl>
                                          <p:spTgt spid="602"/>
                                        </p:tgtEl>
                                        <p:attrNameLst>
                                          <p:attrName>style.visibility</p:attrName>
                                        </p:attrNameLst>
                                      </p:cBhvr>
                                      <p:to>
                                        <p:strVal val="visible"/>
                                      </p:to>
                                    </p:set>
                                    <p:animEffect transition="in" filter="wipe(left)">
                                      <p:cBhvr>
                                        <p:cTn id="607" dur="500"/>
                                        <p:tgtEl>
                                          <p:spTgt spid="602"/>
                                        </p:tgtEl>
                                      </p:cBhvr>
                                    </p:animEffect>
                                  </p:childTnLst>
                                </p:cTn>
                              </p:par>
                            </p:childTnLst>
                          </p:cTn>
                        </p:par>
                        <p:par>
                          <p:cTn id="608" fill="hold">
                            <p:stCondLst>
                              <p:cond delay="75500"/>
                            </p:stCondLst>
                            <p:childTnLst>
                              <p:par>
                                <p:cTn id="609" presetID="22" presetClass="entr" presetSubtype="8" fill="hold" nodeType="afterEffect">
                                  <p:stCondLst>
                                    <p:cond delay="0"/>
                                  </p:stCondLst>
                                  <p:childTnLst>
                                    <p:set>
                                      <p:cBhvr>
                                        <p:cTn id="610" dur="1" fill="hold">
                                          <p:stCondLst>
                                            <p:cond delay="0"/>
                                          </p:stCondLst>
                                        </p:cTn>
                                        <p:tgtEl>
                                          <p:spTgt spid="603"/>
                                        </p:tgtEl>
                                        <p:attrNameLst>
                                          <p:attrName>style.visibility</p:attrName>
                                        </p:attrNameLst>
                                      </p:cBhvr>
                                      <p:to>
                                        <p:strVal val="visible"/>
                                      </p:to>
                                    </p:set>
                                    <p:animEffect transition="in" filter="wipe(left)">
                                      <p:cBhvr>
                                        <p:cTn id="611" dur="500"/>
                                        <p:tgtEl>
                                          <p:spTgt spid="603"/>
                                        </p:tgtEl>
                                      </p:cBhvr>
                                    </p:animEffect>
                                  </p:childTnLst>
                                </p:cTn>
                              </p:par>
                            </p:childTnLst>
                          </p:cTn>
                        </p:par>
                        <p:par>
                          <p:cTn id="612" fill="hold">
                            <p:stCondLst>
                              <p:cond delay="76000"/>
                            </p:stCondLst>
                            <p:childTnLst>
                              <p:par>
                                <p:cTn id="613" presetID="22" presetClass="entr" presetSubtype="8" fill="hold" grpId="0" nodeType="afterEffect">
                                  <p:stCondLst>
                                    <p:cond delay="0"/>
                                  </p:stCondLst>
                                  <p:childTnLst>
                                    <p:set>
                                      <p:cBhvr>
                                        <p:cTn id="614" dur="1" fill="hold">
                                          <p:stCondLst>
                                            <p:cond delay="0"/>
                                          </p:stCondLst>
                                        </p:cTn>
                                        <p:tgtEl>
                                          <p:spTgt spid="604"/>
                                        </p:tgtEl>
                                        <p:attrNameLst>
                                          <p:attrName>style.visibility</p:attrName>
                                        </p:attrNameLst>
                                      </p:cBhvr>
                                      <p:to>
                                        <p:strVal val="visible"/>
                                      </p:to>
                                    </p:set>
                                    <p:animEffect transition="in" filter="wipe(left)">
                                      <p:cBhvr>
                                        <p:cTn id="615" dur="500"/>
                                        <p:tgtEl>
                                          <p:spTgt spid="604"/>
                                        </p:tgtEl>
                                      </p:cBhvr>
                                    </p:animEffect>
                                  </p:childTnLst>
                                </p:cTn>
                              </p:par>
                            </p:childTnLst>
                          </p:cTn>
                        </p:par>
                        <p:par>
                          <p:cTn id="616" fill="hold">
                            <p:stCondLst>
                              <p:cond delay="76500"/>
                            </p:stCondLst>
                            <p:childTnLst>
                              <p:par>
                                <p:cTn id="617" presetID="22" presetClass="entr" presetSubtype="8" fill="hold" nodeType="afterEffect">
                                  <p:stCondLst>
                                    <p:cond delay="0"/>
                                  </p:stCondLst>
                                  <p:childTnLst>
                                    <p:set>
                                      <p:cBhvr>
                                        <p:cTn id="618" dur="1" fill="hold">
                                          <p:stCondLst>
                                            <p:cond delay="0"/>
                                          </p:stCondLst>
                                        </p:cTn>
                                        <p:tgtEl>
                                          <p:spTgt spid="605"/>
                                        </p:tgtEl>
                                        <p:attrNameLst>
                                          <p:attrName>style.visibility</p:attrName>
                                        </p:attrNameLst>
                                      </p:cBhvr>
                                      <p:to>
                                        <p:strVal val="visible"/>
                                      </p:to>
                                    </p:set>
                                    <p:animEffect transition="in" filter="wipe(left)">
                                      <p:cBhvr>
                                        <p:cTn id="619" dur="500"/>
                                        <p:tgtEl>
                                          <p:spTgt spid="605"/>
                                        </p:tgtEl>
                                      </p:cBhvr>
                                    </p:animEffect>
                                  </p:childTnLst>
                                </p:cTn>
                              </p:par>
                            </p:childTnLst>
                          </p:cTn>
                        </p:par>
                        <p:par>
                          <p:cTn id="620" fill="hold">
                            <p:stCondLst>
                              <p:cond delay="77000"/>
                            </p:stCondLst>
                            <p:childTnLst>
                              <p:par>
                                <p:cTn id="621" presetID="22" presetClass="entr" presetSubtype="8" fill="hold" grpId="0" nodeType="afterEffect">
                                  <p:stCondLst>
                                    <p:cond delay="0"/>
                                  </p:stCondLst>
                                  <p:childTnLst>
                                    <p:set>
                                      <p:cBhvr>
                                        <p:cTn id="622" dur="1" fill="hold">
                                          <p:stCondLst>
                                            <p:cond delay="0"/>
                                          </p:stCondLst>
                                        </p:cTn>
                                        <p:tgtEl>
                                          <p:spTgt spid="606"/>
                                        </p:tgtEl>
                                        <p:attrNameLst>
                                          <p:attrName>style.visibility</p:attrName>
                                        </p:attrNameLst>
                                      </p:cBhvr>
                                      <p:to>
                                        <p:strVal val="visible"/>
                                      </p:to>
                                    </p:set>
                                    <p:animEffect transition="in" filter="wipe(left)">
                                      <p:cBhvr>
                                        <p:cTn id="623" dur="500"/>
                                        <p:tgtEl>
                                          <p:spTgt spid="606"/>
                                        </p:tgtEl>
                                      </p:cBhvr>
                                    </p:animEffect>
                                  </p:childTnLst>
                                </p:cTn>
                              </p:par>
                            </p:childTnLst>
                          </p:cTn>
                        </p:par>
                        <p:par>
                          <p:cTn id="624" fill="hold">
                            <p:stCondLst>
                              <p:cond delay="77500"/>
                            </p:stCondLst>
                            <p:childTnLst>
                              <p:par>
                                <p:cTn id="625" presetID="22" presetClass="entr" presetSubtype="8" fill="hold" nodeType="afterEffect">
                                  <p:stCondLst>
                                    <p:cond delay="0"/>
                                  </p:stCondLst>
                                  <p:childTnLst>
                                    <p:set>
                                      <p:cBhvr>
                                        <p:cTn id="626" dur="1" fill="hold">
                                          <p:stCondLst>
                                            <p:cond delay="0"/>
                                          </p:stCondLst>
                                        </p:cTn>
                                        <p:tgtEl>
                                          <p:spTgt spid="607"/>
                                        </p:tgtEl>
                                        <p:attrNameLst>
                                          <p:attrName>style.visibility</p:attrName>
                                        </p:attrNameLst>
                                      </p:cBhvr>
                                      <p:to>
                                        <p:strVal val="visible"/>
                                      </p:to>
                                    </p:set>
                                    <p:animEffect transition="in" filter="wipe(left)">
                                      <p:cBhvr>
                                        <p:cTn id="627" dur="500"/>
                                        <p:tgtEl>
                                          <p:spTgt spid="607"/>
                                        </p:tgtEl>
                                      </p:cBhvr>
                                    </p:animEffect>
                                  </p:childTnLst>
                                </p:cTn>
                              </p:par>
                            </p:childTnLst>
                          </p:cTn>
                        </p:par>
                        <p:par>
                          <p:cTn id="628" fill="hold">
                            <p:stCondLst>
                              <p:cond delay="78000"/>
                            </p:stCondLst>
                            <p:childTnLst>
                              <p:par>
                                <p:cTn id="629" presetID="22" presetClass="entr" presetSubtype="8" fill="hold" grpId="0" nodeType="afterEffect">
                                  <p:stCondLst>
                                    <p:cond delay="0"/>
                                  </p:stCondLst>
                                  <p:childTnLst>
                                    <p:set>
                                      <p:cBhvr>
                                        <p:cTn id="630" dur="1" fill="hold">
                                          <p:stCondLst>
                                            <p:cond delay="0"/>
                                          </p:stCondLst>
                                        </p:cTn>
                                        <p:tgtEl>
                                          <p:spTgt spid="608"/>
                                        </p:tgtEl>
                                        <p:attrNameLst>
                                          <p:attrName>style.visibility</p:attrName>
                                        </p:attrNameLst>
                                      </p:cBhvr>
                                      <p:to>
                                        <p:strVal val="visible"/>
                                      </p:to>
                                    </p:set>
                                    <p:animEffect transition="in" filter="wipe(left)">
                                      <p:cBhvr>
                                        <p:cTn id="631" dur="500"/>
                                        <p:tgtEl>
                                          <p:spTgt spid="608"/>
                                        </p:tgtEl>
                                      </p:cBhvr>
                                    </p:animEffect>
                                  </p:childTnLst>
                                </p:cTn>
                              </p:par>
                            </p:childTnLst>
                          </p:cTn>
                        </p:par>
                        <p:par>
                          <p:cTn id="632" fill="hold">
                            <p:stCondLst>
                              <p:cond delay="78500"/>
                            </p:stCondLst>
                            <p:childTnLst>
                              <p:par>
                                <p:cTn id="633" presetID="22" presetClass="entr" presetSubtype="8" fill="hold" nodeType="afterEffect">
                                  <p:stCondLst>
                                    <p:cond delay="0"/>
                                  </p:stCondLst>
                                  <p:childTnLst>
                                    <p:set>
                                      <p:cBhvr>
                                        <p:cTn id="634" dur="1" fill="hold">
                                          <p:stCondLst>
                                            <p:cond delay="0"/>
                                          </p:stCondLst>
                                        </p:cTn>
                                        <p:tgtEl>
                                          <p:spTgt spid="609"/>
                                        </p:tgtEl>
                                        <p:attrNameLst>
                                          <p:attrName>style.visibility</p:attrName>
                                        </p:attrNameLst>
                                      </p:cBhvr>
                                      <p:to>
                                        <p:strVal val="visible"/>
                                      </p:to>
                                    </p:set>
                                    <p:animEffect transition="in" filter="wipe(left)">
                                      <p:cBhvr>
                                        <p:cTn id="635" dur="500"/>
                                        <p:tgtEl>
                                          <p:spTgt spid="609"/>
                                        </p:tgtEl>
                                      </p:cBhvr>
                                    </p:animEffect>
                                  </p:childTnLst>
                                </p:cTn>
                              </p:par>
                            </p:childTnLst>
                          </p:cTn>
                        </p:par>
                        <p:par>
                          <p:cTn id="636" fill="hold">
                            <p:stCondLst>
                              <p:cond delay="79000"/>
                            </p:stCondLst>
                            <p:childTnLst>
                              <p:par>
                                <p:cTn id="637" presetID="22" presetClass="entr" presetSubtype="8" fill="hold" grpId="0" nodeType="afterEffect">
                                  <p:stCondLst>
                                    <p:cond delay="0"/>
                                  </p:stCondLst>
                                  <p:childTnLst>
                                    <p:set>
                                      <p:cBhvr>
                                        <p:cTn id="638" dur="1" fill="hold">
                                          <p:stCondLst>
                                            <p:cond delay="0"/>
                                          </p:stCondLst>
                                        </p:cTn>
                                        <p:tgtEl>
                                          <p:spTgt spid="610"/>
                                        </p:tgtEl>
                                        <p:attrNameLst>
                                          <p:attrName>style.visibility</p:attrName>
                                        </p:attrNameLst>
                                      </p:cBhvr>
                                      <p:to>
                                        <p:strVal val="visible"/>
                                      </p:to>
                                    </p:set>
                                    <p:animEffect transition="in" filter="wipe(left)">
                                      <p:cBhvr>
                                        <p:cTn id="639" dur="500"/>
                                        <p:tgtEl>
                                          <p:spTgt spid="610"/>
                                        </p:tgtEl>
                                      </p:cBhvr>
                                    </p:animEffect>
                                  </p:childTnLst>
                                </p:cTn>
                              </p:par>
                            </p:childTnLst>
                          </p:cTn>
                        </p:par>
                        <p:par>
                          <p:cTn id="640" fill="hold">
                            <p:stCondLst>
                              <p:cond delay="79500"/>
                            </p:stCondLst>
                            <p:childTnLst>
                              <p:par>
                                <p:cTn id="641" presetID="22" presetClass="entr" presetSubtype="8" fill="hold" nodeType="afterEffect">
                                  <p:stCondLst>
                                    <p:cond delay="0"/>
                                  </p:stCondLst>
                                  <p:childTnLst>
                                    <p:set>
                                      <p:cBhvr>
                                        <p:cTn id="642" dur="1" fill="hold">
                                          <p:stCondLst>
                                            <p:cond delay="0"/>
                                          </p:stCondLst>
                                        </p:cTn>
                                        <p:tgtEl>
                                          <p:spTgt spid="611"/>
                                        </p:tgtEl>
                                        <p:attrNameLst>
                                          <p:attrName>style.visibility</p:attrName>
                                        </p:attrNameLst>
                                      </p:cBhvr>
                                      <p:to>
                                        <p:strVal val="visible"/>
                                      </p:to>
                                    </p:set>
                                    <p:animEffect transition="in" filter="wipe(left)">
                                      <p:cBhvr>
                                        <p:cTn id="643" dur="500"/>
                                        <p:tgtEl>
                                          <p:spTgt spid="611"/>
                                        </p:tgtEl>
                                      </p:cBhvr>
                                    </p:animEffect>
                                  </p:childTnLst>
                                </p:cTn>
                              </p:par>
                            </p:childTnLst>
                          </p:cTn>
                        </p:par>
                        <p:par>
                          <p:cTn id="644" fill="hold">
                            <p:stCondLst>
                              <p:cond delay="80000"/>
                            </p:stCondLst>
                            <p:childTnLst>
                              <p:par>
                                <p:cTn id="645" presetID="22" presetClass="entr" presetSubtype="8" fill="hold" nodeType="afterEffect">
                                  <p:stCondLst>
                                    <p:cond delay="0"/>
                                  </p:stCondLst>
                                  <p:childTnLst>
                                    <p:set>
                                      <p:cBhvr>
                                        <p:cTn id="646" dur="1" fill="hold">
                                          <p:stCondLst>
                                            <p:cond delay="0"/>
                                          </p:stCondLst>
                                        </p:cTn>
                                        <p:tgtEl>
                                          <p:spTgt spid="613"/>
                                        </p:tgtEl>
                                        <p:attrNameLst>
                                          <p:attrName>style.visibility</p:attrName>
                                        </p:attrNameLst>
                                      </p:cBhvr>
                                      <p:to>
                                        <p:strVal val="visible"/>
                                      </p:to>
                                    </p:set>
                                    <p:animEffect transition="in" filter="wipe(left)">
                                      <p:cBhvr>
                                        <p:cTn id="647" dur="500"/>
                                        <p:tgtEl>
                                          <p:spTgt spid="613"/>
                                        </p:tgtEl>
                                      </p:cBhvr>
                                    </p:animEffect>
                                  </p:childTnLst>
                                </p:cTn>
                              </p:par>
                            </p:childTnLst>
                          </p:cTn>
                        </p:par>
                        <p:par>
                          <p:cTn id="648" fill="hold">
                            <p:stCondLst>
                              <p:cond delay="80500"/>
                            </p:stCondLst>
                            <p:childTnLst>
                              <p:par>
                                <p:cTn id="649" presetID="22" presetClass="entr" presetSubtype="8" fill="hold" grpId="0" nodeType="afterEffect">
                                  <p:stCondLst>
                                    <p:cond delay="0"/>
                                  </p:stCondLst>
                                  <p:childTnLst>
                                    <p:set>
                                      <p:cBhvr>
                                        <p:cTn id="650" dur="1" fill="hold">
                                          <p:stCondLst>
                                            <p:cond delay="0"/>
                                          </p:stCondLst>
                                        </p:cTn>
                                        <p:tgtEl>
                                          <p:spTgt spid="612"/>
                                        </p:tgtEl>
                                        <p:attrNameLst>
                                          <p:attrName>style.visibility</p:attrName>
                                        </p:attrNameLst>
                                      </p:cBhvr>
                                      <p:to>
                                        <p:strVal val="visible"/>
                                      </p:to>
                                    </p:set>
                                    <p:animEffect transition="in" filter="wipe(left)">
                                      <p:cBhvr>
                                        <p:cTn id="651" dur="500"/>
                                        <p:tgtEl>
                                          <p:spTgt spid="612"/>
                                        </p:tgtEl>
                                      </p:cBhvr>
                                    </p:animEffect>
                                  </p:childTnLst>
                                </p:cTn>
                              </p:par>
                            </p:childTnLst>
                          </p:cTn>
                        </p:par>
                        <p:par>
                          <p:cTn id="652" fill="hold">
                            <p:stCondLst>
                              <p:cond delay="81000"/>
                            </p:stCondLst>
                            <p:childTnLst>
                              <p:par>
                                <p:cTn id="653" presetID="22" presetClass="entr" presetSubtype="8" fill="hold" nodeType="afterEffect">
                                  <p:stCondLst>
                                    <p:cond delay="0"/>
                                  </p:stCondLst>
                                  <p:childTnLst>
                                    <p:set>
                                      <p:cBhvr>
                                        <p:cTn id="654" dur="1" fill="hold">
                                          <p:stCondLst>
                                            <p:cond delay="0"/>
                                          </p:stCondLst>
                                        </p:cTn>
                                        <p:tgtEl>
                                          <p:spTgt spid="614"/>
                                        </p:tgtEl>
                                        <p:attrNameLst>
                                          <p:attrName>style.visibility</p:attrName>
                                        </p:attrNameLst>
                                      </p:cBhvr>
                                      <p:to>
                                        <p:strVal val="visible"/>
                                      </p:to>
                                    </p:set>
                                    <p:animEffect transition="in" filter="wipe(left)">
                                      <p:cBhvr>
                                        <p:cTn id="655" dur="500"/>
                                        <p:tgtEl>
                                          <p:spTgt spid="614"/>
                                        </p:tgtEl>
                                      </p:cBhvr>
                                    </p:animEffect>
                                  </p:childTnLst>
                                </p:cTn>
                              </p:par>
                            </p:childTnLst>
                          </p:cTn>
                        </p:par>
                        <p:par>
                          <p:cTn id="656" fill="hold">
                            <p:stCondLst>
                              <p:cond delay="81500"/>
                            </p:stCondLst>
                            <p:childTnLst>
                              <p:par>
                                <p:cTn id="657" presetID="22" presetClass="entr" presetSubtype="8" fill="hold" nodeType="afterEffect">
                                  <p:stCondLst>
                                    <p:cond delay="0"/>
                                  </p:stCondLst>
                                  <p:childTnLst>
                                    <p:set>
                                      <p:cBhvr>
                                        <p:cTn id="658" dur="1" fill="hold">
                                          <p:stCondLst>
                                            <p:cond delay="0"/>
                                          </p:stCondLst>
                                        </p:cTn>
                                        <p:tgtEl>
                                          <p:spTgt spid="617"/>
                                        </p:tgtEl>
                                        <p:attrNameLst>
                                          <p:attrName>style.visibility</p:attrName>
                                        </p:attrNameLst>
                                      </p:cBhvr>
                                      <p:to>
                                        <p:strVal val="visible"/>
                                      </p:to>
                                    </p:set>
                                    <p:animEffect transition="in" filter="wipe(left)">
                                      <p:cBhvr>
                                        <p:cTn id="659" dur="500"/>
                                        <p:tgtEl>
                                          <p:spTgt spid="617"/>
                                        </p:tgtEl>
                                      </p:cBhvr>
                                    </p:animEffect>
                                  </p:childTnLst>
                                </p:cTn>
                              </p:par>
                            </p:childTnLst>
                          </p:cTn>
                        </p:par>
                        <p:par>
                          <p:cTn id="660" fill="hold">
                            <p:stCondLst>
                              <p:cond delay="82000"/>
                            </p:stCondLst>
                            <p:childTnLst>
                              <p:par>
                                <p:cTn id="661" presetID="22" presetClass="entr" presetSubtype="8" fill="hold" grpId="0" nodeType="afterEffect">
                                  <p:stCondLst>
                                    <p:cond delay="0"/>
                                  </p:stCondLst>
                                  <p:childTnLst>
                                    <p:set>
                                      <p:cBhvr>
                                        <p:cTn id="662" dur="1" fill="hold">
                                          <p:stCondLst>
                                            <p:cond delay="0"/>
                                          </p:stCondLst>
                                        </p:cTn>
                                        <p:tgtEl>
                                          <p:spTgt spid="623"/>
                                        </p:tgtEl>
                                        <p:attrNameLst>
                                          <p:attrName>style.visibility</p:attrName>
                                        </p:attrNameLst>
                                      </p:cBhvr>
                                      <p:to>
                                        <p:strVal val="visible"/>
                                      </p:to>
                                    </p:set>
                                    <p:animEffect transition="in" filter="wipe(left)">
                                      <p:cBhvr>
                                        <p:cTn id="663" dur="500"/>
                                        <p:tgtEl>
                                          <p:spTgt spid="623"/>
                                        </p:tgtEl>
                                      </p:cBhvr>
                                    </p:animEffect>
                                  </p:childTnLst>
                                </p:cTn>
                              </p:par>
                            </p:childTnLst>
                          </p:cTn>
                        </p:par>
                        <p:par>
                          <p:cTn id="664" fill="hold">
                            <p:stCondLst>
                              <p:cond delay="82500"/>
                            </p:stCondLst>
                            <p:childTnLst>
                              <p:par>
                                <p:cTn id="665" presetID="22" presetClass="entr" presetSubtype="8" fill="hold" grpId="0" nodeType="afterEffect">
                                  <p:stCondLst>
                                    <p:cond delay="0"/>
                                  </p:stCondLst>
                                  <p:childTnLst>
                                    <p:set>
                                      <p:cBhvr>
                                        <p:cTn id="666" dur="1" fill="hold">
                                          <p:stCondLst>
                                            <p:cond delay="0"/>
                                          </p:stCondLst>
                                        </p:cTn>
                                        <p:tgtEl>
                                          <p:spTgt spid="624"/>
                                        </p:tgtEl>
                                        <p:attrNameLst>
                                          <p:attrName>style.visibility</p:attrName>
                                        </p:attrNameLst>
                                      </p:cBhvr>
                                      <p:to>
                                        <p:strVal val="visible"/>
                                      </p:to>
                                    </p:set>
                                    <p:animEffect transition="in" filter="wipe(left)">
                                      <p:cBhvr>
                                        <p:cTn id="667" dur="500"/>
                                        <p:tgtEl>
                                          <p:spTgt spid="624"/>
                                        </p:tgtEl>
                                      </p:cBhvr>
                                    </p:animEffect>
                                  </p:childTnLst>
                                </p:cTn>
                              </p:par>
                            </p:childTnLst>
                          </p:cTn>
                        </p:par>
                        <p:par>
                          <p:cTn id="668" fill="hold">
                            <p:stCondLst>
                              <p:cond delay="83000"/>
                            </p:stCondLst>
                            <p:childTnLst>
                              <p:par>
                                <p:cTn id="669" presetID="22" presetClass="entr" presetSubtype="8" fill="hold" nodeType="afterEffect">
                                  <p:stCondLst>
                                    <p:cond delay="0"/>
                                  </p:stCondLst>
                                  <p:childTnLst>
                                    <p:set>
                                      <p:cBhvr>
                                        <p:cTn id="670" dur="1" fill="hold">
                                          <p:stCondLst>
                                            <p:cond delay="0"/>
                                          </p:stCondLst>
                                        </p:cTn>
                                        <p:tgtEl>
                                          <p:spTgt spid="626"/>
                                        </p:tgtEl>
                                        <p:attrNameLst>
                                          <p:attrName>style.visibility</p:attrName>
                                        </p:attrNameLst>
                                      </p:cBhvr>
                                      <p:to>
                                        <p:strVal val="visible"/>
                                      </p:to>
                                    </p:set>
                                    <p:animEffect transition="in" filter="wipe(left)">
                                      <p:cBhvr>
                                        <p:cTn id="671" dur="500"/>
                                        <p:tgtEl>
                                          <p:spTgt spid="626"/>
                                        </p:tgtEl>
                                      </p:cBhvr>
                                    </p:animEffect>
                                  </p:childTnLst>
                                </p:cTn>
                              </p:par>
                            </p:childTnLst>
                          </p:cTn>
                        </p:par>
                        <p:par>
                          <p:cTn id="672" fill="hold">
                            <p:stCondLst>
                              <p:cond delay="83500"/>
                            </p:stCondLst>
                            <p:childTnLst>
                              <p:par>
                                <p:cTn id="673" presetID="22" presetClass="entr" presetSubtype="8" fill="hold" grpId="0" nodeType="afterEffect">
                                  <p:stCondLst>
                                    <p:cond delay="0"/>
                                  </p:stCondLst>
                                  <p:childTnLst>
                                    <p:set>
                                      <p:cBhvr>
                                        <p:cTn id="674" dur="1" fill="hold">
                                          <p:stCondLst>
                                            <p:cond delay="0"/>
                                          </p:stCondLst>
                                        </p:cTn>
                                        <p:tgtEl>
                                          <p:spTgt spid="625"/>
                                        </p:tgtEl>
                                        <p:attrNameLst>
                                          <p:attrName>style.visibility</p:attrName>
                                        </p:attrNameLst>
                                      </p:cBhvr>
                                      <p:to>
                                        <p:strVal val="visible"/>
                                      </p:to>
                                    </p:set>
                                    <p:animEffect transition="in" filter="wipe(left)">
                                      <p:cBhvr>
                                        <p:cTn id="675" dur="500"/>
                                        <p:tgtEl>
                                          <p:spTgt spid="625"/>
                                        </p:tgtEl>
                                      </p:cBhvr>
                                    </p:animEffect>
                                  </p:childTnLst>
                                </p:cTn>
                              </p:par>
                            </p:childTnLst>
                          </p:cTn>
                        </p:par>
                        <p:par>
                          <p:cTn id="676" fill="hold">
                            <p:stCondLst>
                              <p:cond delay="84000"/>
                            </p:stCondLst>
                            <p:childTnLst>
                              <p:par>
                                <p:cTn id="677" presetID="22" presetClass="entr" presetSubtype="8" fill="hold" nodeType="afterEffect">
                                  <p:stCondLst>
                                    <p:cond delay="0"/>
                                  </p:stCondLst>
                                  <p:childTnLst>
                                    <p:set>
                                      <p:cBhvr>
                                        <p:cTn id="678" dur="1" fill="hold">
                                          <p:stCondLst>
                                            <p:cond delay="0"/>
                                          </p:stCondLst>
                                        </p:cTn>
                                        <p:tgtEl>
                                          <p:spTgt spid="628"/>
                                        </p:tgtEl>
                                        <p:attrNameLst>
                                          <p:attrName>style.visibility</p:attrName>
                                        </p:attrNameLst>
                                      </p:cBhvr>
                                      <p:to>
                                        <p:strVal val="visible"/>
                                      </p:to>
                                    </p:set>
                                    <p:animEffect transition="in" filter="wipe(left)">
                                      <p:cBhvr>
                                        <p:cTn id="679" dur="500"/>
                                        <p:tgtEl>
                                          <p:spTgt spid="628"/>
                                        </p:tgtEl>
                                      </p:cBhvr>
                                    </p:animEffect>
                                  </p:childTnLst>
                                </p:cTn>
                              </p:par>
                            </p:childTnLst>
                          </p:cTn>
                        </p:par>
                        <p:par>
                          <p:cTn id="680" fill="hold">
                            <p:stCondLst>
                              <p:cond delay="84500"/>
                            </p:stCondLst>
                            <p:childTnLst>
                              <p:par>
                                <p:cTn id="681" presetID="22" presetClass="entr" presetSubtype="8" fill="hold" grpId="0" nodeType="afterEffect">
                                  <p:stCondLst>
                                    <p:cond delay="0"/>
                                  </p:stCondLst>
                                  <p:childTnLst>
                                    <p:set>
                                      <p:cBhvr>
                                        <p:cTn id="682" dur="1" fill="hold">
                                          <p:stCondLst>
                                            <p:cond delay="0"/>
                                          </p:stCondLst>
                                        </p:cTn>
                                        <p:tgtEl>
                                          <p:spTgt spid="627"/>
                                        </p:tgtEl>
                                        <p:attrNameLst>
                                          <p:attrName>style.visibility</p:attrName>
                                        </p:attrNameLst>
                                      </p:cBhvr>
                                      <p:to>
                                        <p:strVal val="visible"/>
                                      </p:to>
                                    </p:set>
                                    <p:animEffect transition="in" filter="wipe(left)">
                                      <p:cBhvr>
                                        <p:cTn id="683" dur="500"/>
                                        <p:tgtEl>
                                          <p:spTgt spid="627"/>
                                        </p:tgtEl>
                                      </p:cBhvr>
                                    </p:animEffect>
                                  </p:childTnLst>
                                </p:cTn>
                              </p:par>
                            </p:childTnLst>
                          </p:cTn>
                        </p:par>
                        <p:par>
                          <p:cTn id="684" fill="hold">
                            <p:stCondLst>
                              <p:cond delay="85000"/>
                            </p:stCondLst>
                            <p:childTnLst>
                              <p:par>
                                <p:cTn id="685" presetID="22" presetClass="entr" presetSubtype="8" fill="hold" nodeType="afterEffect">
                                  <p:stCondLst>
                                    <p:cond delay="0"/>
                                  </p:stCondLst>
                                  <p:childTnLst>
                                    <p:set>
                                      <p:cBhvr>
                                        <p:cTn id="686" dur="1" fill="hold">
                                          <p:stCondLst>
                                            <p:cond delay="0"/>
                                          </p:stCondLst>
                                        </p:cTn>
                                        <p:tgtEl>
                                          <p:spTgt spid="629"/>
                                        </p:tgtEl>
                                        <p:attrNameLst>
                                          <p:attrName>style.visibility</p:attrName>
                                        </p:attrNameLst>
                                      </p:cBhvr>
                                      <p:to>
                                        <p:strVal val="visible"/>
                                      </p:to>
                                    </p:set>
                                    <p:animEffect transition="in" filter="wipe(left)">
                                      <p:cBhvr>
                                        <p:cTn id="687" dur="500"/>
                                        <p:tgtEl>
                                          <p:spTgt spid="629"/>
                                        </p:tgtEl>
                                      </p:cBhvr>
                                    </p:animEffect>
                                  </p:childTnLst>
                                </p:cTn>
                              </p:par>
                            </p:childTnLst>
                          </p:cTn>
                        </p:par>
                        <p:par>
                          <p:cTn id="688" fill="hold">
                            <p:stCondLst>
                              <p:cond delay="85500"/>
                            </p:stCondLst>
                            <p:childTnLst>
                              <p:par>
                                <p:cTn id="689" presetID="22" presetClass="entr" presetSubtype="8" fill="hold" grpId="0" nodeType="afterEffect">
                                  <p:stCondLst>
                                    <p:cond delay="0"/>
                                  </p:stCondLst>
                                  <p:childTnLst>
                                    <p:set>
                                      <p:cBhvr>
                                        <p:cTn id="690" dur="1" fill="hold">
                                          <p:stCondLst>
                                            <p:cond delay="0"/>
                                          </p:stCondLst>
                                        </p:cTn>
                                        <p:tgtEl>
                                          <p:spTgt spid="630"/>
                                        </p:tgtEl>
                                        <p:attrNameLst>
                                          <p:attrName>style.visibility</p:attrName>
                                        </p:attrNameLst>
                                      </p:cBhvr>
                                      <p:to>
                                        <p:strVal val="visible"/>
                                      </p:to>
                                    </p:set>
                                    <p:animEffect transition="in" filter="wipe(left)">
                                      <p:cBhvr>
                                        <p:cTn id="691" dur="500"/>
                                        <p:tgtEl>
                                          <p:spTgt spid="630"/>
                                        </p:tgtEl>
                                      </p:cBhvr>
                                    </p:animEffect>
                                  </p:childTnLst>
                                </p:cTn>
                              </p:par>
                            </p:childTnLst>
                          </p:cTn>
                        </p:par>
                        <p:par>
                          <p:cTn id="692" fill="hold">
                            <p:stCondLst>
                              <p:cond delay="86000"/>
                            </p:stCondLst>
                            <p:childTnLst>
                              <p:par>
                                <p:cTn id="693" presetID="22" presetClass="entr" presetSubtype="8" fill="hold" nodeType="afterEffect">
                                  <p:stCondLst>
                                    <p:cond delay="0"/>
                                  </p:stCondLst>
                                  <p:childTnLst>
                                    <p:set>
                                      <p:cBhvr>
                                        <p:cTn id="694" dur="1" fill="hold">
                                          <p:stCondLst>
                                            <p:cond delay="0"/>
                                          </p:stCondLst>
                                        </p:cTn>
                                        <p:tgtEl>
                                          <p:spTgt spid="632"/>
                                        </p:tgtEl>
                                        <p:attrNameLst>
                                          <p:attrName>style.visibility</p:attrName>
                                        </p:attrNameLst>
                                      </p:cBhvr>
                                      <p:to>
                                        <p:strVal val="visible"/>
                                      </p:to>
                                    </p:set>
                                    <p:animEffect transition="in" filter="wipe(left)">
                                      <p:cBhvr>
                                        <p:cTn id="695" dur="500"/>
                                        <p:tgtEl>
                                          <p:spTgt spid="632"/>
                                        </p:tgtEl>
                                      </p:cBhvr>
                                    </p:animEffect>
                                  </p:childTnLst>
                                </p:cTn>
                              </p:par>
                            </p:childTnLst>
                          </p:cTn>
                        </p:par>
                        <p:par>
                          <p:cTn id="696" fill="hold">
                            <p:stCondLst>
                              <p:cond delay="86500"/>
                            </p:stCondLst>
                            <p:childTnLst>
                              <p:par>
                                <p:cTn id="697" presetID="22" presetClass="entr" presetSubtype="8" fill="hold" grpId="0" nodeType="afterEffect">
                                  <p:stCondLst>
                                    <p:cond delay="0"/>
                                  </p:stCondLst>
                                  <p:childTnLst>
                                    <p:set>
                                      <p:cBhvr>
                                        <p:cTn id="698" dur="1" fill="hold">
                                          <p:stCondLst>
                                            <p:cond delay="0"/>
                                          </p:stCondLst>
                                        </p:cTn>
                                        <p:tgtEl>
                                          <p:spTgt spid="631"/>
                                        </p:tgtEl>
                                        <p:attrNameLst>
                                          <p:attrName>style.visibility</p:attrName>
                                        </p:attrNameLst>
                                      </p:cBhvr>
                                      <p:to>
                                        <p:strVal val="visible"/>
                                      </p:to>
                                    </p:set>
                                    <p:animEffect transition="in" filter="wipe(left)">
                                      <p:cBhvr>
                                        <p:cTn id="699" dur="500"/>
                                        <p:tgtEl>
                                          <p:spTgt spid="631"/>
                                        </p:tgtEl>
                                      </p:cBhvr>
                                    </p:animEffect>
                                  </p:childTnLst>
                                </p:cTn>
                              </p:par>
                            </p:childTnLst>
                          </p:cTn>
                        </p:par>
                        <p:par>
                          <p:cTn id="700" fill="hold">
                            <p:stCondLst>
                              <p:cond delay="87000"/>
                            </p:stCondLst>
                            <p:childTnLst>
                              <p:par>
                                <p:cTn id="701" presetID="22" presetClass="entr" presetSubtype="8" fill="hold" nodeType="afterEffect">
                                  <p:stCondLst>
                                    <p:cond delay="0"/>
                                  </p:stCondLst>
                                  <p:childTnLst>
                                    <p:set>
                                      <p:cBhvr>
                                        <p:cTn id="702" dur="1" fill="hold">
                                          <p:stCondLst>
                                            <p:cond delay="0"/>
                                          </p:stCondLst>
                                        </p:cTn>
                                        <p:tgtEl>
                                          <p:spTgt spid="634"/>
                                        </p:tgtEl>
                                        <p:attrNameLst>
                                          <p:attrName>style.visibility</p:attrName>
                                        </p:attrNameLst>
                                      </p:cBhvr>
                                      <p:to>
                                        <p:strVal val="visible"/>
                                      </p:to>
                                    </p:set>
                                    <p:animEffect transition="in" filter="wipe(left)">
                                      <p:cBhvr>
                                        <p:cTn id="703" dur="500"/>
                                        <p:tgtEl>
                                          <p:spTgt spid="634"/>
                                        </p:tgtEl>
                                      </p:cBhvr>
                                    </p:animEffect>
                                  </p:childTnLst>
                                </p:cTn>
                              </p:par>
                            </p:childTnLst>
                          </p:cTn>
                        </p:par>
                        <p:par>
                          <p:cTn id="704" fill="hold">
                            <p:stCondLst>
                              <p:cond delay="87500"/>
                            </p:stCondLst>
                            <p:childTnLst>
                              <p:par>
                                <p:cTn id="705" presetID="22" presetClass="entr" presetSubtype="8" fill="hold" grpId="0" nodeType="afterEffect">
                                  <p:stCondLst>
                                    <p:cond delay="0"/>
                                  </p:stCondLst>
                                  <p:childTnLst>
                                    <p:set>
                                      <p:cBhvr>
                                        <p:cTn id="706" dur="1" fill="hold">
                                          <p:stCondLst>
                                            <p:cond delay="0"/>
                                          </p:stCondLst>
                                        </p:cTn>
                                        <p:tgtEl>
                                          <p:spTgt spid="633"/>
                                        </p:tgtEl>
                                        <p:attrNameLst>
                                          <p:attrName>style.visibility</p:attrName>
                                        </p:attrNameLst>
                                      </p:cBhvr>
                                      <p:to>
                                        <p:strVal val="visible"/>
                                      </p:to>
                                    </p:set>
                                    <p:animEffect transition="in" filter="wipe(left)">
                                      <p:cBhvr>
                                        <p:cTn id="707" dur="500"/>
                                        <p:tgtEl>
                                          <p:spTgt spid="633"/>
                                        </p:tgtEl>
                                      </p:cBhvr>
                                    </p:animEffect>
                                  </p:childTnLst>
                                </p:cTn>
                              </p:par>
                            </p:childTnLst>
                          </p:cTn>
                        </p:par>
                        <p:par>
                          <p:cTn id="708" fill="hold">
                            <p:stCondLst>
                              <p:cond delay="88000"/>
                            </p:stCondLst>
                            <p:childTnLst>
                              <p:par>
                                <p:cTn id="709" presetID="22" presetClass="entr" presetSubtype="8" fill="hold" nodeType="afterEffect">
                                  <p:stCondLst>
                                    <p:cond delay="0"/>
                                  </p:stCondLst>
                                  <p:childTnLst>
                                    <p:set>
                                      <p:cBhvr>
                                        <p:cTn id="710" dur="1" fill="hold">
                                          <p:stCondLst>
                                            <p:cond delay="0"/>
                                          </p:stCondLst>
                                        </p:cTn>
                                        <p:tgtEl>
                                          <p:spTgt spid="635"/>
                                        </p:tgtEl>
                                        <p:attrNameLst>
                                          <p:attrName>style.visibility</p:attrName>
                                        </p:attrNameLst>
                                      </p:cBhvr>
                                      <p:to>
                                        <p:strVal val="visible"/>
                                      </p:to>
                                    </p:set>
                                    <p:animEffect transition="in" filter="wipe(left)">
                                      <p:cBhvr>
                                        <p:cTn id="711" dur="500"/>
                                        <p:tgtEl>
                                          <p:spTgt spid="635"/>
                                        </p:tgtEl>
                                      </p:cBhvr>
                                    </p:animEffect>
                                  </p:childTnLst>
                                </p:cTn>
                              </p:par>
                            </p:childTnLst>
                          </p:cTn>
                        </p:par>
                        <p:par>
                          <p:cTn id="712" fill="hold">
                            <p:stCondLst>
                              <p:cond delay="88500"/>
                            </p:stCondLst>
                            <p:childTnLst>
                              <p:par>
                                <p:cTn id="713" presetID="22" presetClass="entr" presetSubtype="8" fill="hold" nodeType="afterEffect">
                                  <p:stCondLst>
                                    <p:cond delay="0"/>
                                  </p:stCondLst>
                                  <p:childTnLst>
                                    <p:set>
                                      <p:cBhvr>
                                        <p:cTn id="714" dur="1" fill="hold">
                                          <p:stCondLst>
                                            <p:cond delay="0"/>
                                          </p:stCondLst>
                                        </p:cTn>
                                        <p:tgtEl>
                                          <p:spTgt spid="636"/>
                                        </p:tgtEl>
                                        <p:attrNameLst>
                                          <p:attrName>style.visibility</p:attrName>
                                        </p:attrNameLst>
                                      </p:cBhvr>
                                      <p:to>
                                        <p:strVal val="visible"/>
                                      </p:to>
                                    </p:set>
                                    <p:animEffect transition="in" filter="wipe(left)">
                                      <p:cBhvr>
                                        <p:cTn id="715" dur="500"/>
                                        <p:tgtEl>
                                          <p:spTgt spid="636"/>
                                        </p:tgtEl>
                                      </p:cBhvr>
                                    </p:animEffect>
                                  </p:childTnLst>
                                </p:cTn>
                              </p:par>
                            </p:childTnLst>
                          </p:cTn>
                        </p:par>
                        <p:par>
                          <p:cTn id="716" fill="hold">
                            <p:stCondLst>
                              <p:cond delay="89000"/>
                            </p:stCondLst>
                            <p:childTnLst>
                              <p:par>
                                <p:cTn id="717" presetID="22" presetClass="entr" presetSubtype="8" fill="hold" grpId="0" nodeType="afterEffect">
                                  <p:stCondLst>
                                    <p:cond delay="0"/>
                                  </p:stCondLst>
                                  <p:childTnLst>
                                    <p:set>
                                      <p:cBhvr>
                                        <p:cTn id="718" dur="1" fill="hold">
                                          <p:stCondLst>
                                            <p:cond delay="0"/>
                                          </p:stCondLst>
                                        </p:cTn>
                                        <p:tgtEl>
                                          <p:spTgt spid="637"/>
                                        </p:tgtEl>
                                        <p:attrNameLst>
                                          <p:attrName>style.visibility</p:attrName>
                                        </p:attrNameLst>
                                      </p:cBhvr>
                                      <p:to>
                                        <p:strVal val="visible"/>
                                      </p:to>
                                    </p:set>
                                    <p:animEffect transition="in" filter="wipe(left)">
                                      <p:cBhvr>
                                        <p:cTn id="719" dur="500"/>
                                        <p:tgtEl>
                                          <p:spTgt spid="637"/>
                                        </p:tgtEl>
                                      </p:cBhvr>
                                    </p:animEffect>
                                  </p:childTnLst>
                                </p:cTn>
                              </p:par>
                            </p:childTnLst>
                          </p:cTn>
                        </p:par>
                        <p:par>
                          <p:cTn id="720" fill="hold">
                            <p:stCondLst>
                              <p:cond delay="89500"/>
                            </p:stCondLst>
                            <p:childTnLst>
                              <p:par>
                                <p:cTn id="721" presetID="22" presetClass="entr" presetSubtype="8" fill="hold" grpId="0" nodeType="afterEffect">
                                  <p:stCondLst>
                                    <p:cond delay="0"/>
                                  </p:stCondLst>
                                  <p:childTnLst>
                                    <p:set>
                                      <p:cBhvr>
                                        <p:cTn id="722" dur="1" fill="hold">
                                          <p:stCondLst>
                                            <p:cond delay="0"/>
                                          </p:stCondLst>
                                        </p:cTn>
                                        <p:tgtEl>
                                          <p:spTgt spid="638"/>
                                        </p:tgtEl>
                                        <p:attrNameLst>
                                          <p:attrName>style.visibility</p:attrName>
                                        </p:attrNameLst>
                                      </p:cBhvr>
                                      <p:to>
                                        <p:strVal val="visible"/>
                                      </p:to>
                                    </p:set>
                                    <p:animEffect transition="in" filter="wipe(left)">
                                      <p:cBhvr>
                                        <p:cTn id="723" dur="500"/>
                                        <p:tgtEl>
                                          <p:spTgt spid="638"/>
                                        </p:tgtEl>
                                      </p:cBhvr>
                                    </p:animEffect>
                                  </p:childTnLst>
                                </p:cTn>
                              </p:par>
                            </p:childTnLst>
                          </p:cTn>
                        </p:par>
                        <p:par>
                          <p:cTn id="724" fill="hold">
                            <p:stCondLst>
                              <p:cond delay="90000"/>
                            </p:stCondLst>
                            <p:childTnLst>
                              <p:par>
                                <p:cTn id="725" presetID="22" presetClass="entr" presetSubtype="8" fill="hold" grpId="0" nodeType="afterEffect">
                                  <p:stCondLst>
                                    <p:cond delay="0"/>
                                  </p:stCondLst>
                                  <p:childTnLst>
                                    <p:set>
                                      <p:cBhvr>
                                        <p:cTn id="726" dur="1" fill="hold">
                                          <p:stCondLst>
                                            <p:cond delay="0"/>
                                          </p:stCondLst>
                                        </p:cTn>
                                        <p:tgtEl>
                                          <p:spTgt spid="639"/>
                                        </p:tgtEl>
                                        <p:attrNameLst>
                                          <p:attrName>style.visibility</p:attrName>
                                        </p:attrNameLst>
                                      </p:cBhvr>
                                      <p:to>
                                        <p:strVal val="visible"/>
                                      </p:to>
                                    </p:set>
                                    <p:animEffect transition="in" filter="wipe(left)">
                                      <p:cBhvr>
                                        <p:cTn id="727" dur="500"/>
                                        <p:tgtEl>
                                          <p:spTgt spid="639"/>
                                        </p:tgtEl>
                                      </p:cBhvr>
                                    </p:animEffect>
                                  </p:childTnLst>
                                </p:cTn>
                              </p:par>
                            </p:childTnLst>
                          </p:cTn>
                        </p:par>
                        <p:par>
                          <p:cTn id="728" fill="hold">
                            <p:stCondLst>
                              <p:cond delay="90500"/>
                            </p:stCondLst>
                            <p:childTnLst>
                              <p:par>
                                <p:cTn id="729" presetID="22" presetClass="entr" presetSubtype="8" fill="hold" nodeType="afterEffect">
                                  <p:stCondLst>
                                    <p:cond delay="0"/>
                                  </p:stCondLst>
                                  <p:childTnLst>
                                    <p:set>
                                      <p:cBhvr>
                                        <p:cTn id="730" dur="1" fill="hold">
                                          <p:stCondLst>
                                            <p:cond delay="0"/>
                                          </p:stCondLst>
                                        </p:cTn>
                                        <p:tgtEl>
                                          <p:spTgt spid="641"/>
                                        </p:tgtEl>
                                        <p:attrNameLst>
                                          <p:attrName>style.visibility</p:attrName>
                                        </p:attrNameLst>
                                      </p:cBhvr>
                                      <p:to>
                                        <p:strVal val="visible"/>
                                      </p:to>
                                    </p:set>
                                    <p:animEffect transition="in" filter="wipe(left)">
                                      <p:cBhvr>
                                        <p:cTn id="731" dur="500"/>
                                        <p:tgtEl>
                                          <p:spTgt spid="641"/>
                                        </p:tgtEl>
                                      </p:cBhvr>
                                    </p:animEffect>
                                  </p:childTnLst>
                                </p:cTn>
                              </p:par>
                            </p:childTnLst>
                          </p:cTn>
                        </p:par>
                        <p:par>
                          <p:cTn id="732" fill="hold">
                            <p:stCondLst>
                              <p:cond delay="91000"/>
                            </p:stCondLst>
                            <p:childTnLst>
                              <p:par>
                                <p:cTn id="733" presetID="22" presetClass="entr" presetSubtype="8" fill="hold" grpId="0" nodeType="afterEffect">
                                  <p:stCondLst>
                                    <p:cond delay="0"/>
                                  </p:stCondLst>
                                  <p:childTnLst>
                                    <p:set>
                                      <p:cBhvr>
                                        <p:cTn id="734" dur="1" fill="hold">
                                          <p:stCondLst>
                                            <p:cond delay="0"/>
                                          </p:stCondLst>
                                        </p:cTn>
                                        <p:tgtEl>
                                          <p:spTgt spid="640"/>
                                        </p:tgtEl>
                                        <p:attrNameLst>
                                          <p:attrName>style.visibility</p:attrName>
                                        </p:attrNameLst>
                                      </p:cBhvr>
                                      <p:to>
                                        <p:strVal val="visible"/>
                                      </p:to>
                                    </p:set>
                                    <p:animEffect transition="in" filter="wipe(left)">
                                      <p:cBhvr>
                                        <p:cTn id="735" dur="500"/>
                                        <p:tgtEl>
                                          <p:spTgt spid="640"/>
                                        </p:tgtEl>
                                      </p:cBhvr>
                                    </p:animEffect>
                                  </p:childTnLst>
                                </p:cTn>
                              </p:par>
                            </p:childTnLst>
                          </p:cTn>
                        </p:par>
                        <p:par>
                          <p:cTn id="736" fill="hold">
                            <p:stCondLst>
                              <p:cond delay="91500"/>
                            </p:stCondLst>
                            <p:childTnLst>
                              <p:par>
                                <p:cTn id="737" presetID="22" presetClass="entr" presetSubtype="8" fill="hold" nodeType="afterEffect">
                                  <p:stCondLst>
                                    <p:cond delay="0"/>
                                  </p:stCondLst>
                                  <p:childTnLst>
                                    <p:set>
                                      <p:cBhvr>
                                        <p:cTn id="738" dur="1" fill="hold">
                                          <p:stCondLst>
                                            <p:cond delay="0"/>
                                          </p:stCondLst>
                                        </p:cTn>
                                        <p:tgtEl>
                                          <p:spTgt spid="643"/>
                                        </p:tgtEl>
                                        <p:attrNameLst>
                                          <p:attrName>style.visibility</p:attrName>
                                        </p:attrNameLst>
                                      </p:cBhvr>
                                      <p:to>
                                        <p:strVal val="visible"/>
                                      </p:to>
                                    </p:set>
                                    <p:animEffect transition="in" filter="wipe(left)">
                                      <p:cBhvr>
                                        <p:cTn id="739" dur="500"/>
                                        <p:tgtEl>
                                          <p:spTgt spid="643"/>
                                        </p:tgtEl>
                                      </p:cBhvr>
                                    </p:animEffect>
                                  </p:childTnLst>
                                </p:cTn>
                              </p:par>
                            </p:childTnLst>
                          </p:cTn>
                        </p:par>
                        <p:par>
                          <p:cTn id="740" fill="hold">
                            <p:stCondLst>
                              <p:cond delay="92000"/>
                            </p:stCondLst>
                            <p:childTnLst>
                              <p:par>
                                <p:cTn id="741" presetID="22" presetClass="entr" presetSubtype="8" fill="hold" grpId="0" nodeType="afterEffect">
                                  <p:stCondLst>
                                    <p:cond delay="0"/>
                                  </p:stCondLst>
                                  <p:childTnLst>
                                    <p:set>
                                      <p:cBhvr>
                                        <p:cTn id="742" dur="1" fill="hold">
                                          <p:stCondLst>
                                            <p:cond delay="0"/>
                                          </p:stCondLst>
                                        </p:cTn>
                                        <p:tgtEl>
                                          <p:spTgt spid="642"/>
                                        </p:tgtEl>
                                        <p:attrNameLst>
                                          <p:attrName>style.visibility</p:attrName>
                                        </p:attrNameLst>
                                      </p:cBhvr>
                                      <p:to>
                                        <p:strVal val="visible"/>
                                      </p:to>
                                    </p:set>
                                    <p:animEffect transition="in" filter="wipe(left)">
                                      <p:cBhvr>
                                        <p:cTn id="743" dur="500"/>
                                        <p:tgtEl>
                                          <p:spTgt spid="642"/>
                                        </p:tgtEl>
                                      </p:cBhvr>
                                    </p:animEffect>
                                  </p:childTnLst>
                                </p:cTn>
                              </p:par>
                            </p:childTnLst>
                          </p:cTn>
                        </p:par>
                        <p:par>
                          <p:cTn id="744" fill="hold">
                            <p:stCondLst>
                              <p:cond delay="92500"/>
                            </p:stCondLst>
                            <p:childTnLst>
                              <p:par>
                                <p:cTn id="745" presetID="22" presetClass="entr" presetSubtype="8" fill="hold" nodeType="afterEffect">
                                  <p:stCondLst>
                                    <p:cond delay="0"/>
                                  </p:stCondLst>
                                  <p:childTnLst>
                                    <p:set>
                                      <p:cBhvr>
                                        <p:cTn id="746" dur="1" fill="hold">
                                          <p:stCondLst>
                                            <p:cond delay="0"/>
                                          </p:stCondLst>
                                        </p:cTn>
                                        <p:tgtEl>
                                          <p:spTgt spid="622"/>
                                        </p:tgtEl>
                                        <p:attrNameLst>
                                          <p:attrName>style.visibility</p:attrName>
                                        </p:attrNameLst>
                                      </p:cBhvr>
                                      <p:to>
                                        <p:strVal val="visible"/>
                                      </p:to>
                                    </p:set>
                                    <p:animEffect transition="in" filter="wipe(left)">
                                      <p:cBhvr>
                                        <p:cTn id="747" dur="500"/>
                                        <p:tgtEl>
                                          <p:spTgt spid="622"/>
                                        </p:tgtEl>
                                      </p:cBhvr>
                                    </p:animEffect>
                                  </p:childTnLst>
                                </p:cTn>
                              </p:par>
                            </p:childTnLst>
                          </p:cTn>
                        </p:par>
                        <p:par>
                          <p:cTn id="748" fill="hold">
                            <p:stCondLst>
                              <p:cond delay="93000"/>
                            </p:stCondLst>
                            <p:childTnLst>
                              <p:par>
                                <p:cTn id="749" presetID="22" presetClass="entr" presetSubtype="8" fill="hold" grpId="0" nodeType="afterEffect">
                                  <p:stCondLst>
                                    <p:cond delay="0"/>
                                  </p:stCondLst>
                                  <p:childTnLst>
                                    <p:set>
                                      <p:cBhvr>
                                        <p:cTn id="750" dur="1" fill="hold">
                                          <p:stCondLst>
                                            <p:cond delay="0"/>
                                          </p:stCondLst>
                                        </p:cTn>
                                        <p:tgtEl>
                                          <p:spTgt spid="644"/>
                                        </p:tgtEl>
                                        <p:attrNameLst>
                                          <p:attrName>style.visibility</p:attrName>
                                        </p:attrNameLst>
                                      </p:cBhvr>
                                      <p:to>
                                        <p:strVal val="visible"/>
                                      </p:to>
                                    </p:set>
                                    <p:animEffect transition="in" filter="wipe(left)">
                                      <p:cBhvr>
                                        <p:cTn id="751" dur="500"/>
                                        <p:tgtEl>
                                          <p:spTgt spid="644"/>
                                        </p:tgtEl>
                                      </p:cBhvr>
                                    </p:animEffect>
                                  </p:childTnLst>
                                </p:cTn>
                              </p:par>
                            </p:childTnLst>
                          </p:cTn>
                        </p:par>
                        <p:par>
                          <p:cTn id="752" fill="hold">
                            <p:stCondLst>
                              <p:cond delay="93500"/>
                            </p:stCondLst>
                            <p:childTnLst>
                              <p:par>
                                <p:cTn id="753" presetID="22" presetClass="entr" presetSubtype="8" fill="hold" nodeType="afterEffect">
                                  <p:stCondLst>
                                    <p:cond delay="0"/>
                                  </p:stCondLst>
                                  <p:childTnLst>
                                    <p:set>
                                      <p:cBhvr>
                                        <p:cTn id="754" dur="1" fill="hold">
                                          <p:stCondLst>
                                            <p:cond delay="0"/>
                                          </p:stCondLst>
                                        </p:cTn>
                                        <p:tgtEl>
                                          <p:spTgt spid="645"/>
                                        </p:tgtEl>
                                        <p:attrNameLst>
                                          <p:attrName>style.visibility</p:attrName>
                                        </p:attrNameLst>
                                      </p:cBhvr>
                                      <p:to>
                                        <p:strVal val="visible"/>
                                      </p:to>
                                    </p:set>
                                    <p:animEffect transition="in" filter="wipe(left)">
                                      <p:cBhvr>
                                        <p:cTn id="755" dur="500"/>
                                        <p:tgtEl>
                                          <p:spTgt spid="645"/>
                                        </p:tgtEl>
                                      </p:cBhvr>
                                    </p:animEffect>
                                  </p:childTnLst>
                                </p:cTn>
                              </p:par>
                            </p:childTnLst>
                          </p:cTn>
                        </p:par>
                        <p:par>
                          <p:cTn id="756" fill="hold">
                            <p:stCondLst>
                              <p:cond delay="94000"/>
                            </p:stCondLst>
                            <p:childTnLst>
                              <p:par>
                                <p:cTn id="757" presetID="22" presetClass="entr" presetSubtype="8" fill="hold" grpId="0" nodeType="afterEffect">
                                  <p:stCondLst>
                                    <p:cond delay="0"/>
                                  </p:stCondLst>
                                  <p:childTnLst>
                                    <p:set>
                                      <p:cBhvr>
                                        <p:cTn id="758" dur="1" fill="hold">
                                          <p:stCondLst>
                                            <p:cond delay="0"/>
                                          </p:stCondLst>
                                        </p:cTn>
                                        <p:tgtEl>
                                          <p:spTgt spid="646"/>
                                        </p:tgtEl>
                                        <p:attrNameLst>
                                          <p:attrName>style.visibility</p:attrName>
                                        </p:attrNameLst>
                                      </p:cBhvr>
                                      <p:to>
                                        <p:strVal val="visible"/>
                                      </p:to>
                                    </p:set>
                                    <p:animEffect transition="in" filter="wipe(left)">
                                      <p:cBhvr>
                                        <p:cTn id="759" dur="500"/>
                                        <p:tgtEl>
                                          <p:spTgt spid="646"/>
                                        </p:tgtEl>
                                      </p:cBhvr>
                                    </p:animEffect>
                                  </p:childTnLst>
                                </p:cTn>
                              </p:par>
                            </p:childTnLst>
                          </p:cTn>
                        </p:par>
                        <p:par>
                          <p:cTn id="760" fill="hold">
                            <p:stCondLst>
                              <p:cond delay="94500"/>
                            </p:stCondLst>
                            <p:childTnLst>
                              <p:par>
                                <p:cTn id="761" presetID="22" presetClass="entr" presetSubtype="8" fill="hold" grpId="0" nodeType="afterEffect">
                                  <p:stCondLst>
                                    <p:cond delay="0"/>
                                  </p:stCondLst>
                                  <p:childTnLst>
                                    <p:set>
                                      <p:cBhvr>
                                        <p:cTn id="762" dur="1" fill="hold">
                                          <p:stCondLst>
                                            <p:cond delay="0"/>
                                          </p:stCondLst>
                                        </p:cTn>
                                        <p:tgtEl>
                                          <p:spTgt spid="649"/>
                                        </p:tgtEl>
                                        <p:attrNameLst>
                                          <p:attrName>style.visibility</p:attrName>
                                        </p:attrNameLst>
                                      </p:cBhvr>
                                      <p:to>
                                        <p:strVal val="visible"/>
                                      </p:to>
                                    </p:set>
                                    <p:animEffect transition="in" filter="wipe(left)">
                                      <p:cBhvr>
                                        <p:cTn id="763" dur="500"/>
                                        <p:tgtEl>
                                          <p:spTgt spid="649"/>
                                        </p:tgtEl>
                                      </p:cBhvr>
                                    </p:animEffect>
                                  </p:childTnLst>
                                </p:cTn>
                              </p:par>
                            </p:childTnLst>
                          </p:cTn>
                        </p:par>
                        <p:par>
                          <p:cTn id="764" fill="hold">
                            <p:stCondLst>
                              <p:cond delay="95000"/>
                            </p:stCondLst>
                            <p:childTnLst>
                              <p:par>
                                <p:cTn id="765" presetID="22" presetClass="entr" presetSubtype="8" fill="hold" nodeType="afterEffect">
                                  <p:stCondLst>
                                    <p:cond delay="0"/>
                                  </p:stCondLst>
                                  <p:childTnLst>
                                    <p:set>
                                      <p:cBhvr>
                                        <p:cTn id="766" dur="1" fill="hold">
                                          <p:stCondLst>
                                            <p:cond delay="0"/>
                                          </p:stCondLst>
                                        </p:cTn>
                                        <p:tgtEl>
                                          <p:spTgt spid="650"/>
                                        </p:tgtEl>
                                        <p:attrNameLst>
                                          <p:attrName>style.visibility</p:attrName>
                                        </p:attrNameLst>
                                      </p:cBhvr>
                                      <p:to>
                                        <p:strVal val="visible"/>
                                      </p:to>
                                    </p:set>
                                    <p:animEffect transition="in" filter="wipe(left)">
                                      <p:cBhvr>
                                        <p:cTn id="767" dur="500"/>
                                        <p:tgtEl>
                                          <p:spTgt spid="650"/>
                                        </p:tgtEl>
                                      </p:cBhvr>
                                    </p:animEffect>
                                  </p:childTnLst>
                                </p:cTn>
                              </p:par>
                            </p:childTnLst>
                          </p:cTn>
                        </p:par>
                        <p:par>
                          <p:cTn id="768" fill="hold">
                            <p:stCondLst>
                              <p:cond delay="95500"/>
                            </p:stCondLst>
                            <p:childTnLst>
                              <p:par>
                                <p:cTn id="769" presetID="22" presetClass="entr" presetSubtype="8" fill="hold" nodeType="afterEffect">
                                  <p:stCondLst>
                                    <p:cond delay="0"/>
                                  </p:stCondLst>
                                  <p:childTnLst>
                                    <p:set>
                                      <p:cBhvr>
                                        <p:cTn id="770" dur="1" fill="hold">
                                          <p:stCondLst>
                                            <p:cond delay="0"/>
                                          </p:stCondLst>
                                        </p:cTn>
                                        <p:tgtEl>
                                          <p:spTgt spid="651"/>
                                        </p:tgtEl>
                                        <p:attrNameLst>
                                          <p:attrName>style.visibility</p:attrName>
                                        </p:attrNameLst>
                                      </p:cBhvr>
                                      <p:to>
                                        <p:strVal val="visible"/>
                                      </p:to>
                                    </p:set>
                                    <p:animEffect transition="in" filter="wipe(left)">
                                      <p:cBhvr>
                                        <p:cTn id="771" dur="500"/>
                                        <p:tgtEl>
                                          <p:spTgt spid="651"/>
                                        </p:tgtEl>
                                      </p:cBhvr>
                                    </p:animEffect>
                                  </p:childTnLst>
                                </p:cTn>
                              </p:par>
                            </p:childTnLst>
                          </p:cTn>
                        </p:par>
                        <p:par>
                          <p:cTn id="772" fill="hold">
                            <p:stCondLst>
                              <p:cond delay="96000"/>
                            </p:stCondLst>
                            <p:childTnLst>
                              <p:par>
                                <p:cTn id="773" presetID="22" presetClass="entr" presetSubtype="8" fill="hold" grpId="0" nodeType="afterEffect">
                                  <p:stCondLst>
                                    <p:cond delay="0"/>
                                  </p:stCondLst>
                                  <p:childTnLst>
                                    <p:set>
                                      <p:cBhvr>
                                        <p:cTn id="774" dur="1" fill="hold">
                                          <p:stCondLst>
                                            <p:cond delay="0"/>
                                          </p:stCondLst>
                                        </p:cTn>
                                        <p:tgtEl>
                                          <p:spTgt spid="652"/>
                                        </p:tgtEl>
                                        <p:attrNameLst>
                                          <p:attrName>style.visibility</p:attrName>
                                        </p:attrNameLst>
                                      </p:cBhvr>
                                      <p:to>
                                        <p:strVal val="visible"/>
                                      </p:to>
                                    </p:set>
                                    <p:animEffect transition="in" filter="wipe(left)">
                                      <p:cBhvr>
                                        <p:cTn id="775" dur="500"/>
                                        <p:tgtEl>
                                          <p:spTgt spid="652"/>
                                        </p:tgtEl>
                                      </p:cBhvr>
                                    </p:animEffect>
                                  </p:childTnLst>
                                </p:cTn>
                              </p:par>
                            </p:childTnLst>
                          </p:cTn>
                        </p:par>
                        <p:par>
                          <p:cTn id="776" fill="hold">
                            <p:stCondLst>
                              <p:cond delay="96500"/>
                            </p:stCondLst>
                            <p:childTnLst>
                              <p:par>
                                <p:cTn id="777" presetID="22" presetClass="entr" presetSubtype="8" fill="hold" grpId="0" nodeType="afterEffect">
                                  <p:stCondLst>
                                    <p:cond delay="0"/>
                                  </p:stCondLst>
                                  <p:childTnLst>
                                    <p:set>
                                      <p:cBhvr>
                                        <p:cTn id="778" dur="1" fill="hold">
                                          <p:stCondLst>
                                            <p:cond delay="0"/>
                                          </p:stCondLst>
                                        </p:cTn>
                                        <p:tgtEl>
                                          <p:spTgt spid="653"/>
                                        </p:tgtEl>
                                        <p:attrNameLst>
                                          <p:attrName>style.visibility</p:attrName>
                                        </p:attrNameLst>
                                      </p:cBhvr>
                                      <p:to>
                                        <p:strVal val="visible"/>
                                      </p:to>
                                    </p:set>
                                    <p:animEffect transition="in" filter="wipe(left)">
                                      <p:cBhvr>
                                        <p:cTn id="779" dur="500"/>
                                        <p:tgtEl>
                                          <p:spTgt spid="653"/>
                                        </p:tgtEl>
                                      </p:cBhvr>
                                    </p:animEffect>
                                  </p:childTnLst>
                                </p:cTn>
                              </p:par>
                            </p:childTnLst>
                          </p:cTn>
                        </p:par>
                        <p:par>
                          <p:cTn id="780" fill="hold">
                            <p:stCondLst>
                              <p:cond delay="97000"/>
                            </p:stCondLst>
                            <p:childTnLst>
                              <p:par>
                                <p:cTn id="781" presetID="22" presetClass="entr" presetSubtype="8" fill="hold" nodeType="afterEffect">
                                  <p:stCondLst>
                                    <p:cond delay="0"/>
                                  </p:stCondLst>
                                  <p:childTnLst>
                                    <p:set>
                                      <p:cBhvr>
                                        <p:cTn id="782" dur="1" fill="hold">
                                          <p:stCondLst>
                                            <p:cond delay="0"/>
                                          </p:stCondLst>
                                        </p:cTn>
                                        <p:tgtEl>
                                          <p:spTgt spid="654"/>
                                        </p:tgtEl>
                                        <p:attrNameLst>
                                          <p:attrName>style.visibility</p:attrName>
                                        </p:attrNameLst>
                                      </p:cBhvr>
                                      <p:to>
                                        <p:strVal val="visible"/>
                                      </p:to>
                                    </p:set>
                                    <p:animEffect transition="in" filter="wipe(left)">
                                      <p:cBhvr>
                                        <p:cTn id="783" dur="500"/>
                                        <p:tgtEl>
                                          <p:spTgt spid="654"/>
                                        </p:tgtEl>
                                      </p:cBhvr>
                                    </p:animEffect>
                                  </p:childTnLst>
                                </p:cTn>
                              </p:par>
                            </p:childTnLst>
                          </p:cTn>
                        </p:par>
                        <p:par>
                          <p:cTn id="784" fill="hold">
                            <p:stCondLst>
                              <p:cond delay="97500"/>
                            </p:stCondLst>
                            <p:childTnLst>
                              <p:par>
                                <p:cTn id="785" presetID="22" presetClass="entr" presetSubtype="8" fill="hold" grpId="0" nodeType="afterEffect">
                                  <p:stCondLst>
                                    <p:cond delay="0"/>
                                  </p:stCondLst>
                                  <p:childTnLst>
                                    <p:set>
                                      <p:cBhvr>
                                        <p:cTn id="786" dur="1" fill="hold">
                                          <p:stCondLst>
                                            <p:cond delay="0"/>
                                          </p:stCondLst>
                                        </p:cTn>
                                        <p:tgtEl>
                                          <p:spTgt spid="655"/>
                                        </p:tgtEl>
                                        <p:attrNameLst>
                                          <p:attrName>style.visibility</p:attrName>
                                        </p:attrNameLst>
                                      </p:cBhvr>
                                      <p:to>
                                        <p:strVal val="visible"/>
                                      </p:to>
                                    </p:set>
                                    <p:animEffect transition="in" filter="wipe(left)">
                                      <p:cBhvr>
                                        <p:cTn id="787" dur="500"/>
                                        <p:tgtEl>
                                          <p:spTgt spid="655"/>
                                        </p:tgtEl>
                                      </p:cBhvr>
                                    </p:animEffect>
                                  </p:childTnLst>
                                </p:cTn>
                              </p:par>
                            </p:childTnLst>
                          </p:cTn>
                        </p:par>
                        <p:par>
                          <p:cTn id="788" fill="hold">
                            <p:stCondLst>
                              <p:cond delay="98000"/>
                            </p:stCondLst>
                            <p:childTnLst>
                              <p:par>
                                <p:cTn id="789" presetID="22" presetClass="entr" presetSubtype="8" fill="hold" nodeType="afterEffect">
                                  <p:stCondLst>
                                    <p:cond delay="0"/>
                                  </p:stCondLst>
                                  <p:childTnLst>
                                    <p:set>
                                      <p:cBhvr>
                                        <p:cTn id="790" dur="1" fill="hold">
                                          <p:stCondLst>
                                            <p:cond delay="0"/>
                                          </p:stCondLst>
                                        </p:cTn>
                                        <p:tgtEl>
                                          <p:spTgt spid="656"/>
                                        </p:tgtEl>
                                        <p:attrNameLst>
                                          <p:attrName>style.visibility</p:attrName>
                                        </p:attrNameLst>
                                      </p:cBhvr>
                                      <p:to>
                                        <p:strVal val="visible"/>
                                      </p:to>
                                    </p:set>
                                    <p:animEffect transition="in" filter="wipe(left)">
                                      <p:cBhvr>
                                        <p:cTn id="791" dur="500"/>
                                        <p:tgtEl>
                                          <p:spTgt spid="656"/>
                                        </p:tgtEl>
                                      </p:cBhvr>
                                    </p:animEffect>
                                  </p:childTnLst>
                                </p:cTn>
                              </p:par>
                            </p:childTnLst>
                          </p:cTn>
                        </p:par>
                        <p:par>
                          <p:cTn id="792" fill="hold">
                            <p:stCondLst>
                              <p:cond delay="98500"/>
                            </p:stCondLst>
                            <p:childTnLst>
                              <p:par>
                                <p:cTn id="793" presetID="22" presetClass="entr" presetSubtype="8" fill="hold" grpId="0" nodeType="afterEffect">
                                  <p:stCondLst>
                                    <p:cond delay="0"/>
                                  </p:stCondLst>
                                  <p:childTnLst>
                                    <p:set>
                                      <p:cBhvr>
                                        <p:cTn id="794" dur="1" fill="hold">
                                          <p:stCondLst>
                                            <p:cond delay="0"/>
                                          </p:stCondLst>
                                        </p:cTn>
                                        <p:tgtEl>
                                          <p:spTgt spid="657"/>
                                        </p:tgtEl>
                                        <p:attrNameLst>
                                          <p:attrName>style.visibility</p:attrName>
                                        </p:attrNameLst>
                                      </p:cBhvr>
                                      <p:to>
                                        <p:strVal val="visible"/>
                                      </p:to>
                                    </p:set>
                                    <p:animEffect transition="in" filter="wipe(left)">
                                      <p:cBhvr>
                                        <p:cTn id="795" dur="500"/>
                                        <p:tgtEl>
                                          <p:spTgt spid="657"/>
                                        </p:tgtEl>
                                      </p:cBhvr>
                                    </p:animEffect>
                                  </p:childTnLst>
                                </p:cTn>
                              </p:par>
                            </p:childTnLst>
                          </p:cTn>
                        </p:par>
                        <p:par>
                          <p:cTn id="796" fill="hold">
                            <p:stCondLst>
                              <p:cond delay="99000"/>
                            </p:stCondLst>
                            <p:childTnLst>
                              <p:par>
                                <p:cTn id="797" presetID="22" presetClass="entr" presetSubtype="8" fill="hold" nodeType="afterEffect">
                                  <p:stCondLst>
                                    <p:cond delay="0"/>
                                  </p:stCondLst>
                                  <p:childTnLst>
                                    <p:set>
                                      <p:cBhvr>
                                        <p:cTn id="798" dur="1" fill="hold">
                                          <p:stCondLst>
                                            <p:cond delay="0"/>
                                          </p:stCondLst>
                                        </p:cTn>
                                        <p:tgtEl>
                                          <p:spTgt spid="658"/>
                                        </p:tgtEl>
                                        <p:attrNameLst>
                                          <p:attrName>style.visibility</p:attrName>
                                        </p:attrNameLst>
                                      </p:cBhvr>
                                      <p:to>
                                        <p:strVal val="visible"/>
                                      </p:to>
                                    </p:set>
                                    <p:animEffect transition="in" filter="wipe(left)">
                                      <p:cBhvr>
                                        <p:cTn id="799" dur="500"/>
                                        <p:tgtEl>
                                          <p:spTgt spid="658"/>
                                        </p:tgtEl>
                                      </p:cBhvr>
                                    </p:animEffect>
                                  </p:childTnLst>
                                </p:cTn>
                              </p:par>
                            </p:childTnLst>
                          </p:cTn>
                        </p:par>
                        <p:par>
                          <p:cTn id="800" fill="hold">
                            <p:stCondLst>
                              <p:cond delay="99500"/>
                            </p:stCondLst>
                            <p:childTnLst>
                              <p:par>
                                <p:cTn id="801" presetID="22" presetClass="entr" presetSubtype="8" fill="hold" grpId="0" nodeType="afterEffect">
                                  <p:stCondLst>
                                    <p:cond delay="0"/>
                                  </p:stCondLst>
                                  <p:childTnLst>
                                    <p:set>
                                      <p:cBhvr>
                                        <p:cTn id="802" dur="1" fill="hold">
                                          <p:stCondLst>
                                            <p:cond delay="0"/>
                                          </p:stCondLst>
                                        </p:cTn>
                                        <p:tgtEl>
                                          <p:spTgt spid="659"/>
                                        </p:tgtEl>
                                        <p:attrNameLst>
                                          <p:attrName>style.visibility</p:attrName>
                                        </p:attrNameLst>
                                      </p:cBhvr>
                                      <p:to>
                                        <p:strVal val="visible"/>
                                      </p:to>
                                    </p:set>
                                    <p:animEffect transition="in" filter="wipe(left)">
                                      <p:cBhvr>
                                        <p:cTn id="803" dur="500"/>
                                        <p:tgtEl>
                                          <p:spTgt spid="659"/>
                                        </p:tgtEl>
                                      </p:cBhvr>
                                    </p:animEffect>
                                  </p:childTnLst>
                                </p:cTn>
                              </p:par>
                            </p:childTnLst>
                          </p:cTn>
                        </p:par>
                        <p:par>
                          <p:cTn id="804" fill="hold">
                            <p:stCondLst>
                              <p:cond delay="100000"/>
                            </p:stCondLst>
                            <p:childTnLst>
                              <p:par>
                                <p:cTn id="805" presetID="22" presetClass="entr" presetSubtype="8" fill="hold" nodeType="afterEffect">
                                  <p:stCondLst>
                                    <p:cond delay="0"/>
                                  </p:stCondLst>
                                  <p:childTnLst>
                                    <p:set>
                                      <p:cBhvr>
                                        <p:cTn id="806" dur="1" fill="hold">
                                          <p:stCondLst>
                                            <p:cond delay="0"/>
                                          </p:stCondLst>
                                        </p:cTn>
                                        <p:tgtEl>
                                          <p:spTgt spid="660"/>
                                        </p:tgtEl>
                                        <p:attrNameLst>
                                          <p:attrName>style.visibility</p:attrName>
                                        </p:attrNameLst>
                                      </p:cBhvr>
                                      <p:to>
                                        <p:strVal val="visible"/>
                                      </p:to>
                                    </p:set>
                                    <p:animEffect transition="in" filter="wipe(left)">
                                      <p:cBhvr>
                                        <p:cTn id="807" dur="500"/>
                                        <p:tgtEl>
                                          <p:spTgt spid="660"/>
                                        </p:tgtEl>
                                      </p:cBhvr>
                                    </p:animEffect>
                                  </p:childTnLst>
                                </p:cTn>
                              </p:par>
                            </p:childTnLst>
                          </p:cTn>
                        </p:par>
                        <p:par>
                          <p:cTn id="808" fill="hold">
                            <p:stCondLst>
                              <p:cond delay="100500"/>
                            </p:stCondLst>
                            <p:childTnLst>
                              <p:par>
                                <p:cTn id="809" presetID="22" presetClass="entr" presetSubtype="8" fill="hold" grpId="0" nodeType="afterEffect">
                                  <p:stCondLst>
                                    <p:cond delay="0"/>
                                  </p:stCondLst>
                                  <p:childTnLst>
                                    <p:set>
                                      <p:cBhvr>
                                        <p:cTn id="810" dur="1" fill="hold">
                                          <p:stCondLst>
                                            <p:cond delay="0"/>
                                          </p:stCondLst>
                                        </p:cTn>
                                        <p:tgtEl>
                                          <p:spTgt spid="661"/>
                                        </p:tgtEl>
                                        <p:attrNameLst>
                                          <p:attrName>style.visibility</p:attrName>
                                        </p:attrNameLst>
                                      </p:cBhvr>
                                      <p:to>
                                        <p:strVal val="visible"/>
                                      </p:to>
                                    </p:set>
                                    <p:animEffect transition="in" filter="wipe(left)">
                                      <p:cBhvr>
                                        <p:cTn id="811" dur="500"/>
                                        <p:tgtEl>
                                          <p:spTgt spid="661"/>
                                        </p:tgtEl>
                                      </p:cBhvr>
                                    </p:animEffect>
                                  </p:childTnLst>
                                </p:cTn>
                              </p:par>
                            </p:childTnLst>
                          </p:cTn>
                        </p:par>
                        <p:par>
                          <p:cTn id="812" fill="hold">
                            <p:stCondLst>
                              <p:cond delay="101000"/>
                            </p:stCondLst>
                            <p:childTnLst>
                              <p:par>
                                <p:cTn id="813" presetID="22" presetClass="entr" presetSubtype="8" fill="hold" nodeType="afterEffect">
                                  <p:stCondLst>
                                    <p:cond delay="0"/>
                                  </p:stCondLst>
                                  <p:childTnLst>
                                    <p:set>
                                      <p:cBhvr>
                                        <p:cTn id="814" dur="1" fill="hold">
                                          <p:stCondLst>
                                            <p:cond delay="0"/>
                                          </p:stCondLst>
                                        </p:cTn>
                                        <p:tgtEl>
                                          <p:spTgt spid="662"/>
                                        </p:tgtEl>
                                        <p:attrNameLst>
                                          <p:attrName>style.visibility</p:attrName>
                                        </p:attrNameLst>
                                      </p:cBhvr>
                                      <p:to>
                                        <p:strVal val="visible"/>
                                      </p:to>
                                    </p:set>
                                    <p:animEffect transition="in" filter="wipe(left)">
                                      <p:cBhvr>
                                        <p:cTn id="815" dur="500"/>
                                        <p:tgtEl>
                                          <p:spTgt spid="662"/>
                                        </p:tgtEl>
                                      </p:cBhvr>
                                    </p:animEffect>
                                  </p:childTnLst>
                                </p:cTn>
                              </p:par>
                            </p:childTnLst>
                          </p:cTn>
                        </p:par>
                        <p:par>
                          <p:cTn id="816" fill="hold">
                            <p:stCondLst>
                              <p:cond delay="101500"/>
                            </p:stCondLst>
                            <p:childTnLst>
                              <p:par>
                                <p:cTn id="817" presetID="22" presetClass="entr" presetSubtype="8" fill="hold" grpId="0" nodeType="afterEffect">
                                  <p:stCondLst>
                                    <p:cond delay="0"/>
                                  </p:stCondLst>
                                  <p:childTnLst>
                                    <p:set>
                                      <p:cBhvr>
                                        <p:cTn id="818" dur="1" fill="hold">
                                          <p:stCondLst>
                                            <p:cond delay="0"/>
                                          </p:stCondLst>
                                        </p:cTn>
                                        <p:tgtEl>
                                          <p:spTgt spid="663"/>
                                        </p:tgtEl>
                                        <p:attrNameLst>
                                          <p:attrName>style.visibility</p:attrName>
                                        </p:attrNameLst>
                                      </p:cBhvr>
                                      <p:to>
                                        <p:strVal val="visible"/>
                                      </p:to>
                                    </p:set>
                                    <p:animEffect transition="in" filter="wipe(left)">
                                      <p:cBhvr>
                                        <p:cTn id="819" dur="500"/>
                                        <p:tgtEl>
                                          <p:spTgt spid="663"/>
                                        </p:tgtEl>
                                      </p:cBhvr>
                                    </p:animEffect>
                                  </p:childTnLst>
                                </p:cTn>
                              </p:par>
                            </p:childTnLst>
                          </p:cTn>
                        </p:par>
                        <p:par>
                          <p:cTn id="820" fill="hold">
                            <p:stCondLst>
                              <p:cond delay="102000"/>
                            </p:stCondLst>
                            <p:childTnLst>
                              <p:par>
                                <p:cTn id="821" presetID="22" presetClass="entr" presetSubtype="8" fill="hold" nodeType="afterEffect">
                                  <p:stCondLst>
                                    <p:cond delay="0"/>
                                  </p:stCondLst>
                                  <p:childTnLst>
                                    <p:set>
                                      <p:cBhvr>
                                        <p:cTn id="822" dur="1" fill="hold">
                                          <p:stCondLst>
                                            <p:cond delay="0"/>
                                          </p:stCondLst>
                                        </p:cTn>
                                        <p:tgtEl>
                                          <p:spTgt spid="664"/>
                                        </p:tgtEl>
                                        <p:attrNameLst>
                                          <p:attrName>style.visibility</p:attrName>
                                        </p:attrNameLst>
                                      </p:cBhvr>
                                      <p:to>
                                        <p:strVal val="visible"/>
                                      </p:to>
                                    </p:set>
                                    <p:animEffect transition="in" filter="wipe(left)">
                                      <p:cBhvr>
                                        <p:cTn id="823" dur="500"/>
                                        <p:tgtEl>
                                          <p:spTgt spid="664"/>
                                        </p:tgtEl>
                                      </p:cBhvr>
                                    </p:animEffect>
                                  </p:childTnLst>
                                </p:cTn>
                              </p:par>
                            </p:childTnLst>
                          </p:cTn>
                        </p:par>
                        <p:par>
                          <p:cTn id="824" fill="hold">
                            <p:stCondLst>
                              <p:cond delay="102500"/>
                            </p:stCondLst>
                            <p:childTnLst>
                              <p:par>
                                <p:cTn id="825" presetID="22" presetClass="entr" presetSubtype="8" fill="hold" grpId="0" nodeType="afterEffect">
                                  <p:stCondLst>
                                    <p:cond delay="0"/>
                                  </p:stCondLst>
                                  <p:childTnLst>
                                    <p:set>
                                      <p:cBhvr>
                                        <p:cTn id="826" dur="1" fill="hold">
                                          <p:stCondLst>
                                            <p:cond delay="0"/>
                                          </p:stCondLst>
                                        </p:cTn>
                                        <p:tgtEl>
                                          <p:spTgt spid="665"/>
                                        </p:tgtEl>
                                        <p:attrNameLst>
                                          <p:attrName>style.visibility</p:attrName>
                                        </p:attrNameLst>
                                      </p:cBhvr>
                                      <p:to>
                                        <p:strVal val="visible"/>
                                      </p:to>
                                    </p:set>
                                    <p:animEffect transition="in" filter="wipe(left)">
                                      <p:cBhvr>
                                        <p:cTn id="827" dur="500"/>
                                        <p:tgtEl>
                                          <p:spTgt spid="665"/>
                                        </p:tgtEl>
                                      </p:cBhvr>
                                    </p:animEffect>
                                  </p:childTnLst>
                                </p:cTn>
                              </p:par>
                            </p:childTnLst>
                          </p:cTn>
                        </p:par>
                        <p:par>
                          <p:cTn id="828" fill="hold">
                            <p:stCondLst>
                              <p:cond delay="103000"/>
                            </p:stCondLst>
                            <p:childTnLst>
                              <p:par>
                                <p:cTn id="829" presetID="22" presetClass="entr" presetSubtype="8" fill="hold" nodeType="afterEffect">
                                  <p:stCondLst>
                                    <p:cond delay="0"/>
                                  </p:stCondLst>
                                  <p:childTnLst>
                                    <p:set>
                                      <p:cBhvr>
                                        <p:cTn id="830" dur="1" fill="hold">
                                          <p:stCondLst>
                                            <p:cond delay="0"/>
                                          </p:stCondLst>
                                        </p:cTn>
                                        <p:tgtEl>
                                          <p:spTgt spid="666"/>
                                        </p:tgtEl>
                                        <p:attrNameLst>
                                          <p:attrName>style.visibility</p:attrName>
                                        </p:attrNameLst>
                                      </p:cBhvr>
                                      <p:to>
                                        <p:strVal val="visible"/>
                                      </p:to>
                                    </p:set>
                                    <p:animEffect transition="in" filter="wipe(left)">
                                      <p:cBhvr>
                                        <p:cTn id="831" dur="500"/>
                                        <p:tgtEl>
                                          <p:spTgt spid="666"/>
                                        </p:tgtEl>
                                      </p:cBhvr>
                                    </p:animEffect>
                                  </p:childTnLst>
                                </p:cTn>
                              </p:par>
                            </p:childTnLst>
                          </p:cTn>
                        </p:par>
                        <p:par>
                          <p:cTn id="832" fill="hold">
                            <p:stCondLst>
                              <p:cond delay="103500"/>
                            </p:stCondLst>
                            <p:childTnLst>
                              <p:par>
                                <p:cTn id="833" presetID="22" presetClass="entr" presetSubtype="8" fill="hold" grpId="0" nodeType="afterEffect">
                                  <p:stCondLst>
                                    <p:cond delay="0"/>
                                  </p:stCondLst>
                                  <p:childTnLst>
                                    <p:set>
                                      <p:cBhvr>
                                        <p:cTn id="834" dur="1" fill="hold">
                                          <p:stCondLst>
                                            <p:cond delay="0"/>
                                          </p:stCondLst>
                                        </p:cTn>
                                        <p:tgtEl>
                                          <p:spTgt spid="667"/>
                                        </p:tgtEl>
                                        <p:attrNameLst>
                                          <p:attrName>style.visibility</p:attrName>
                                        </p:attrNameLst>
                                      </p:cBhvr>
                                      <p:to>
                                        <p:strVal val="visible"/>
                                      </p:to>
                                    </p:set>
                                    <p:animEffect transition="in" filter="wipe(left)">
                                      <p:cBhvr>
                                        <p:cTn id="835" dur="500"/>
                                        <p:tgtEl>
                                          <p:spTgt spid="667"/>
                                        </p:tgtEl>
                                      </p:cBhvr>
                                    </p:animEffect>
                                  </p:childTnLst>
                                </p:cTn>
                              </p:par>
                            </p:childTnLst>
                          </p:cTn>
                        </p:par>
                        <p:par>
                          <p:cTn id="836" fill="hold">
                            <p:stCondLst>
                              <p:cond delay="104000"/>
                            </p:stCondLst>
                            <p:childTnLst>
                              <p:par>
                                <p:cTn id="837" presetID="22" presetClass="entr" presetSubtype="8" fill="hold" nodeType="afterEffect">
                                  <p:stCondLst>
                                    <p:cond delay="0"/>
                                  </p:stCondLst>
                                  <p:childTnLst>
                                    <p:set>
                                      <p:cBhvr>
                                        <p:cTn id="838" dur="1" fill="hold">
                                          <p:stCondLst>
                                            <p:cond delay="0"/>
                                          </p:stCondLst>
                                        </p:cTn>
                                        <p:tgtEl>
                                          <p:spTgt spid="668"/>
                                        </p:tgtEl>
                                        <p:attrNameLst>
                                          <p:attrName>style.visibility</p:attrName>
                                        </p:attrNameLst>
                                      </p:cBhvr>
                                      <p:to>
                                        <p:strVal val="visible"/>
                                      </p:to>
                                    </p:set>
                                    <p:animEffect transition="in" filter="wipe(left)">
                                      <p:cBhvr>
                                        <p:cTn id="839" dur="500"/>
                                        <p:tgtEl>
                                          <p:spTgt spid="668"/>
                                        </p:tgtEl>
                                      </p:cBhvr>
                                    </p:animEffect>
                                  </p:childTnLst>
                                </p:cTn>
                              </p:par>
                            </p:childTnLst>
                          </p:cTn>
                        </p:par>
                        <p:par>
                          <p:cTn id="840" fill="hold">
                            <p:stCondLst>
                              <p:cond delay="104500"/>
                            </p:stCondLst>
                            <p:childTnLst>
                              <p:par>
                                <p:cTn id="841" presetID="22" presetClass="entr" presetSubtype="8" fill="hold" nodeType="afterEffect">
                                  <p:stCondLst>
                                    <p:cond delay="0"/>
                                  </p:stCondLst>
                                  <p:childTnLst>
                                    <p:set>
                                      <p:cBhvr>
                                        <p:cTn id="842" dur="1" fill="hold">
                                          <p:stCondLst>
                                            <p:cond delay="0"/>
                                          </p:stCondLst>
                                        </p:cTn>
                                        <p:tgtEl>
                                          <p:spTgt spid="670"/>
                                        </p:tgtEl>
                                        <p:attrNameLst>
                                          <p:attrName>style.visibility</p:attrName>
                                        </p:attrNameLst>
                                      </p:cBhvr>
                                      <p:to>
                                        <p:strVal val="visible"/>
                                      </p:to>
                                    </p:set>
                                    <p:animEffect transition="in" filter="wipe(left)">
                                      <p:cBhvr>
                                        <p:cTn id="843" dur="500"/>
                                        <p:tgtEl>
                                          <p:spTgt spid="670"/>
                                        </p:tgtEl>
                                      </p:cBhvr>
                                    </p:animEffect>
                                  </p:childTnLst>
                                </p:cTn>
                              </p:par>
                            </p:childTnLst>
                          </p:cTn>
                        </p:par>
                        <p:par>
                          <p:cTn id="844" fill="hold">
                            <p:stCondLst>
                              <p:cond delay="105000"/>
                            </p:stCondLst>
                            <p:childTnLst>
                              <p:par>
                                <p:cTn id="845" presetID="22" presetClass="entr" presetSubtype="8" fill="hold" grpId="0" nodeType="afterEffect">
                                  <p:stCondLst>
                                    <p:cond delay="0"/>
                                  </p:stCondLst>
                                  <p:childTnLst>
                                    <p:set>
                                      <p:cBhvr>
                                        <p:cTn id="846" dur="1" fill="hold">
                                          <p:stCondLst>
                                            <p:cond delay="0"/>
                                          </p:stCondLst>
                                        </p:cTn>
                                        <p:tgtEl>
                                          <p:spTgt spid="669"/>
                                        </p:tgtEl>
                                        <p:attrNameLst>
                                          <p:attrName>style.visibility</p:attrName>
                                        </p:attrNameLst>
                                      </p:cBhvr>
                                      <p:to>
                                        <p:strVal val="visible"/>
                                      </p:to>
                                    </p:set>
                                    <p:animEffect transition="in" filter="wipe(left)">
                                      <p:cBhvr>
                                        <p:cTn id="847" dur="500"/>
                                        <p:tgtEl>
                                          <p:spTgt spid="669"/>
                                        </p:tgtEl>
                                      </p:cBhvr>
                                    </p:animEffect>
                                  </p:childTnLst>
                                </p:cTn>
                              </p:par>
                            </p:childTnLst>
                          </p:cTn>
                        </p:par>
                        <p:par>
                          <p:cTn id="848" fill="hold">
                            <p:stCondLst>
                              <p:cond delay="105500"/>
                            </p:stCondLst>
                            <p:childTnLst>
                              <p:par>
                                <p:cTn id="849" presetID="22" presetClass="entr" presetSubtype="8" fill="hold" nodeType="afterEffect">
                                  <p:stCondLst>
                                    <p:cond delay="0"/>
                                  </p:stCondLst>
                                  <p:childTnLst>
                                    <p:set>
                                      <p:cBhvr>
                                        <p:cTn id="850" dur="1" fill="hold">
                                          <p:stCondLst>
                                            <p:cond delay="0"/>
                                          </p:stCondLst>
                                        </p:cTn>
                                        <p:tgtEl>
                                          <p:spTgt spid="671"/>
                                        </p:tgtEl>
                                        <p:attrNameLst>
                                          <p:attrName>style.visibility</p:attrName>
                                        </p:attrNameLst>
                                      </p:cBhvr>
                                      <p:to>
                                        <p:strVal val="visible"/>
                                      </p:to>
                                    </p:set>
                                    <p:animEffect transition="in" filter="wipe(left)">
                                      <p:cBhvr>
                                        <p:cTn id="851" dur="500"/>
                                        <p:tgtEl>
                                          <p:spTgt spid="671"/>
                                        </p:tgtEl>
                                      </p:cBhvr>
                                    </p:animEffect>
                                  </p:childTnLst>
                                </p:cTn>
                              </p:par>
                            </p:childTnLst>
                          </p:cTn>
                        </p:par>
                        <p:par>
                          <p:cTn id="852" fill="hold">
                            <p:stCondLst>
                              <p:cond delay="106000"/>
                            </p:stCondLst>
                            <p:childTnLst>
                              <p:par>
                                <p:cTn id="853" presetID="22" presetClass="entr" presetSubtype="8" fill="hold" nodeType="afterEffect">
                                  <p:stCondLst>
                                    <p:cond delay="0"/>
                                  </p:stCondLst>
                                  <p:childTnLst>
                                    <p:set>
                                      <p:cBhvr>
                                        <p:cTn id="854" dur="1" fill="hold">
                                          <p:stCondLst>
                                            <p:cond delay="0"/>
                                          </p:stCondLst>
                                        </p:cTn>
                                        <p:tgtEl>
                                          <p:spTgt spid="672"/>
                                        </p:tgtEl>
                                        <p:attrNameLst>
                                          <p:attrName>style.visibility</p:attrName>
                                        </p:attrNameLst>
                                      </p:cBhvr>
                                      <p:to>
                                        <p:strVal val="visible"/>
                                      </p:to>
                                    </p:set>
                                    <p:animEffect transition="in" filter="wipe(left)">
                                      <p:cBhvr>
                                        <p:cTn id="855" dur="500"/>
                                        <p:tgtEl>
                                          <p:spTgt spid="672"/>
                                        </p:tgtEl>
                                      </p:cBhvr>
                                    </p:animEffect>
                                  </p:childTnLst>
                                </p:cTn>
                              </p:par>
                            </p:childTnLst>
                          </p:cTn>
                        </p:par>
                        <p:par>
                          <p:cTn id="856" fill="hold">
                            <p:stCondLst>
                              <p:cond delay="106500"/>
                            </p:stCondLst>
                            <p:childTnLst>
                              <p:par>
                                <p:cTn id="857" presetID="22" presetClass="entr" presetSubtype="8" fill="hold" grpId="0" nodeType="afterEffect">
                                  <p:stCondLst>
                                    <p:cond delay="0"/>
                                  </p:stCondLst>
                                  <p:childTnLst>
                                    <p:set>
                                      <p:cBhvr>
                                        <p:cTn id="858" dur="1" fill="hold">
                                          <p:stCondLst>
                                            <p:cond delay="0"/>
                                          </p:stCondLst>
                                        </p:cTn>
                                        <p:tgtEl>
                                          <p:spTgt spid="234"/>
                                        </p:tgtEl>
                                        <p:attrNameLst>
                                          <p:attrName>style.visibility</p:attrName>
                                        </p:attrNameLst>
                                      </p:cBhvr>
                                      <p:to>
                                        <p:strVal val="visible"/>
                                      </p:to>
                                    </p:set>
                                    <p:animEffect transition="in" filter="wipe(left)">
                                      <p:cBhvr>
                                        <p:cTn id="859" dur="500"/>
                                        <p:tgtEl>
                                          <p:spTgt spid="234"/>
                                        </p:tgtEl>
                                      </p:cBhvr>
                                    </p:animEffect>
                                  </p:childTnLst>
                                </p:cTn>
                              </p:par>
                            </p:childTnLst>
                          </p:cTn>
                        </p:par>
                        <p:par>
                          <p:cTn id="860" fill="hold">
                            <p:stCondLst>
                              <p:cond delay="107000"/>
                            </p:stCondLst>
                            <p:childTnLst>
                              <p:par>
                                <p:cTn id="861" presetID="22" presetClass="entr" presetSubtype="8" fill="hold" nodeType="afterEffect">
                                  <p:stCondLst>
                                    <p:cond delay="0"/>
                                  </p:stCondLst>
                                  <p:childTnLst>
                                    <p:set>
                                      <p:cBhvr>
                                        <p:cTn id="862" dur="1" fill="hold">
                                          <p:stCondLst>
                                            <p:cond delay="0"/>
                                          </p:stCondLst>
                                        </p:cTn>
                                        <p:tgtEl>
                                          <p:spTgt spid="236"/>
                                        </p:tgtEl>
                                        <p:attrNameLst>
                                          <p:attrName>style.visibility</p:attrName>
                                        </p:attrNameLst>
                                      </p:cBhvr>
                                      <p:to>
                                        <p:strVal val="visible"/>
                                      </p:to>
                                    </p:set>
                                    <p:animEffect transition="in" filter="wipe(left)">
                                      <p:cBhvr>
                                        <p:cTn id="863" dur="500"/>
                                        <p:tgtEl>
                                          <p:spTgt spid="236"/>
                                        </p:tgtEl>
                                      </p:cBhvr>
                                    </p:animEffect>
                                  </p:childTnLst>
                                </p:cTn>
                              </p:par>
                            </p:childTnLst>
                          </p:cTn>
                        </p:par>
                        <p:par>
                          <p:cTn id="864" fill="hold">
                            <p:stCondLst>
                              <p:cond delay="107500"/>
                            </p:stCondLst>
                            <p:childTnLst>
                              <p:par>
                                <p:cTn id="865" presetID="22" presetClass="entr" presetSubtype="8" fill="hold" grpId="0" nodeType="afterEffect">
                                  <p:stCondLst>
                                    <p:cond delay="0"/>
                                  </p:stCondLst>
                                  <p:childTnLst>
                                    <p:set>
                                      <p:cBhvr>
                                        <p:cTn id="866" dur="1" fill="hold">
                                          <p:stCondLst>
                                            <p:cond delay="0"/>
                                          </p:stCondLst>
                                        </p:cTn>
                                        <p:tgtEl>
                                          <p:spTgt spid="235"/>
                                        </p:tgtEl>
                                        <p:attrNameLst>
                                          <p:attrName>style.visibility</p:attrName>
                                        </p:attrNameLst>
                                      </p:cBhvr>
                                      <p:to>
                                        <p:strVal val="visible"/>
                                      </p:to>
                                    </p:set>
                                    <p:animEffect transition="in" filter="wipe(left)">
                                      <p:cBhvr>
                                        <p:cTn id="867" dur="500"/>
                                        <p:tgtEl>
                                          <p:spTgt spid="235"/>
                                        </p:tgtEl>
                                      </p:cBhvr>
                                    </p:animEffect>
                                  </p:childTnLst>
                                </p:cTn>
                              </p:par>
                            </p:childTnLst>
                          </p:cTn>
                        </p:par>
                        <p:par>
                          <p:cTn id="868" fill="hold">
                            <p:stCondLst>
                              <p:cond delay="108000"/>
                            </p:stCondLst>
                            <p:childTnLst>
                              <p:par>
                                <p:cTn id="869" presetID="22" presetClass="entr" presetSubtype="8" fill="hold" nodeType="afterEffect">
                                  <p:stCondLst>
                                    <p:cond delay="0"/>
                                  </p:stCondLst>
                                  <p:childTnLst>
                                    <p:set>
                                      <p:cBhvr>
                                        <p:cTn id="870" dur="1" fill="hold">
                                          <p:stCondLst>
                                            <p:cond delay="0"/>
                                          </p:stCondLst>
                                        </p:cTn>
                                        <p:tgtEl>
                                          <p:spTgt spid="229"/>
                                        </p:tgtEl>
                                        <p:attrNameLst>
                                          <p:attrName>style.visibility</p:attrName>
                                        </p:attrNameLst>
                                      </p:cBhvr>
                                      <p:to>
                                        <p:strVal val="visible"/>
                                      </p:to>
                                    </p:set>
                                    <p:animEffect transition="in" filter="wipe(left)">
                                      <p:cBhvr>
                                        <p:cTn id="871" dur="500"/>
                                        <p:tgtEl>
                                          <p:spTgt spid="229"/>
                                        </p:tgtEl>
                                      </p:cBhvr>
                                    </p:animEffect>
                                  </p:childTnLst>
                                </p:cTn>
                              </p:par>
                            </p:childTnLst>
                          </p:cTn>
                        </p:par>
                        <p:par>
                          <p:cTn id="872" fill="hold">
                            <p:stCondLst>
                              <p:cond delay="108500"/>
                            </p:stCondLst>
                            <p:childTnLst>
                              <p:par>
                                <p:cTn id="873" presetID="22" presetClass="entr" presetSubtype="8" fill="hold" grpId="0" nodeType="afterEffect">
                                  <p:stCondLst>
                                    <p:cond delay="0"/>
                                  </p:stCondLst>
                                  <p:childTnLst>
                                    <p:set>
                                      <p:cBhvr>
                                        <p:cTn id="874" dur="1" fill="hold">
                                          <p:stCondLst>
                                            <p:cond delay="0"/>
                                          </p:stCondLst>
                                        </p:cTn>
                                        <p:tgtEl>
                                          <p:spTgt spid="237"/>
                                        </p:tgtEl>
                                        <p:attrNameLst>
                                          <p:attrName>style.visibility</p:attrName>
                                        </p:attrNameLst>
                                      </p:cBhvr>
                                      <p:to>
                                        <p:strVal val="visible"/>
                                      </p:to>
                                    </p:set>
                                    <p:animEffect transition="in" filter="wipe(left)">
                                      <p:cBhvr>
                                        <p:cTn id="875" dur="500"/>
                                        <p:tgtEl>
                                          <p:spTgt spid="237"/>
                                        </p:tgtEl>
                                      </p:cBhvr>
                                    </p:animEffect>
                                  </p:childTnLst>
                                </p:cTn>
                              </p:par>
                            </p:childTnLst>
                          </p:cTn>
                        </p:par>
                        <p:par>
                          <p:cTn id="876" fill="hold">
                            <p:stCondLst>
                              <p:cond delay="109000"/>
                            </p:stCondLst>
                            <p:childTnLst>
                              <p:par>
                                <p:cTn id="877" presetID="22" presetClass="entr" presetSubtype="8" fill="hold" nodeType="afterEffect">
                                  <p:stCondLst>
                                    <p:cond delay="0"/>
                                  </p:stCondLst>
                                  <p:childTnLst>
                                    <p:set>
                                      <p:cBhvr>
                                        <p:cTn id="878" dur="1" fill="hold">
                                          <p:stCondLst>
                                            <p:cond delay="0"/>
                                          </p:stCondLst>
                                        </p:cTn>
                                        <p:tgtEl>
                                          <p:spTgt spid="238"/>
                                        </p:tgtEl>
                                        <p:attrNameLst>
                                          <p:attrName>style.visibility</p:attrName>
                                        </p:attrNameLst>
                                      </p:cBhvr>
                                      <p:to>
                                        <p:strVal val="visible"/>
                                      </p:to>
                                    </p:set>
                                    <p:animEffect transition="in" filter="wipe(left)">
                                      <p:cBhvr>
                                        <p:cTn id="879" dur="500"/>
                                        <p:tgtEl>
                                          <p:spTgt spid="238"/>
                                        </p:tgtEl>
                                      </p:cBhvr>
                                    </p:animEffect>
                                  </p:childTnLst>
                                </p:cTn>
                              </p:par>
                            </p:childTnLst>
                          </p:cTn>
                        </p:par>
                        <p:par>
                          <p:cTn id="880" fill="hold">
                            <p:stCondLst>
                              <p:cond delay="109500"/>
                            </p:stCondLst>
                            <p:childTnLst>
                              <p:par>
                                <p:cTn id="881" presetID="22" presetClass="entr" presetSubtype="8" fill="hold" grpId="0" nodeType="afterEffect">
                                  <p:stCondLst>
                                    <p:cond delay="0"/>
                                  </p:stCondLst>
                                  <p:childTnLst>
                                    <p:set>
                                      <p:cBhvr>
                                        <p:cTn id="882" dur="1" fill="hold">
                                          <p:stCondLst>
                                            <p:cond delay="0"/>
                                          </p:stCondLst>
                                        </p:cTn>
                                        <p:tgtEl>
                                          <p:spTgt spid="239"/>
                                        </p:tgtEl>
                                        <p:attrNameLst>
                                          <p:attrName>style.visibility</p:attrName>
                                        </p:attrNameLst>
                                      </p:cBhvr>
                                      <p:to>
                                        <p:strVal val="visible"/>
                                      </p:to>
                                    </p:set>
                                    <p:animEffect transition="in" filter="wipe(left)">
                                      <p:cBhvr>
                                        <p:cTn id="883" dur="500"/>
                                        <p:tgtEl>
                                          <p:spTgt spid="239"/>
                                        </p:tgtEl>
                                      </p:cBhvr>
                                    </p:animEffect>
                                  </p:childTnLst>
                                </p:cTn>
                              </p:par>
                            </p:childTnLst>
                          </p:cTn>
                        </p:par>
                        <p:par>
                          <p:cTn id="884" fill="hold">
                            <p:stCondLst>
                              <p:cond delay="110000"/>
                            </p:stCondLst>
                            <p:childTnLst>
                              <p:par>
                                <p:cTn id="885" presetID="22" presetClass="entr" presetSubtype="8" fill="hold" grpId="0" nodeType="afterEffect">
                                  <p:stCondLst>
                                    <p:cond delay="0"/>
                                  </p:stCondLst>
                                  <p:childTnLst>
                                    <p:set>
                                      <p:cBhvr>
                                        <p:cTn id="886" dur="1" fill="hold">
                                          <p:stCondLst>
                                            <p:cond delay="0"/>
                                          </p:stCondLst>
                                        </p:cTn>
                                        <p:tgtEl>
                                          <p:spTgt spid="240"/>
                                        </p:tgtEl>
                                        <p:attrNameLst>
                                          <p:attrName>style.visibility</p:attrName>
                                        </p:attrNameLst>
                                      </p:cBhvr>
                                      <p:to>
                                        <p:strVal val="visible"/>
                                      </p:to>
                                    </p:set>
                                    <p:animEffect transition="in" filter="wipe(left)">
                                      <p:cBhvr>
                                        <p:cTn id="887" dur="500"/>
                                        <p:tgtEl>
                                          <p:spTgt spid="240"/>
                                        </p:tgtEl>
                                      </p:cBhvr>
                                    </p:animEffect>
                                  </p:childTnLst>
                                </p:cTn>
                              </p:par>
                            </p:childTnLst>
                          </p:cTn>
                        </p:par>
                        <p:par>
                          <p:cTn id="888" fill="hold">
                            <p:stCondLst>
                              <p:cond delay="110500"/>
                            </p:stCondLst>
                            <p:childTnLst>
                              <p:par>
                                <p:cTn id="889" presetID="22" presetClass="entr" presetSubtype="8" fill="hold" nodeType="afterEffect">
                                  <p:stCondLst>
                                    <p:cond delay="0"/>
                                  </p:stCondLst>
                                  <p:childTnLst>
                                    <p:set>
                                      <p:cBhvr>
                                        <p:cTn id="890" dur="1" fill="hold">
                                          <p:stCondLst>
                                            <p:cond delay="0"/>
                                          </p:stCondLst>
                                        </p:cTn>
                                        <p:tgtEl>
                                          <p:spTgt spid="241"/>
                                        </p:tgtEl>
                                        <p:attrNameLst>
                                          <p:attrName>style.visibility</p:attrName>
                                        </p:attrNameLst>
                                      </p:cBhvr>
                                      <p:to>
                                        <p:strVal val="visible"/>
                                      </p:to>
                                    </p:set>
                                    <p:animEffect transition="in" filter="wipe(left)">
                                      <p:cBhvr>
                                        <p:cTn id="891" dur="500"/>
                                        <p:tgtEl>
                                          <p:spTgt spid="241"/>
                                        </p:tgtEl>
                                      </p:cBhvr>
                                    </p:animEffect>
                                  </p:childTnLst>
                                </p:cTn>
                              </p:par>
                            </p:childTnLst>
                          </p:cTn>
                        </p:par>
                        <p:par>
                          <p:cTn id="892" fill="hold">
                            <p:stCondLst>
                              <p:cond delay="111000"/>
                            </p:stCondLst>
                            <p:childTnLst>
                              <p:par>
                                <p:cTn id="893" presetID="22" presetClass="entr" presetSubtype="8" fill="hold" nodeType="afterEffect">
                                  <p:stCondLst>
                                    <p:cond delay="0"/>
                                  </p:stCondLst>
                                  <p:childTnLst>
                                    <p:set>
                                      <p:cBhvr>
                                        <p:cTn id="894" dur="1" fill="hold">
                                          <p:stCondLst>
                                            <p:cond delay="0"/>
                                          </p:stCondLst>
                                        </p:cTn>
                                        <p:tgtEl>
                                          <p:spTgt spid="242"/>
                                        </p:tgtEl>
                                        <p:attrNameLst>
                                          <p:attrName>style.visibility</p:attrName>
                                        </p:attrNameLst>
                                      </p:cBhvr>
                                      <p:to>
                                        <p:strVal val="visible"/>
                                      </p:to>
                                    </p:set>
                                    <p:animEffect transition="in" filter="wipe(left)">
                                      <p:cBhvr>
                                        <p:cTn id="895" dur="500"/>
                                        <p:tgtEl>
                                          <p:spTgt spid="242"/>
                                        </p:tgtEl>
                                      </p:cBhvr>
                                    </p:animEffect>
                                  </p:childTnLst>
                                </p:cTn>
                              </p:par>
                            </p:childTnLst>
                          </p:cTn>
                        </p:par>
                        <p:par>
                          <p:cTn id="896" fill="hold">
                            <p:stCondLst>
                              <p:cond delay="111500"/>
                            </p:stCondLst>
                            <p:childTnLst>
                              <p:par>
                                <p:cTn id="897" presetID="22" presetClass="entr" presetSubtype="8" fill="hold" grpId="0" nodeType="afterEffect">
                                  <p:stCondLst>
                                    <p:cond delay="0"/>
                                  </p:stCondLst>
                                  <p:childTnLst>
                                    <p:set>
                                      <p:cBhvr>
                                        <p:cTn id="898" dur="1" fill="hold">
                                          <p:stCondLst>
                                            <p:cond delay="0"/>
                                          </p:stCondLst>
                                        </p:cTn>
                                        <p:tgtEl>
                                          <p:spTgt spid="243"/>
                                        </p:tgtEl>
                                        <p:attrNameLst>
                                          <p:attrName>style.visibility</p:attrName>
                                        </p:attrNameLst>
                                      </p:cBhvr>
                                      <p:to>
                                        <p:strVal val="visible"/>
                                      </p:to>
                                    </p:set>
                                    <p:animEffect transition="in" filter="wipe(left)">
                                      <p:cBhvr>
                                        <p:cTn id="899" dur="500"/>
                                        <p:tgtEl>
                                          <p:spTgt spid="243"/>
                                        </p:tgtEl>
                                      </p:cBhvr>
                                    </p:animEffect>
                                  </p:childTnLst>
                                </p:cTn>
                              </p:par>
                            </p:childTnLst>
                          </p:cTn>
                        </p:par>
                        <p:par>
                          <p:cTn id="900" fill="hold">
                            <p:stCondLst>
                              <p:cond delay="112000"/>
                            </p:stCondLst>
                            <p:childTnLst>
                              <p:par>
                                <p:cTn id="901" presetID="22" presetClass="entr" presetSubtype="8" fill="hold" nodeType="afterEffect">
                                  <p:stCondLst>
                                    <p:cond delay="0"/>
                                  </p:stCondLst>
                                  <p:childTnLst>
                                    <p:set>
                                      <p:cBhvr>
                                        <p:cTn id="902" dur="1" fill="hold">
                                          <p:stCondLst>
                                            <p:cond delay="0"/>
                                          </p:stCondLst>
                                        </p:cTn>
                                        <p:tgtEl>
                                          <p:spTgt spid="244"/>
                                        </p:tgtEl>
                                        <p:attrNameLst>
                                          <p:attrName>style.visibility</p:attrName>
                                        </p:attrNameLst>
                                      </p:cBhvr>
                                      <p:to>
                                        <p:strVal val="visible"/>
                                      </p:to>
                                    </p:set>
                                    <p:animEffect transition="in" filter="wipe(left)">
                                      <p:cBhvr>
                                        <p:cTn id="903" dur="500"/>
                                        <p:tgtEl>
                                          <p:spTgt spid="244"/>
                                        </p:tgtEl>
                                      </p:cBhvr>
                                    </p:animEffect>
                                  </p:childTnLst>
                                </p:cTn>
                              </p:par>
                            </p:childTnLst>
                          </p:cTn>
                        </p:par>
                        <p:par>
                          <p:cTn id="904" fill="hold">
                            <p:stCondLst>
                              <p:cond delay="112500"/>
                            </p:stCondLst>
                            <p:childTnLst>
                              <p:par>
                                <p:cTn id="905" presetID="22" presetClass="entr" presetSubtype="8" fill="hold" grpId="0" nodeType="afterEffect">
                                  <p:stCondLst>
                                    <p:cond delay="0"/>
                                  </p:stCondLst>
                                  <p:childTnLst>
                                    <p:set>
                                      <p:cBhvr>
                                        <p:cTn id="906" dur="1" fill="hold">
                                          <p:stCondLst>
                                            <p:cond delay="0"/>
                                          </p:stCondLst>
                                        </p:cTn>
                                        <p:tgtEl>
                                          <p:spTgt spid="245"/>
                                        </p:tgtEl>
                                        <p:attrNameLst>
                                          <p:attrName>style.visibility</p:attrName>
                                        </p:attrNameLst>
                                      </p:cBhvr>
                                      <p:to>
                                        <p:strVal val="visible"/>
                                      </p:to>
                                    </p:set>
                                    <p:animEffect transition="in" filter="wipe(left)">
                                      <p:cBhvr>
                                        <p:cTn id="907" dur="500"/>
                                        <p:tgtEl>
                                          <p:spTgt spid="245"/>
                                        </p:tgtEl>
                                      </p:cBhvr>
                                    </p:animEffect>
                                  </p:childTnLst>
                                </p:cTn>
                              </p:par>
                            </p:childTnLst>
                          </p:cTn>
                        </p:par>
                        <p:par>
                          <p:cTn id="908" fill="hold">
                            <p:stCondLst>
                              <p:cond delay="113000"/>
                            </p:stCondLst>
                            <p:childTnLst>
                              <p:par>
                                <p:cTn id="909" presetID="22" presetClass="entr" presetSubtype="8" fill="hold" nodeType="afterEffect">
                                  <p:stCondLst>
                                    <p:cond delay="0"/>
                                  </p:stCondLst>
                                  <p:childTnLst>
                                    <p:set>
                                      <p:cBhvr>
                                        <p:cTn id="910" dur="1" fill="hold">
                                          <p:stCondLst>
                                            <p:cond delay="0"/>
                                          </p:stCondLst>
                                        </p:cTn>
                                        <p:tgtEl>
                                          <p:spTgt spid="246"/>
                                        </p:tgtEl>
                                        <p:attrNameLst>
                                          <p:attrName>style.visibility</p:attrName>
                                        </p:attrNameLst>
                                      </p:cBhvr>
                                      <p:to>
                                        <p:strVal val="visible"/>
                                      </p:to>
                                    </p:set>
                                    <p:animEffect transition="in" filter="wipe(left)">
                                      <p:cBhvr>
                                        <p:cTn id="911" dur="500"/>
                                        <p:tgtEl>
                                          <p:spTgt spid="246"/>
                                        </p:tgtEl>
                                      </p:cBhvr>
                                    </p:animEffect>
                                  </p:childTnLst>
                                </p:cTn>
                              </p:par>
                            </p:childTnLst>
                          </p:cTn>
                        </p:par>
                        <p:par>
                          <p:cTn id="912" fill="hold">
                            <p:stCondLst>
                              <p:cond delay="113500"/>
                            </p:stCondLst>
                            <p:childTnLst>
                              <p:par>
                                <p:cTn id="913" presetID="22" presetClass="entr" presetSubtype="8" fill="hold" grpId="0" nodeType="afterEffect">
                                  <p:stCondLst>
                                    <p:cond delay="0"/>
                                  </p:stCondLst>
                                  <p:childTnLst>
                                    <p:set>
                                      <p:cBhvr>
                                        <p:cTn id="914" dur="1" fill="hold">
                                          <p:stCondLst>
                                            <p:cond delay="0"/>
                                          </p:stCondLst>
                                        </p:cTn>
                                        <p:tgtEl>
                                          <p:spTgt spid="253"/>
                                        </p:tgtEl>
                                        <p:attrNameLst>
                                          <p:attrName>style.visibility</p:attrName>
                                        </p:attrNameLst>
                                      </p:cBhvr>
                                      <p:to>
                                        <p:strVal val="visible"/>
                                      </p:to>
                                    </p:set>
                                    <p:animEffect transition="in" filter="wipe(left)">
                                      <p:cBhvr>
                                        <p:cTn id="915" dur="500"/>
                                        <p:tgtEl>
                                          <p:spTgt spid="253"/>
                                        </p:tgtEl>
                                      </p:cBhvr>
                                    </p:animEffect>
                                  </p:childTnLst>
                                </p:cTn>
                              </p:par>
                            </p:childTnLst>
                          </p:cTn>
                        </p:par>
                        <p:par>
                          <p:cTn id="916" fill="hold">
                            <p:stCondLst>
                              <p:cond delay="114000"/>
                            </p:stCondLst>
                            <p:childTnLst>
                              <p:par>
                                <p:cTn id="917" presetID="22" presetClass="entr" presetSubtype="8" fill="hold" nodeType="afterEffect">
                                  <p:stCondLst>
                                    <p:cond delay="0"/>
                                  </p:stCondLst>
                                  <p:childTnLst>
                                    <p:set>
                                      <p:cBhvr>
                                        <p:cTn id="918" dur="1" fill="hold">
                                          <p:stCondLst>
                                            <p:cond delay="0"/>
                                          </p:stCondLst>
                                        </p:cTn>
                                        <p:tgtEl>
                                          <p:spTgt spid="254"/>
                                        </p:tgtEl>
                                        <p:attrNameLst>
                                          <p:attrName>style.visibility</p:attrName>
                                        </p:attrNameLst>
                                      </p:cBhvr>
                                      <p:to>
                                        <p:strVal val="visible"/>
                                      </p:to>
                                    </p:set>
                                    <p:animEffect transition="in" filter="wipe(left)">
                                      <p:cBhvr>
                                        <p:cTn id="919" dur="500"/>
                                        <p:tgtEl>
                                          <p:spTgt spid="254"/>
                                        </p:tgtEl>
                                      </p:cBhvr>
                                    </p:animEffect>
                                  </p:childTnLst>
                                </p:cTn>
                              </p:par>
                            </p:childTnLst>
                          </p:cTn>
                        </p:par>
                        <p:par>
                          <p:cTn id="920" fill="hold">
                            <p:stCondLst>
                              <p:cond delay="114500"/>
                            </p:stCondLst>
                            <p:childTnLst>
                              <p:par>
                                <p:cTn id="921" presetID="22" presetClass="entr" presetSubtype="8" fill="hold" grpId="0" nodeType="afterEffect">
                                  <p:stCondLst>
                                    <p:cond delay="0"/>
                                  </p:stCondLst>
                                  <p:childTnLst>
                                    <p:set>
                                      <p:cBhvr>
                                        <p:cTn id="922" dur="1" fill="hold">
                                          <p:stCondLst>
                                            <p:cond delay="0"/>
                                          </p:stCondLst>
                                        </p:cTn>
                                        <p:tgtEl>
                                          <p:spTgt spid="255"/>
                                        </p:tgtEl>
                                        <p:attrNameLst>
                                          <p:attrName>style.visibility</p:attrName>
                                        </p:attrNameLst>
                                      </p:cBhvr>
                                      <p:to>
                                        <p:strVal val="visible"/>
                                      </p:to>
                                    </p:set>
                                    <p:animEffect transition="in" filter="wipe(left)">
                                      <p:cBhvr>
                                        <p:cTn id="923" dur="500"/>
                                        <p:tgtEl>
                                          <p:spTgt spid="255"/>
                                        </p:tgtEl>
                                      </p:cBhvr>
                                    </p:animEffect>
                                  </p:childTnLst>
                                </p:cTn>
                              </p:par>
                            </p:childTnLst>
                          </p:cTn>
                        </p:par>
                        <p:par>
                          <p:cTn id="924" fill="hold">
                            <p:stCondLst>
                              <p:cond delay="115000"/>
                            </p:stCondLst>
                            <p:childTnLst>
                              <p:par>
                                <p:cTn id="925" presetID="22" presetClass="entr" presetSubtype="8" fill="hold" nodeType="afterEffect">
                                  <p:stCondLst>
                                    <p:cond delay="0"/>
                                  </p:stCondLst>
                                  <p:childTnLst>
                                    <p:set>
                                      <p:cBhvr>
                                        <p:cTn id="926" dur="1" fill="hold">
                                          <p:stCondLst>
                                            <p:cond delay="0"/>
                                          </p:stCondLst>
                                        </p:cTn>
                                        <p:tgtEl>
                                          <p:spTgt spid="256"/>
                                        </p:tgtEl>
                                        <p:attrNameLst>
                                          <p:attrName>style.visibility</p:attrName>
                                        </p:attrNameLst>
                                      </p:cBhvr>
                                      <p:to>
                                        <p:strVal val="visible"/>
                                      </p:to>
                                    </p:set>
                                    <p:animEffect transition="in" filter="wipe(left)">
                                      <p:cBhvr>
                                        <p:cTn id="927" dur="500"/>
                                        <p:tgtEl>
                                          <p:spTgt spid="256"/>
                                        </p:tgtEl>
                                      </p:cBhvr>
                                    </p:animEffect>
                                  </p:childTnLst>
                                </p:cTn>
                              </p:par>
                            </p:childTnLst>
                          </p:cTn>
                        </p:par>
                        <p:par>
                          <p:cTn id="928" fill="hold">
                            <p:stCondLst>
                              <p:cond delay="115500"/>
                            </p:stCondLst>
                            <p:childTnLst>
                              <p:par>
                                <p:cTn id="929" presetID="22" presetClass="entr" presetSubtype="8" fill="hold" grpId="0" nodeType="afterEffect">
                                  <p:stCondLst>
                                    <p:cond delay="0"/>
                                  </p:stCondLst>
                                  <p:childTnLst>
                                    <p:set>
                                      <p:cBhvr>
                                        <p:cTn id="930" dur="1" fill="hold">
                                          <p:stCondLst>
                                            <p:cond delay="0"/>
                                          </p:stCondLst>
                                        </p:cTn>
                                        <p:tgtEl>
                                          <p:spTgt spid="257"/>
                                        </p:tgtEl>
                                        <p:attrNameLst>
                                          <p:attrName>style.visibility</p:attrName>
                                        </p:attrNameLst>
                                      </p:cBhvr>
                                      <p:to>
                                        <p:strVal val="visible"/>
                                      </p:to>
                                    </p:set>
                                    <p:animEffect transition="in" filter="wipe(left)">
                                      <p:cBhvr>
                                        <p:cTn id="931" dur="500"/>
                                        <p:tgtEl>
                                          <p:spTgt spid="257"/>
                                        </p:tgtEl>
                                      </p:cBhvr>
                                    </p:animEffect>
                                  </p:childTnLst>
                                </p:cTn>
                              </p:par>
                            </p:childTnLst>
                          </p:cTn>
                        </p:par>
                        <p:par>
                          <p:cTn id="932" fill="hold">
                            <p:stCondLst>
                              <p:cond delay="116000"/>
                            </p:stCondLst>
                            <p:childTnLst>
                              <p:par>
                                <p:cTn id="933" presetID="22" presetClass="entr" presetSubtype="8" fill="hold" nodeType="afterEffect">
                                  <p:stCondLst>
                                    <p:cond delay="0"/>
                                  </p:stCondLst>
                                  <p:childTnLst>
                                    <p:set>
                                      <p:cBhvr>
                                        <p:cTn id="934" dur="1" fill="hold">
                                          <p:stCondLst>
                                            <p:cond delay="0"/>
                                          </p:stCondLst>
                                        </p:cTn>
                                        <p:tgtEl>
                                          <p:spTgt spid="258"/>
                                        </p:tgtEl>
                                        <p:attrNameLst>
                                          <p:attrName>style.visibility</p:attrName>
                                        </p:attrNameLst>
                                      </p:cBhvr>
                                      <p:to>
                                        <p:strVal val="visible"/>
                                      </p:to>
                                    </p:set>
                                    <p:animEffect transition="in" filter="wipe(left)">
                                      <p:cBhvr>
                                        <p:cTn id="93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304" grpId="0" animBg="1"/>
      <p:bldP spid="311" grpId="0" animBg="1"/>
      <p:bldP spid="334" grpId="0" animBg="1"/>
      <p:bldP spid="338" grpId="0" animBg="1"/>
      <p:bldP spid="344" grpId="0" animBg="1"/>
      <p:bldP spid="346" grpId="0" animBg="1"/>
      <p:bldP spid="348" grpId="0" animBg="1"/>
      <p:bldP spid="351" grpId="0" animBg="1"/>
      <p:bldP spid="356" grpId="0" animBg="1"/>
      <p:bldP spid="358" grpId="0" animBg="1"/>
      <p:bldP spid="361" grpId="0" animBg="1"/>
      <p:bldP spid="362" grpId="0" animBg="1"/>
      <p:bldP spid="364" grpId="0" animBg="1"/>
      <p:bldP spid="369" grpId="0" animBg="1"/>
      <p:bldP spid="370" grpId="0" animBg="1"/>
      <p:bldP spid="371" grpId="0" animBg="1"/>
      <p:bldP spid="374" grpId="0" animBg="1"/>
      <p:bldP spid="376" grpId="0" animBg="1"/>
      <p:bldP spid="379" grpId="0" animBg="1"/>
      <p:bldP spid="380" grpId="0" animBg="1"/>
      <p:bldP spid="382" grpId="0" animBg="1"/>
      <p:bldP spid="384" grpId="0" animBg="1"/>
      <p:bldP spid="387" grpId="0" animBg="1"/>
      <p:bldP spid="388" grpId="0" animBg="1"/>
      <p:bldP spid="389" grpId="0" animBg="1"/>
      <p:bldP spid="392" grpId="0" animBg="1"/>
      <p:bldP spid="394" grpId="0" animBg="1"/>
      <p:bldP spid="397" grpId="0" animBg="1"/>
      <p:bldP spid="402" grpId="0" animBg="1"/>
      <p:bldP spid="409" grpId="0" animBg="1"/>
      <p:bldP spid="413" grpId="0" animBg="1"/>
      <p:bldP spid="416" grpId="0" animBg="1"/>
      <p:bldP spid="423" grpId="0" animBg="1"/>
      <p:bldP spid="505" grpId="0" animBg="1"/>
      <p:bldP spid="509" grpId="0" animBg="1"/>
      <p:bldP spid="513" grpId="0" animBg="1"/>
      <p:bldP spid="516" grpId="0" animBg="1"/>
      <p:bldP spid="520" grpId="0" animBg="1"/>
      <p:bldP spid="523" grpId="0" animBg="1"/>
      <p:bldP spid="526" grpId="0" animBg="1"/>
      <p:bldP spid="529" grpId="0" animBg="1"/>
      <p:bldP spid="539" grpId="0" animBg="1"/>
      <p:bldP spid="540" grpId="0" animBg="1"/>
      <p:bldP spid="542" grpId="0" animBg="1"/>
      <p:bldP spid="544" grpId="0" animBg="1"/>
      <p:bldP spid="546" grpId="0" animBg="1"/>
      <p:bldP spid="548" grpId="0" animBg="1"/>
      <p:bldP spid="550" grpId="0" animBg="1"/>
      <p:bldP spid="552" grpId="0" animBg="1"/>
      <p:bldP spid="554" grpId="0" animBg="1"/>
      <p:bldP spid="556" grpId="0" animBg="1"/>
      <p:bldP spid="561" grpId="0" animBg="1"/>
      <p:bldP spid="566" grpId="0" animBg="1"/>
      <p:bldP spid="568" grpId="0" animBg="1"/>
      <p:bldP spid="570" grpId="0" animBg="1"/>
      <p:bldP spid="573" grpId="0" animBg="1"/>
      <p:bldP spid="574" grpId="0" animBg="1"/>
      <p:bldP spid="576" grpId="0" animBg="1"/>
      <p:bldP spid="580" grpId="0" animBg="1"/>
      <p:bldP spid="581" grpId="0" animBg="1"/>
      <p:bldP spid="582" grpId="0" animBg="1"/>
      <p:bldP spid="583" grpId="0" animBg="1"/>
      <p:bldP spid="585" grpId="0" animBg="1"/>
      <p:bldP spid="587" grpId="0" animBg="1"/>
      <p:bldP spid="589" grpId="0" animBg="1"/>
      <p:bldP spid="592" grpId="0" animBg="1"/>
      <p:bldP spid="596" grpId="0" animBg="1"/>
      <p:bldP spid="598" grpId="0" animBg="1"/>
      <p:bldP spid="600" grpId="0" animBg="1"/>
      <p:bldP spid="602" grpId="0" animBg="1"/>
      <p:bldP spid="604" grpId="0" animBg="1"/>
      <p:bldP spid="606" grpId="0" animBg="1"/>
      <p:bldP spid="608" grpId="0" animBg="1"/>
      <p:bldP spid="610" grpId="0" animBg="1"/>
      <p:bldP spid="612" grpId="0" animBg="1"/>
      <p:bldP spid="623" grpId="0" animBg="1"/>
      <p:bldP spid="624" grpId="0" animBg="1"/>
      <p:bldP spid="625" grpId="0" animBg="1"/>
      <p:bldP spid="627" grpId="0" animBg="1"/>
      <p:bldP spid="630" grpId="0" animBg="1"/>
      <p:bldP spid="631" grpId="0" animBg="1"/>
      <p:bldP spid="633" grpId="0" animBg="1"/>
      <p:bldP spid="637" grpId="0" animBg="1"/>
      <p:bldP spid="638" grpId="0" animBg="1"/>
      <p:bldP spid="639" grpId="0" animBg="1"/>
      <p:bldP spid="640" grpId="0" animBg="1"/>
      <p:bldP spid="642" grpId="0" animBg="1"/>
      <p:bldP spid="644" grpId="0" animBg="1"/>
      <p:bldP spid="646" grpId="0" animBg="1"/>
      <p:bldP spid="649" grpId="0" animBg="1"/>
      <p:bldP spid="652" grpId="0" animBg="1"/>
      <p:bldP spid="653" grpId="0" animBg="1"/>
      <p:bldP spid="655" grpId="0" animBg="1"/>
      <p:bldP spid="657" grpId="0" animBg="1"/>
      <p:bldP spid="659" grpId="0" animBg="1"/>
      <p:bldP spid="661" grpId="0" animBg="1"/>
      <p:bldP spid="663" grpId="0" animBg="1"/>
      <p:bldP spid="665" grpId="0" animBg="1"/>
      <p:bldP spid="667" grpId="0" animBg="1"/>
      <p:bldP spid="669" grpId="0" animBg="1"/>
      <p:bldP spid="234" grpId="0" animBg="1"/>
      <p:bldP spid="235" grpId="0" animBg="1"/>
      <p:bldP spid="237" grpId="0" animBg="1"/>
      <p:bldP spid="239" grpId="0" animBg="1"/>
      <p:bldP spid="240" grpId="0" animBg="1"/>
      <p:bldP spid="243" grpId="0" animBg="1"/>
      <p:bldP spid="245" grpId="0" animBg="1"/>
      <p:bldP spid="253" grpId="0" animBg="1"/>
      <p:bldP spid="255" grpId="0" animBg="1"/>
      <p:bldP spid="257" grpId="0" animBg="1"/>
    </p:bldLst>
  </p:timing>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247" name="Rectangle 246"/>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3" name="Rectangle 2"/>
          <p:cNvSpPr/>
          <p:nvPr userDrawn="1"/>
        </p:nvSpPr>
        <p:spPr>
          <a:xfrm>
            <a:off x="0" y="-30574"/>
            <a:ext cx="9161000" cy="6888574"/>
          </a:xfrm>
          <a:prstGeom prst="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92429" y="5825275"/>
            <a:ext cx="1463659" cy="410974"/>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61359" y="6160049"/>
            <a:ext cx="1546848" cy="255494"/>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p:cNvCxnSpPr>
          <p:nvPr userDrawn="1"/>
        </p:nvCxnSpPr>
        <p:spPr>
          <a:xfrm flipV="1">
            <a:off x="3546559" y="5109817"/>
            <a:ext cx="242400" cy="578111"/>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546559" y="5687928"/>
            <a:ext cx="214800" cy="727615"/>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942364" y="5593804"/>
            <a:ext cx="358164" cy="949761"/>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74441" y="5825275"/>
            <a:ext cx="117988" cy="4808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92429" y="4930523"/>
            <a:ext cx="1491259" cy="89475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98972" y="4263639"/>
            <a:ext cx="804251" cy="36718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p:cNvCxnSpPr>
          <p:nvPr userDrawn="1"/>
        </p:nvCxnSpPr>
        <p:spPr>
          <a:xfrm>
            <a:off x="184441" y="4756075"/>
            <a:ext cx="2243148" cy="402301"/>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endCxn id="361" idx="3"/>
          </p:cNvCxnSpPr>
          <p:nvPr userDrawn="1"/>
        </p:nvCxnSpPr>
        <p:spPr>
          <a:xfrm>
            <a:off x="6798212" y="4970481"/>
            <a:ext cx="532865" cy="930993"/>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149707" y="4979082"/>
            <a:ext cx="648505" cy="619199"/>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430537" y="4970482"/>
            <a:ext cx="367675" cy="8070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64618" y="4970482"/>
            <a:ext cx="33594" cy="868391"/>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p:cNvCxnSpPr>
          <p:nvPr userDrawn="1"/>
        </p:nvCxnSpPr>
        <p:spPr>
          <a:xfrm flipH="1" flipV="1">
            <a:off x="6798212" y="4970481"/>
            <a:ext cx="290465" cy="86060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98212" y="4979082"/>
            <a:ext cx="670930" cy="611496"/>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54718" y="4272239"/>
            <a:ext cx="648505" cy="61919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135548" y="4263639"/>
            <a:ext cx="367675" cy="807093"/>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69629" y="4263639"/>
            <a:ext cx="33594" cy="868391"/>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p:cNvCxnSpPr>
          <p:nvPr userDrawn="1"/>
        </p:nvCxnSpPr>
        <p:spPr>
          <a:xfrm flipH="1" flipV="1">
            <a:off x="1503223" y="4263638"/>
            <a:ext cx="290465" cy="860608"/>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p:nvPr userDrawn="1"/>
        </p:nvCxnSpPr>
        <p:spPr>
          <a:xfrm flipH="1" flipV="1">
            <a:off x="1503223" y="4272239"/>
            <a:ext cx="670930" cy="611496"/>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p:nvPr userDrawn="1"/>
        </p:nvCxnSpPr>
        <p:spPr>
          <a:xfrm flipH="1" flipV="1">
            <a:off x="1503223" y="4263638"/>
            <a:ext cx="823330" cy="33305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p:nvPr userDrawn="1"/>
        </p:nvCxnSpPr>
        <p:spPr>
          <a:xfrm flipH="1" flipV="1">
            <a:off x="8159582" y="4921922"/>
            <a:ext cx="1649924" cy="667760"/>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sp>
        <p:nvSpPr>
          <p:cNvPr id="304" name="Can 303"/>
          <p:cNvSpPr/>
          <p:nvPr userDrawn="1"/>
        </p:nvSpPr>
        <p:spPr>
          <a:xfrm>
            <a:off x="1793688" y="475122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p:cNvCxnSpPr>
          <p:nvPr userDrawn="1"/>
        </p:nvCxnSpPr>
        <p:spPr>
          <a:xfrm>
            <a:off x="1883688" y="4930523"/>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userDrawn="1"/>
        </p:nvCxnSpPr>
        <p:spPr>
          <a:xfrm>
            <a:off x="2427589" y="5158376"/>
            <a:ext cx="1118970" cy="529554"/>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45" name="Straight Connector 344"/>
          <p:cNvCxnSpPr/>
          <p:nvPr userDrawn="1"/>
        </p:nvCxnSpPr>
        <p:spPr>
          <a:xfrm flipH="1" flipV="1">
            <a:off x="3788959" y="5109818"/>
            <a:ext cx="1739923" cy="667758"/>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userDrawn="1"/>
        </p:nvCxnSpPr>
        <p:spPr>
          <a:xfrm flipV="1">
            <a:off x="3636559" y="5466686"/>
            <a:ext cx="635830" cy="179295"/>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p:cNvCxnSpPr>
          <p:nvPr userDrawn="1"/>
        </p:nvCxnSpPr>
        <p:spPr>
          <a:xfrm flipH="1" flipV="1">
            <a:off x="4272389" y="5466686"/>
            <a:ext cx="1256493" cy="310890"/>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a:stCxn id="344" idx="3"/>
            <a:endCxn id="356" idx="3"/>
          </p:cNvCxnSpPr>
          <p:nvPr userDrawn="1"/>
        </p:nvCxnSpPr>
        <p:spPr>
          <a:xfrm>
            <a:off x="5528882" y="5777576"/>
            <a:ext cx="440825" cy="172457"/>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59" name="Straight Connector 358"/>
          <p:cNvCxnSpPr>
            <a:stCxn id="356" idx="3"/>
          </p:cNvCxnSpPr>
          <p:nvPr userDrawn="1"/>
        </p:nvCxnSpPr>
        <p:spPr>
          <a:xfrm>
            <a:off x="5969707" y="5950033"/>
            <a:ext cx="1118970" cy="529553"/>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88677" y="5901475"/>
            <a:ext cx="242400" cy="578111"/>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2" name="Can 361"/>
          <p:cNvSpPr/>
          <p:nvPr userDrawn="1"/>
        </p:nvSpPr>
        <p:spPr>
          <a:xfrm>
            <a:off x="8981000" y="6389939"/>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331077" y="5901474"/>
            <a:ext cx="1739923" cy="667759"/>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87925" y="5466686"/>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338774" y="5645980"/>
            <a:ext cx="1546848" cy="255495"/>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69707" y="5901474"/>
            <a:ext cx="1361370" cy="48559"/>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302429" y="5645981"/>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84441" y="612687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66088" y="6056955"/>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309989" y="6284808"/>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56088" y="6236249"/>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71359" y="623624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2" name="Can 381"/>
          <p:cNvSpPr/>
          <p:nvPr userDrawn="1"/>
        </p:nvSpPr>
        <p:spPr>
          <a:xfrm>
            <a:off x="5218207" y="5980755"/>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6" name="Straight Connector 405"/>
          <p:cNvCxnSpPr/>
          <p:nvPr userDrawn="1"/>
        </p:nvCxnSpPr>
        <p:spPr>
          <a:xfrm flipH="1">
            <a:off x="1856089" y="5158377"/>
            <a:ext cx="571501" cy="89857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p:cNvCxnSpPr>
          <p:nvPr userDrawn="1"/>
        </p:nvCxnSpPr>
        <p:spPr>
          <a:xfrm flipV="1">
            <a:off x="274441" y="5158376"/>
            <a:ext cx="2153148" cy="114779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75728" y="5158376"/>
            <a:ext cx="51862" cy="505785"/>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85728" y="548486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75728" y="5664161"/>
            <a:ext cx="231861" cy="438272"/>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23" name="Can 422"/>
          <p:cNvSpPr/>
          <p:nvPr userDrawn="1"/>
        </p:nvSpPr>
        <p:spPr>
          <a:xfrm>
            <a:off x="730271" y="6210645"/>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820271" y="6389939"/>
            <a:ext cx="1579718" cy="7416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p:nvPr userDrawn="1"/>
        </p:nvCxnSpPr>
        <p:spPr>
          <a:xfrm flipH="1" flipV="1">
            <a:off x="3403195" y="5465782"/>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9" name="Can 508"/>
          <p:cNvSpPr/>
          <p:nvPr userDrawn="1"/>
        </p:nvSpPr>
        <p:spPr>
          <a:xfrm>
            <a:off x="6059707" y="5418987"/>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340537" y="5598281"/>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74618" y="5659579"/>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98677" y="5651795"/>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79142" y="5411284"/>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2" name="Can 541"/>
          <p:cNvSpPr/>
          <p:nvPr userDrawn="1"/>
        </p:nvSpPr>
        <p:spPr>
          <a:xfrm>
            <a:off x="608972" y="445153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64718" y="471214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1045548" y="4891438"/>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79629" y="4952736"/>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331077" y="5901474"/>
            <a:ext cx="466713" cy="466597"/>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305257" y="618497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95257" y="6364271"/>
            <a:ext cx="543901" cy="227854"/>
          </a:xfrm>
          <a:prstGeom prst="line">
            <a:avLst/>
          </a:prstGeom>
          <a:ln w="3175">
            <a:solidFill>
              <a:srgbClr val="BCFFF9"/>
            </a:solidFill>
          </a:ln>
          <a:effectLst/>
        </p:spPr>
        <p:style>
          <a:lnRef idx="2">
            <a:schemeClr val="accent1"/>
          </a:lnRef>
          <a:fillRef idx="0">
            <a:schemeClr val="accent1"/>
          </a:fillRef>
          <a:effectRef idx="1">
            <a:schemeClr val="accent1"/>
          </a:effectRef>
          <a:fontRef idx="minor">
            <a:schemeClr val="tx1"/>
          </a:fontRef>
        </p:style>
      </p:cxnSp>
      <p:sp>
        <p:nvSpPr>
          <p:cNvPr id="239" name="Can 238"/>
          <p:cNvSpPr/>
          <p:nvPr userDrawn="1"/>
        </p:nvSpPr>
        <p:spPr>
          <a:xfrm>
            <a:off x="2210528" y="6364271"/>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52364" y="5414510"/>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93688" y="6232418"/>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438882" y="559828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6" name="Can 415"/>
          <p:cNvSpPr/>
          <p:nvPr userDrawn="1"/>
        </p:nvSpPr>
        <p:spPr>
          <a:xfrm>
            <a:off x="2517589" y="59231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0" name="Can 289"/>
          <p:cNvSpPr/>
          <p:nvPr userDrawn="1"/>
        </p:nvSpPr>
        <p:spPr>
          <a:xfrm>
            <a:off x="94441" y="457678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an 333"/>
          <p:cNvSpPr/>
          <p:nvPr userDrawn="1"/>
        </p:nvSpPr>
        <p:spPr>
          <a:xfrm>
            <a:off x="3456559" y="5508634"/>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an 355"/>
          <p:cNvSpPr/>
          <p:nvPr userDrawn="1"/>
        </p:nvSpPr>
        <p:spPr>
          <a:xfrm>
            <a:off x="5879707" y="57707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8" name="Can 357"/>
          <p:cNvSpPr/>
          <p:nvPr userDrawn="1"/>
        </p:nvSpPr>
        <p:spPr>
          <a:xfrm>
            <a:off x="6998677" y="630029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1" name="Can 360"/>
          <p:cNvSpPr/>
          <p:nvPr userDrawn="1"/>
        </p:nvSpPr>
        <p:spPr>
          <a:xfrm>
            <a:off x="7241077" y="5722180"/>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703688" y="494495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707790" y="6188777"/>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316" name="Group 315"/>
          <p:cNvGrpSpPr/>
          <p:nvPr userDrawn="1"/>
        </p:nvGrpSpPr>
        <p:grpSpPr>
          <a:xfrm>
            <a:off x="-3084" y="-30574"/>
            <a:ext cx="9164084" cy="6888574"/>
            <a:chOff x="-3084" y="-30574"/>
            <a:chExt cx="9164084" cy="6888574"/>
          </a:xfrm>
        </p:grpSpPr>
        <p:sp>
          <p:nvSpPr>
            <p:cNvPr id="319" name="Rectangle 318"/>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320" name="Rectangle 319"/>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321"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322" name="Picture 32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323"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324"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325" name="Straight Connector 324"/>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3136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5"/>
                                        </p:tgtEl>
                                        <p:attrNameLst>
                                          <p:attrName>style.visibility</p:attrName>
                                        </p:attrNameLst>
                                      </p:cBhvr>
                                      <p:to>
                                        <p:strVal val="visible"/>
                                      </p:to>
                                    </p:set>
                                    <p:animEffect transition="in" filter="wipe(left)">
                                      <p:cBhvr>
                                        <p:cTn id="23" dur="500"/>
                                        <p:tgtEl>
                                          <p:spTgt spid="33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34"/>
                                        </p:tgtEl>
                                        <p:attrNameLst>
                                          <p:attrName>style.visibility</p:attrName>
                                        </p:attrNameLst>
                                      </p:cBhvr>
                                      <p:to>
                                        <p:strVal val="visible"/>
                                      </p:to>
                                    </p:set>
                                    <p:animEffect transition="in" filter="wipe(left)">
                                      <p:cBhvr>
                                        <p:cTn id="27" dur="500"/>
                                        <p:tgtEl>
                                          <p:spTgt spid="334"/>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7"/>
                                        </p:tgtEl>
                                        <p:attrNameLst>
                                          <p:attrName>style.visibility</p:attrName>
                                        </p:attrNameLst>
                                      </p:cBhvr>
                                      <p:to>
                                        <p:strVal val="visible"/>
                                      </p:to>
                                    </p:set>
                                    <p:animEffect transition="in" filter="wipe(left)">
                                      <p:cBhvr>
                                        <p:cTn id="31" dur="500"/>
                                        <p:tgtEl>
                                          <p:spTgt spid="337"/>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45"/>
                                        </p:tgtEl>
                                        <p:attrNameLst>
                                          <p:attrName>style.visibility</p:attrName>
                                        </p:attrNameLst>
                                      </p:cBhvr>
                                      <p:to>
                                        <p:strVal val="visible"/>
                                      </p:to>
                                    </p:set>
                                    <p:animEffect transition="in" filter="wipe(left)">
                                      <p:cBhvr>
                                        <p:cTn id="35" dur="500"/>
                                        <p:tgtEl>
                                          <p:spTgt spid="34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44"/>
                                        </p:tgtEl>
                                        <p:attrNameLst>
                                          <p:attrName>style.visibility</p:attrName>
                                        </p:attrNameLst>
                                      </p:cBhvr>
                                      <p:to>
                                        <p:strVal val="visible"/>
                                      </p:to>
                                    </p:set>
                                    <p:animEffect transition="in" filter="wipe(left)">
                                      <p:cBhvr>
                                        <p:cTn id="39" dur="500"/>
                                        <p:tgtEl>
                                          <p:spTgt spid="344"/>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4"/>
                                        </p:tgtEl>
                                        <p:attrNameLst>
                                          <p:attrName>style.visibility</p:attrName>
                                        </p:attrNameLst>
                                      </p:cBhvr>
                                      <p:to>
                                        <p:strVal val="visible"/>
                                      </p:to>
                                    </p:set>
                                    <p:animEffect transition="in" filter="wipe(left)">
                                      <p:cBhvr>
                                        <p:cTn id="43" dur="500"/>
                                        <p:tgtEl>
                                          <p:spTgt spid="354"/>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left)">
                                      <p:cBhvr>
                                        <p:cTn id="47" dur="500"/>
                                        <p:tgtEl>
                                          <p:spTgt spid="355"/>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57"/>
                                        </p:tgtEl>
                                        <p:attrNameLst>
                                          <p:attrName>style.visibility</p:attrName>
                                        </p:attrNameLst>
                                      </p:cBhvr>
                                      <p:to>
                                        <p:strVal val="visible"/>
                                      </p:to>
                                    </p:set>
                                    <p:animEffect transition="in" filter="wipe(left)">
                                      <p:cBhvr>
                                        <p:cTn id="51" dur="500"/>
                                        <p:tgtEl>
                                          <p:spTgt spid="35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56"/>
                                        </p:tgtEl>
                                        <p:attrNameLst>
                                          <p:attrName>style.visibility</p:attrName>
                                        </p:attrNameLst>
                                      </p:cBhvr>
                                      <p:to>
                                        <p:strVal val="visible"/>
                                      </p:to>
                                    </p:set>
                                    <p:animEffect transition="in" filter="wipe(left)">
                                      <p:cBhvr>
                                        <p:cTn id="55" dur="500"/>
                                        <p:tgtEl>
                                          <p:spTgt spid="356"/>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359"/>
                                        </p:tgtEl>
                                        <p:attrNameLst>
                                          <p:attrName>style.visibility</p:attrName>
                                        </p:attrNameLst>
                                      </p:cBhvr>
                                      <p:to>
                                        <p:strVal val="visible"/>
                                      </p:to>
                                    </p:set>
                                    <p:animEffect transition="in" filter="wipe(left)">
                                      <p:cBhvr>
                                        <p:cTn id="59" dur="500"/>
                                        <p:tgtEl>
                                          <p:spTgt spid="35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358"/>
                                        </p:tgtEl>
                                        <p:attrNameLst>
                                          <p:attrName>style.visibility</p:attrName>
                                        </p:attrNameLst>
                                      </p:cBhvr>
                                      <p:to>
                                        <p:strVal val="visible"/>
                                      </p:to>
                                    </p:set>
                                    <p:animEffect transition="in" filter="wipe(left)">
                                      <p:cBhvr>
                                        <p:cTn id="63" dur="500"/>
                                        <p:tgtEl>
                                          <p:spTgt spid="358"/>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60"/>
                                        </p:tgtEl>
                                        <p:attrNameLst>
                                          <p:attrName>style.visibility</p:attrName>
                                        </p:attrNameLst>
                                      </p:cBhvr>
                                      <p:to>
                                        <p:strVal val="visible"/>
                                      </p:to>
                                    </p:set>
                                    <p:animEffect transition="in" filter="wipe(left)">
                                      <p:cBhvr>
                                        <p:cTn id="67" dur="500"/>
                                        <p:tgtEl>
                                          <p:spTgt spid="360"/>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361"/>
                                        </p:tgtEl>
                                        <p:attrNameLst>
                                          <p:attrName>style.visibility</p:attrName>
                                        </p:attrNameLst>
                                      </p:cBhvr>
                                      <p:to>
                                        <p:strVal val="visible"/>
                                      </p:to>
                                    </p:set>
                                    <p:animEffect transition="in" filter="wipe(left)">
                                      <p:cBhvr>
                                        <p:cTn id="71" dur="500"/>
                                        <p:tgtEl>
                                          <p:spTgt spid="361"/>
                                        </p:tgtEl>
                                      </p:cBhvr>
                                    </p:animEffect>
                                  </p:childTnLst>
                                </p:cTn>
                              </p:par>
                            </p:childTnLst>
                          </p:cTn>
                        </p:par>
                        <p:par>
                          <p:cTn id="72" fill="hold">
                            <p:stCondLst>
                              <p:cond delay="8500"/>
                            </p:stCondLst>
                            <p:childTnLst>
                              <p:par>
                                <p:cTn id="73" presetID="22" presetClass="entr" presetSubtype="8" fill="hold" nodeType="afterEffect">
                                  <p:stCondLst>
                                    <p:cond delay="0"/>
                                  </p:stCondLst>
                                  <p:childTnLst>
                                    <p:set>
                                      <p:cBhvr>
                                        <p:cTn id="74" dur="1" fill="hold">
                                          <p:stCondLst>
                                            <p:cond delay="0"/>
                                          </p:stCondLst>
                                        </p:cTn>
                                        <p:tgtEl>
                                          <p:spTgt spid="363"/>
                                        </p:tgtEl>
                                        <p:attrNameLst>
                                          <p:attrName>style.visibility</p:attrName>
                                        </p:attrNameLst>
                                      </p:cBhvr>
                                      <p:to>
                                        <p:strVal val="visible"/>
                                      </p:to>
                                    </p:set>
                                    <p:animEffect transition="in" filter="wipe(left)">
                                      <p:cBhvr>
                                        <p:cTn id="75" dur="500"/>
                                        <p:tgtEl>
                                          <p:spTgt spid="363"/>
                                        </p:tgtEl>
                                      </p:cBhvr>
                                    </p:animEffect>
                                  </p:childTnLst>
                                </p:cTn>
                              </p:par>
                            </p:childTnLst>
                          </p:cTn>
                        </p:par>
                        <p:par>
                          <p:cTn id="76" fill="hold">
                            <p:stCondLst>
                              <p:cond delay="9000"/>
                            </p:stCondLst>
                            <p:childTnLst>
                              <p:par>
                                <p:cTn id="77" presetID="22" presetClass="entr" presetSubtype="8" fill="hold" grpId="0" nodeType="afterEffect">
                                  <p:stCondLst>
                                    <p:cond delay="0"/>
                                  </p:stCondLst>
                                  <p:childTnLst>
                                    <p:set>
                                      <p:cBhvr>
                                        <p:cTn id="78" dur="1" fill="hold">
                                          <p:stCondLst>
                                            <p:cond delay="0"/>
                                          </p:stCondLst>
                                        </p:cTn>
                                        <p:tgtEl>
                                          <p:spTgt spid="362"/>
                                        </p:tgtEl>
                                        <p:attrNameLst>
                                          <p:attrName>style.visibility</p:attrName>
                                        </p:attrNameLst>
                                      </p:cBhvr>
                                      <p:to>
                                        <p:strVal val="visible"/>
                                      </p:to>
                                    </p:set>
                                    <p:animEffect transition="in" filter="wipe(left)">
                                      <p:cBhvr>
                                        <p:cTn id="79" dur="500"/>
                                        <p:tgtEl>
                                          <p:spTgt spid="362"/>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65"/>
                                        </p:tgtEl>
                                        <p:attrNameLst>
                                          <p:attrName>style.visibility</p:attrName>
                                        </p:attrNameLst>
                                      </p:cBhvr>
                                      <p:to>
                                        <p:strVal val="visible"/>
                                      </p:to>
                                    </p:set>
                                    <p:animEffect transition="in" filter="wipe(left)">
                                      <p:cBhvr>
                                        <p:cTn id="83" dur="500"/>
                                        <p:tgtEl>
                                          <p:spTgt spid="365"/>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64"/>
                                        </p:tgtEl>
                                        <p:attrNameLst>
                                          <p:attrName>style.visibility</p:attrName>
                                        </p:attrNameLst>
                                      </p:cBhvr>
                                      <p:to>
                                        <p:strVal val="visible"/>
                                      </p:to>
                                    </p:set>
                                    <p:animEffect transition="in" filter="wipe(left)">
                                      <p:cBhvr>
                                        <p:cTn id="87" dur="500"/>
                                        <p:tgtEl>
                                          <p:spTgt spid="364"/>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67"/>
                                        </p:tgtEl>
                                        <p:attrNameLst>
                                          <p:attrName>style.visibility</p:attrName>
                                        </p:attrNameLst>
                                      </p:cBhvr>
                                      <p:to>
                                        <p:strVal val="visible"/>
                                      </p:to>
                                    </p:set>
                                    <p:animEffect transition="in" filter="wipe(left)">
                                      <p:cBhvr>
                                        <p:cTn id="91" dur="500"/>
                                        <p:tgtEl>
                                          <p:spTgt spid="367"/>
                                        </p:tgtEl>
                                      </p:cBhvr>
                                    </p:animEffect>
                                  </p:childTnLst>
                                </p:cTn>
                              </p:par>
                            </p:childTnLst>
                          </p:cTn>
                        </p:par>
                        <p:par>
                          <p:cTn id="92" fill="hold">
                            <p:stCondLst>
                              <p:cond delay="11000"/>
                            </p:stCondLst>
                            <p:childTnLst>
                              <p:par>
                                <p:cTn id="93" presetID="22" presetClass="entr" presetSubtype="8" fill="hold" nodeType="afterEffect">
                                  <p:stCondLst>
                                    <p:cond delay="0"/>
                                  </p:stCondLst>
                                  <p:childTnLst>
                                    <p:set>
                                      <p:cBhvr>
                                        <p:cTn id="94" dur="1" fill="hold">
                                          <p:stCondLst>
                                            <p:cond delay="0"/>
                                          </p:stCondLst>
                                        </p:cTn>
                                        <p:tgtEl>
                                          <p:spTgt spid="368"/>
                                        </p:tgtEl>
                                        <p:attrNameLst>
                                          <p:attrName>style.visibility</p:attrName>
                                        </p:attrNameLst>
                                      </p:cBhvr>
                                      <p:to>
                                        <p:strVal val="visible"/>
                                      </p:to>
                                    </p:set>
                                    <p:animEffect transition="in" filter="wipe(left)">
                                      <p:cBhvr>
                                        <p:cTn id="95" dur="500"/>
                                        <p:tgtEl>
                                          <p:spTgt spid="368"/>
                                        </p:tgtEl>
                                      </p:cBhvr>
                                    </p:animEffect>
                                  </p:childTnLst>
                                </p:cTn>
                              </p:par>
                            </p:childTnLst>
                          </p:cTn>
                        </p:par>
                        <p:par>
                          <p:cTn id="96" fill="hold">
                            <p:stCondLst>
                              <p:cond delay="11500"/>
                            </p:stCondLst>
                            <p:childTnLst>
                              <p:par>
                                <p:cTn id="97" presetID="22" presetClass="entr" presetSubtype="8" fill="hold" grpId="0" nodeType="afterEffect">
                                  <p:stCondLst>
                                    <p:cond delay="0"/>
                                  </p:stCondLst>
                                  <p:childTnLst>
                                    <p:set>
                                      <p:cBhvr>
                                        <p:cTn id="98" dur="1" fill="hold">
                                          <p:stCondLst>
                                            <p:cond delay="0"/>
                                          </p:stCondLst>
                                        </p:cTn>
                                        <p:tgtEl>
                                          <p:spTgt spid="370"/>
                                        </p:tgtEl>
                                        <p:attrNameLst>
                                          <p:attrName>style.visibility</p:attrName>
                                        </p:attrNameLst>
                                      </p:cBhvr>
                                      <p:to>
                                        <p:strVal val="visible"/>
                                      </p:to>
                                    </p:set>
                                    <p:animEffect transition="in" filter="wipe(left)">
                                      <p:cBhvr>
                                        <p:cTn id="99" dur="500"/>
                                        <p:tgtEl>
                                          <p:spTgt spid="370"/>
                                        </p:tgtEl>
                                      </p:cBhvr>
                                    </p:animEffect>
                                  </p:childTnLst>
                                </p:cTn>
                              </p:par>
                            </p:childTnLst>
                          </p:cTn>
                        </p:par>
                        <p:par>
                          <p:cTn id="100" fill="hold">
                            <p:stCondLst>
                              <p:cond delay="12000"/>
                            </p:stCondLst>
                            <p:childTnLst>
                              <p:par>
                                <p:cTn id="101" presetID="22" presetClass="entr" presetSubtype="8" fill="hold" nodeType="afterEffect">
                                  <p:stCondLst>
                                    <p:cond delay="0"/>
                                  </p:stCondLst>
                                  <p:childTnLst>
                                    <p:set>
                                      <p:cBhvr>
                                        <p:cTn id="102" dur="1" fill="hold">
                                          <p:stCondLst>
                                            <p:cond delay="0"/>
                                          </p:stCondLst>
                                        </p:cTn>
                                        <p:tgtEl>
                                          <p:spTgt spid="372"/>
                                        </p:tgtEl>
                                        <p:attrNameLst>
                                          <p:attrName>style.visibility</p:attrName>
                                        </p:attrNameLst>
                                      </p:cBhvr>
                                      <p:to>
                                        <p:strVal val="visible"/>
                                      </p:to>
                                    </p:set>
                                    <p:animEffect transition="in" filter="wipe(left)">
                                      <p:cBhvr>
                                        <p:cTn id="103" dur="500"/>
                                        <p:tgtEl>
                                          <p:spTgt spid="372"/>
                                        </p:tgtEl>
                                      </p:cBhvr>
                                    </p:animEffect>
                                  </p:childTnLst>
                                </p:cTn>
                              </p:par>
                            </p:childTnLst>
                          </p:cTn>
                        </p:par>
                        <p:par>
                          <p:cTn id="104" fill="hold">
                            <p:stCondLst>
                              <p:cond delay="12500"/>
                            </p:stCondLst>
                            <p:childTnLst>
                              <p:par>
                                <p:cTn id="105" presetID="22" presetClass="entr" presetSubtype="8" fill="hold" grpId="0" nodeType="after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ipe(left)">
                                      <p:cBhvr>
                                        <p:cTn id="107" dur="500"/>
                                        <p:tgtEl>
                                          <p:spTgt spid="369"/>
                                        </p:tgtEl>
                                      </p:cBhvr>
                                    </p:animEffect>
                                  </p:childTnLst>
                                </p:cTn>
                              </p:par>
                            </p:childTnLst>
                          </p:cTn>
                        </p:par>
                        <p:par>
                          <p:cTn id="108" fill="hold">
                            <p:stCondLst>
                              <p:cond delay="13000"/>
                            </p:stCondLst>
                            <p:childTnLst>
                              <p:par>
                                <p:cTn id="109" presetID="22" presetClass="entr" presetSubtype="8" fill="hold" nodeType="afterEffect">
                                  <p:stCondLst>
                                    <p:cond delay="0"/>
                                  </p:stCondLst>
                                  <p:childTnLst>
                                    <p:set>
                                      <p:cBhvr>
                                        <p:cTn id="110" dur="1" fill="hold">
                                          <p:stCondLst>
                                            <p:cond delay="0"/>
                                          </p:stCondLst>
                                        </p:cTn>
                                        <p:tgtEl>
                                          <p:spTgt spid="373"/>
                                        </p:tgtEl>
                                        <p:attrNameLst>
                                          <p:attrName>style.visibility</p:attrName>
                                        </p:attrNameLst>
                                      </p:cBhvr>
                                      <p:to>
                                        <p:strVal val="visible"/>
                                      </p:to>
                                    </p:set>
                                    <p:animEffect transition="in" filter="wipe(left)">
                                      <p:cBhvr>
                                        <p:cTn id="111" dur="500"/>
                                        <p:tgtEl>
                                          <p:spTgt spid="373"/>
                                        </p:tgtEl>
                                      </p:cBhvr>
                                    </p:animEffect>
                                  </p:childTnLst>
                                </p:cTn>
                              </p:par>
                            </p:childTnLst>
                          </p:cTn>
                        </p:par>
                        <p:par>
                          <p:cTn id="112" fill="hold">
                            <p:stCondLst>
                              <p:cond delay="13500"/>
                            </p:stCondLst>
                            <p:childTnLst>
                              <p:par>
                                <p:cTn id="113" presetID="22" presetClass="entr" presetSubtype="8" fill="hold" grpId="0" nodeType="afterEffect">
                                  <p:stCondLst>
                                    <p:cond delay="0"/>
                                  </p:stCondLst>
                                  <p:childTnLst>
                                    <p:set>
                                      <p:cBhvr>
                                        <p:cTn id="114" dur="1" fill="hold">
                                          <p:stCondLst>
                                            <p:cond delay="0"/>
                                          </p:stCondLst>
                                        </p:cTn>
                                        <p:tgtEl>
                                          <p:spTgt spid="371"/>
                                        </p:tgtEl>
                                        <p:attrNameLst>
                                          <p:attrName>style.visibility</p:attrName>
                                        </p:attrNameLst>
                                      </p:cBhvr>
                                      <p:to>
                                        <p:strVal val="visible"/>
                                      </p:to>
                                    </p:set>
                                    <p:animEffect transition="in" filter="wipe(left)">
                                      <p:cBhvr>
                                        <p:cTn id="115" dur="500"/>
                                        <p:tgtEl>
                                          <p:spTgt spid="371"/>
                                        </p:tgtEl>
                                      </p:cBhvr>
                                    </p:animEffect>
                                  </p:childTnLst>
                                </p:cTn>
                              </p:par>
                            </p:childTnLst>
                          </p:cTn>
                        </p:par>
                        <p:par>
                          <p:cTn id="116" fill="hold">
                            <p:stCondLst>
                              <p:cond delay="14000"/>
                            </p:stCondLst>
                            <p:childTnLst>
                              <p:par>
                                <p:cTn id="117" presetID="22" presetClass="entr" presetSubtype="8" fill="hold" nodeType="afterEffect">
                                  <p:stCondLst>
                                    <p:cond delay="0"/>
                                  </p:stCondLst>
                                  <p:childTnLst>
                                    <p:set>
                                      <p:cBhvr>
                                        <p:cTn id="118" dur="1" fill="hold">
                                          <p:stCondLst>
                                            <p:cond delay="0"/>
                                          </p:stCondLst>
                                        </p:cTn>
                                        <p:tgtEl>
                                          <p:spTgt spid="375"/>
                                        </p:tgtEl>
                                        <p:attrNameLst>
                                          <p:attrName>style.visibility</p:attrName>
                                        </p:attrNameLst>
                                      </p:cBhvr>
                                      <p:to>
                                        <p:strVal val="visible"/>
                                      </p:to>
                                    </p:set>
                                    <p:animEffect transition="in" filter="wipe(left)">
                                      <p:cBhvr>
                                        <p:cTn id="119" dur="500"/>
                                        <p:tgtEl>
                                          <p:spTgt spid="375"/>
                                        </p:tgtEl>
                                      </p:cBhvr>
                                    </p:animEffect>
                                  </p:childTnLst>
                                </p:cTn>
                              </p:par>
                            </p:childTnLst>
                          </p:cTn>
                        </p:par>
                        <p:par>
                          <p:cTn id="120" fill="hold">
                            <p:stCondLst>
                              <p:cond delay="14500"/>
                            </p:stCondLst>
                            <p:childTnLst>
                              <p:par>
                                <p:cTn id="121" presetID="22" presetClass="entr" presetSubtype="8" fill="hold" grpId="0" nodeType="afterEffect">
                                  <p:stCondLst>
                                    <p:cond delay="0"/>
                                  </p:stCondLst>
                                  <p:childTnLst>
                                    <p:set>
                                      <p:cBhvr>
                                        <p:cTn id="122" dur="1" fill="hold">
                                          <p:stCondLst>
                                            <p:cond delay="0"/>
                                          </p:stCondLst>
                                        </p:cTn>
                                        <p:tgtEl>
                                          <p:spTgt spid="374"/>
                                        </p:tgtEl>
                                        <p:attrNameLst>
                                          <p:attrName>style.visibility</p:attrName>
                                        </p:attrNameLst>
                                      </p:cBhvr>
                                      <p:to>
                                        <p:strVal val="visible"/>
                                      </p:to>
                                    </p:set>
                                    <p:animEffect transition="in" filter="wipe(left)">
                                      <p:cBhvr>
                                        <p:cTn id="123" dur="500"/>
                                        <p:tgtEl>
                                          <p:spTgt spid="374"/>
                                        </p:tgtEl>
                                      </p:cBhvr>
                                    </p:animEffect>
                                  </p:childTnLst>
                                </p:cTn>
                              </p:par>
                            </p:childTnLst>
                          </p:cTn>
                        </p:par>
                        <p:par>
                          <p:cTn id="124" fill="hold">
                            <p:stCondLst>
                              <p:cond delay="15000"/>
                            </p:stCondLst>
                            <p:childTnLst>
                              <p:par>
                                <p:cTn id="125" presetID="22" presetClass="entr" presetSubtype="8" fill="hold" grpId="0" nodeType="afterEffect">
                                  <p:stCondLst>
                                    <p:cond delay="0"/>
                                  </p:stCondLst>
                                  <p:childTnLst>
                                    <p:set>
                                      <p:cBhvr>
                                        <p:cTn id="126" dur="1" fill="hold">
                                          <p:stCondLst>
                                            <p:cond delay="0"/>
                                          </p:stCondLst>
                                        </p:cTn>
                                        <p:tgtEl>
                                          <p:spTgt spid="379"/>
                                        </p:tgtEl>
                                        <p:attrNameLst>
                                          <p:attrName>style.visibility</p:attrName>
                                        </p:attrNameLst>
                                      </p:cBhvr>
                                      <p:to>
                                        <p:strVal val="visible"/>
                                      </p:to>
                                    </p:set>
                                    <p:animEffect transition="in" filter="wipe(left)">
                                      <p:cBhvr>
                                        <p:cTn id="127" dur="500"/>
                                        <p:tgtEl>
                                          <p:spTgt spid="379"/>
                                        </p:tgtEl>
                                      </p:cBhvr>
                                    </p:animEffect>
                                  </p:childTnLst>
                                </p:cTn>
                              </p:par>
                            </p:childTnLst>
                          </p:cTn>
                        </p:par>
                        <p:par>
                          <p:cTn id="128" fill="hold">
                            <p:stCondLst>
                              <p:cond delay="15500"/>
                            </p:stCondLst>
                            <p:childTnLst>
                              <p:par>
                                <p:cTn id="129" presetID="22" presetClass="entr" presetSubtype="8" fill="hold"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16000"/>
                            </p:stCondLst>
                            <p:childTnLst>
                              <p:par>
                                <p:cTn id="133" presetID="22" presetClass="entr" presetSubtype="8" fill="hold" grpId="0" nodeType="afterEffect">
                                  <p:stCondLst>
                                    <p:cond delay="0"/>
                                  </p:stCondLst>
                                  <p:childTnLst>
                                    <p:set>
                                      <p:cBhvr>
                                        <p:cTn id="134" dur="1" fill="hold">
                                          <p:stCondLst>
                                            <p:cond delay="0"/>
                                          </p:stCondLst>
                                        </p:cTn>
                                        <p:tgtEl>
                                          <p:spTgt spid="382"/>
                                        </p:tgtEl>
                                        <p:attrNameLst>
                                          <p:attrName>style.visibility</p:attrName>
                                        </p:attrNameLst>
                                      </p:cBhvr>
                                      <p:to>
                                        <p:strVal val="visible"/>
                                      </p:to>
                                    </p:set>
                                    <p:animEffect transition="in" filter="wipe(left)">
                                      <p:cBhvr>
                                        <p:cTn id="135" dur="500"/>
                                        <p:tgtEl>
                                          <p:spTgt spid="382"/>
                                        </p:tgtEl>
                                      </p:cBhvr>
                                    </p:animEffect>
                                  </p:childTnLst>
                                </p:cTn>
                              </p:par>
                            </p:childTnLst>
                          </p:cTn>
                        </p:par>
                        <p:par>
                          <p:cTn id="136" fill="hold">
                            <p:stCondLst>
                              <p:cond delay="16500"/>
                            </p:stCondLst>
                            <p:childTnLst>
                              <p:par>
                                <p:cTn id="137" presetID="22" presetClass="entr" presetSubtype="8" fill="hold"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99"/>
                                        </p:tgtEl>
                                        <p:attrNameLst>
                                          <p:attrName>style.visibility</p:attrName>
                                        </p:attrNameLst>
                                      </p:cBhvr>
                                      <p:to>
                                        <p:strVal val="visible"/>
                                      </p:to>
                                    </p:set>
                                    <p:animEffect transition="in" filter="wipe(left)">
                                      <p:cBhvr>
                                        <p:cTn id="143" dur="500"/>
                                        <p:tgtEl>
                                          <p:spTgt spid="399"/>
                                        </p:tgtEl>
                                      </p:cBhvr>
                                    </p:animEffect>
                                  </p:childTnLst>
                                </p:cTn>
                              </p:par>
                            </p:childTnLst>
                          </p:cTn>
                        </p:par>
                        <p:par>
                          <p:cTn id="144" fill="hold">
                            <p:stCondLst>
                              <p:cond delay="17500"/>
                            </p:stCondLst>
                            <p:childTnLst>
                              <p:par>
                                <p:cTn id="145" presetID="22" presetClass="entr" presetSubtype="8" fill="hold" nodeType="afterEffect">
                                  <p:stCondLst>
                                    <p:cond delay="0"/>
                                  </p:stCondLst>
                                  <p:childTnLst>
                                    <p:set>
                                      <p:cBhvr>
                                        <p:cTn id="146" dur="1" fill="hold">
                                          <p:stCondLst>
                                            <p:cond delay="0"/>
                                          </p:stCondLst>
                                        </p:cTn>
                                        <p:tgtEl>
                                          <p:spTgt spid="405"/>
                                        </p:tgtEl>
                                        <p:attrNameLst>
                                          <p:attrName>style.visibility</p:attrName>
                                        </p:attrNameLst>
                                      </p:cBhvr>
                                      <p:to>
                                        <p:strVal val="visible"/>
                                      </p:to>
                                    </p:set>
                                    <p:animEffect transition="in" filter="wipe(left)">
                                      <p:cBhvr>
                                        <p:cTn id="147" dur="500"/>
                                        <p:tgtEl>
                                          <p:spTgt spid="405"/>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406"/>
                                        </p:tgtEl>
                                        <p:attrNameLst>
                                          <p:attrName>style.visibility</p:attrName>
                                        </p:attrNameLst>
                                      </p:cBhvr>
                                      <p:to>
                                        <p:strVal val="visible"/>
                                      </p:to>
                                    </p:set>
                                    <p:animEffect transition="in" filter="wipe(left)">
                                      <p:cBhvr>
                                        <p:cTn id="151" dur="500"/>
                                        <p:tgtEl>
                                          <p:spTgt spid="406"/>
                                        </p:tgtEl>
                                      </p:cBhvr>
                                    </p:animEffect>
                                  </p:childTnLst>
                                </p:cTn>
                              </p:par>
                            </p:childTnLst>
                          </p:cTn>
                        </p:par>
                        <p:par>
                          <p:cTn id="152" fill="hold">
                            <p:stCondLst>
                              <p:cond delay="18500"/>
                            </p:stCondLst>
                            <p:childTnLst>
                              <p:par>
                                <p:cTn id="153" presetID="22" presetClass="entr" presetSubtype="8" fill="hold" nodeType="afterEffect">
                                  <p:stCondLst>
                                    <p:cond delay="0"/>
                                  </p:stCondLst>
                                  <p:childTnLst>
                                    <p:set>
                                      <p:cBhvr>
                                        <p:cTn id="154" dur="1" fill="hold">
                                          <p:stCondLst>
                                            <p:cond delay="0"/>
                                          </p:stCondLst>
                                        </p:cTn>
                                        <p:tgtEl>
                                          <p:spTgt spid="407"/>
                                        </p:tgtEl>
                                        <p:attrNameLst>
                                          <p:attrName>style.visibility</p:attrName>
                                        </p:attrNameLst>
                                      </p:cBhvr>
                                      <p:to>
                                        <p:strVal val="visible"/>
                                      </p:to>
                                    </p:set>
                                    <p:animEffect transition="in" filter="wipe(left)">
                                      <p:cBhvr>
                                        <p:cTn id="155" dur="500"/>
                                        <p:tgtEl>
                                          <p:spTgt spid="407"/>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412"/>
                                        </p:tgtEl>
                                        <p:attrNameLst>
                                          <p:attrName>style.visibility</p:attrName>
                                        </p:attrNameLst>
                                      </p:cBhvr>
                                      <p:to>
                                        <p:strVal val="visible"/>
                                      </p:to>
                                    </p:set>
                                    <p:animEffect transition="in" filter="wipe(left)">
                                      <p:cBhvr>
                                        <p:cTn id="159" dur="500"/>
                                        <p:tgtEl>
                                          <p:spTgt spid="412"/>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413"/>
                                        </p:tgtEl>
                                        <p:attrNameLst>
                                          <p:attrName>style.visibility</p:attrName>
                                        </p:attrNameLst>
                                      </p:cBhvr>
                                      <p:to>
                                        <p:strVal val="visible"/>
                                      </p:to>
                                    </p:set>
                                    <p:animEffect transition="in" filter="wipe(left)">
                                      <p:cBhvr>
                                        <p:cTn id="163" dur="500"/>
                                        <p:tgtEl>
                                          <p:spTgt spid="413"/>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415"/>
                                        </p:tgtEl>
                                        <p:attrNameLst>
                                          <p:attrName>style.visibility</p:attrName>
                                        </p:attrNameLst>
                                      </p:cBhvr>
                                      <p:to>
                                        <p:strVal val="visible"/>
                                      </p:to>
                                    </p:set>
                                    <p:animEffect transition="in" filter="wipe(left)">
                                      <p:cBhvr>
                                        <p:cTn id="167" dur="500"/>
                                        <p:tgtEl>
                                          <p:spTgt spid="415"/>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416"/>
                                        </p:tgtEl>
                                        <p:attrNameLst>
                                          <p:attrName>style.visibility</p:attrName>
                                        </p:attrNameLst>
                                      </p:cBhvr>
                                      <p:to>
                                        <p:strVal val="visible"/>
                                      </p:to>
                                    </p:set>
                                    <p:animEffect transition="in" filter="wipe(left)">
                                      <p:cBhvr>
                                        <p:cTn id="171" dur="500"/>
                                        <p:tgtEl>
                                          <p:spTgt spid="416"/>
                                        </p:tgtEl>
                                      </p:cBhvr>
                                    </p:animEffect>
                                  </p:childTnLst>
                                </p:cTn>
                              </p:par>
                            </p:childTnLst>
                          </p:cTn>
                        </p:par>
                        <p:par>
                          <p:cTn id="172" fill="hold">
                            <p:stCondLst>
                              <p:cond delay="21000"/>
                            </p:stCondLst>
                            <p:childTnLst>
                              <p:par>
                                <p:cTn id="173" presetID="22" presetClass="entr" presetSubtype="8" fill="hold" grpId="0" nodeType="afterEffect">
                                  <p:stCondLst>
                                    <p:cond delay="0"/>
                                  </p:stCondLst>
                                  <p:childTnLst>
                                    <p:set>
                                      <p:cBhvr>
                                        <p:cTn id="174" dur="1" fill="hold">
                                          <p:stCondLst>
                                            <p:cond delay="0"/>
                                          </p:stCondLst>
                                        </p:cTn>
                                        <p:tgtEl>
                                          <p:spTgt spid="423"/>
                                        </p:tgtEl>
                                        <p:attrNameLst>
                                          <p:attrName>style.visibility</p:attrName>
                                        </p:attrNameLst>
                                      </p:cBhvr>
                                      <p:to>
                                        <p:strVal val="visible"/>
                                      </p:to>
                                    </p:set>
                                    <p:animEffect transition="in" filter="wipe(left)">
                                      <p:cBhvr>
                                        <p:cTn id="175" dur="500"/>
                                        <p:tgtEl>
                                          <p:spTgt spid="423"/>
                                        </p:tgtEl>
                                      </p:cBhvr>
                                    </p:animEffect>
                                  </p:childTnLst>
                                </p:cTn>
                              </p:par>
                            </p:childTnLst>
                          </p:cTn>
                        </p:par>
                        <p:par>
                          <p:cTn id="176" fill="hold">
                            <p:stCondLst>
                              <p:cond delay="21500"/>
                            </p:stCondLst>
                            <p:childTnLst>
                              <p:par>
                                <p:cTn id="177" presetID="22" presetClass="entr" presetSubtype="8" fill="hold" nodeType="afterEffect">
                                  <p:stCondLst>
                                    <p:cond delay="0"/>
                                  </p:stCondLst>
                                  <p:childTnLst>
                                    <p:set>
                                      <p:cBhvr>
                                        <p:cTn id="178" dur="1" fill="hold">
                                          <p:stCondLst>
                                            <p:cond delay="0"/>
                                          </p:stCondLst>
                                        </p:cTn>
                                        <p:tgtEl>
                                          <p:spTgt spid="424"/>
                                        </p:tgtEl>
                                        <p:attrNameLst>
                                          <p:attrName>style.visibility</p:attrName>
                                        </p:attrNameLst>
                                      </p:cBhvr>
                                      <p:to>
                                        <p:strVal val="visible"/>
                                      </p:to>
                                    </p:set>
                                    <p:animEffect transition="in" filter="wipe(left)">
                                      <p:cBhvr>
                                        <p:cTn id="179" dur="500"/>
                                        <p:tgtEl>
                                          <p:spTgt spid="424"/>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475"/>
                                        </p:tgtEl>
                                        <p:attrNameLst>
                                          <p:attrName>style.visibility</p:attrName>
                                        </p:attrNameLst>
                                      </p:cBhvr>
                                      <p:to>
                                        <p:strVal val="visible"/>
                                      </p:to>
                                    </p:set>
                                    <p:animEffect transition="in" filter="wipe(left)">
                                      <p:cBhvr>
                                        <p:cTn id="183" dur="500"/>
                                        <p:tgtEl>
                                          <p:spTgt spid="475"/>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509"/>
                                        </p:tgtEl>
                                        <p:attrNameLst>
                                          <p:attrName>style.visibility</p:attrName>
                                        </p:attrNameLst>
                                      </p:cBhvr>
                                      <p:to>
                                        <p:strVal val="visible"/>
                                      </p:to>
                                    </p:set>
                                    <p:animEffect transition="in" filter="wipe(left)">
                                      <p:cBhvr>
                                        <p:cTn id="187" dur="500"/>
                                        <p:tgtEl>
                                          <p:spTgt spid="509"/>
                                        </p:tgtEl>
                                      </p:cBhvr>
                                    </p:animEffect>
                                  </p:childTnLst>
                                </p:cTn>
                              </p:par>
                            </p:childTnLst>
                          </p:cTn>
                        </p:par>
                        <p:par>
                          <p:cTn id="188" fill="hold">
                            <p:stCondLst>
                              <p:cond delay="23000"/>
                            </p:stCondLst>
                            <p:childTnLst>
                              <p:par>
                                <p:cTn id="189" presetID="22" presetClass="entr" presetSubtype="8" fill="hold" nodeType="afterEffect">
                                  <p:stCondLst>
                                    <p:cond delay="0"/>
                                  </p:stCondLst>
                                  <p:childTnLst>
                                    <p:set>
                                      <p:cBhvr>
                                        <p:cTn id="190" dur="1" fill="hold">
                                          <p:stCondLst>
                                            <p:cond delay="0"/>
                                          </p:stCondLst>
                                        </p:cTn>
                                        <p:tgtEl>
                                          <p:spTgt spid="510"/>
                                        </p:tgtEl>
                                        <p:attrNameLst>
                                          <p:attrName>style.visibility</p:attrName>
                                        </p:attrNameLst>
                                      </p:cBhvr>
                                      <p:to>
                                        <p:strVal val="visible"/>
                                      </p:to>
                                    </p:set>
                                    <p:animEffect transition="in" filter="wipe(left)">
                                      <p:cBhvr>
                                        <p:cTn id="191" dur="500"/>
                                        <p:tgtEl>
                                          <p:spTgt spid="510"/>
                                        </p:tgtEl>
                                      </p:cBhvr>
                                    </p:animEffect>
                                  </p:childTnLst>
                                </p:cTn>
                              </p:par>
                            </p:childTnLst>
                          </p:cTn>
                        </p:par>
                        <p:par>
                          <p:cTn id="192" fill="hold">
                            <p:stCondLst>
                              <p:cond delay="23500"/>
                            </p:stCondLst>
                            <p:childTnLst>
                              <p:par>
                                <p:cTn id="193" presetID="22" presetClass="entr" presetSubtype="8" fill="hold" grpId="0" nodeType="afterEffect">
                                  <p:stCondLst>
                                    <p:cond delay="0"/>
                                  </p:stCondLst>
                                  <p:childTnLst>
                                    <p:set>
                                      <p:cBhvr>
                                        <p:cTn id="194" dur="1" fill="hold">
                                          <p:stCondLst>
                                            <p:cond delay="0"/>
                                          </p:stCondLst>
                                        </p:cTn>
                                        <p:tgtEl>
                                          <p:spTgt spid="513"/>
                                        </p:tgtEl>
                                        <p:attrNameLst>
                                          <p:attrName>style.visibility</p:attrName>
                                        </p:attrNameLst>
                                      </p:cBhvr>
                                      <p:to>
                                        <p:strVal val="visible"/>
                                      </p:to>
                                    </p:set>
                                    <p:animEffect transition="in" filter="wipe(left)">
                                      <p:cBhvr>
                                        <p:cTn id="195" dur="500"/>
                                        <p:tgtEl>
                                          <p:spTgt spid="513"/>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514"/>
                                        </p:tgtEl>
                                        <p:attrNameLst>
                                          <p:attrName>style.visibility</p:attrName>
                                        </p:attrNameLst>
                                      </p:cBhvr>
                                      <p:to>
                                        <p:strVal val="visible"/>
                                      </p:to>
                                    </p:set>
                                    <p:animEffect transition="in" filter="wipe(left)">
                                      <p:cBhvr>
                                        <p:cTn id="199" dur="500"/>
                                        <p:tgtEl>
                                          <p:spTgt spid="514"/>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516"/>
                                        </p:tgtEl>
                                        <p:attrNameLst>
                                          <p:attrName>style.visibility</p:attrName>
                                        </p:attrNameLst>
                                      </p:cBhvr>
                                      <p:to>
                                        <p:strVal val="visible"/>
                                      </p:to>
                                    </p:set>
                                    <p:animEffect transition="in" filter="wipe(left)">
                                      <p:cBhvr>
                                        <p:cTn id="203" dur="500"/>
                                        <p:tgtEl>
                                          <p:spTgt spid="516"/>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517"/>
                                        </p:tgtEl>
                                        <p:attrNameLst>
                                          <p:attrName>style.visibility</p:attrName>
                                        </p:attrNameLst>
                                      </p:cBhvr>
                                      <p:to>
                                        <p:strVal val="visible"/>
                                      </p:to>
                                    </p:set>
                                    <p:animEffect transition="in" filter="wipe(left)">
                                      <p:cBhvr>
                                        <p:cTn id="207" dur="500"/>
                                        <p:tgtEl>
                                          <p:spTgt spid="517"/>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520"/>
                                        </p:tgtEl>
                                        <p:attrNameLst>
                                          <p:attrName>style.visibility</p:attrName>
                                        </p:attrNameLst>
                                      </p:cBhvr>
                                      <p:to>
                                        <p:strVal val="visible"/>
                                      </p:to>
                                    </p:set>
                                    <p:animEffect transition="in" filter="wipe(left)">
                                      <p:cBhvr>
                                        <p:cTn id="211" dur="500"/>
                                        <p:tgtEl>
                                          <p:spTgt spid="520"/>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521"/>
                                        </p:tgtEl>
                                        <p:attrNameLst>
                                          <p:attrName>style.visibility</p:attrName>
                                        </p:attrNameLst>
                                      </p:cBhvr>
                                      <p:to>
                                        <p:strVal val="visible"/>
                                      </p:to>
                                    </p:set>
                                    <p:animEffect transition="in" filter="wipe(left)">
                                      <p:cBhvr>
                                        <p:cTn id="215" dur="500"/>
                                        <p:tgtEl>
                                          <p:spTgt spid="52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523"/>
                                        </p:tgtEl>
                                        <p:attrNameLst>
                                          <p:attrName>style.visibility</p:attrName>
                                        </p:attrNameLst>
                                      </p:cBhvr>
                                      <p:to>
                                        <p:strVal val="visible"/>
                                      </p:to>
                                    </p:set>
                                    <p:animEffect transition="in" filter="wipe(left)">
                                      <p:cBhvr>
                                        <p:cTn id="219" dur="500"/>
                                        <p:tgtEl>
                                          <p:spTgt spid="523"/>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524"/>
                                        </p:tgtEl>
                                        <p:attrNameLst>
                                          <p:attrName>style.visibility</p:attrName>
                                        </p:attrNameLst>
                                      </p:cBhvr>
                                      <p:to>
                                        <p:strVal val="visible"/>
                                      </p:to>
                                    </p:set>
                                    <p:animEffect transition="in" filter="wipe(left)">
                                      <p:cBhvr>
                                        <p:cTn id="223" dur="500"/>
                                        <p:tgtEl>
                                          <p:spTgt spid="524"/>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542"/>
                                        </p:tgtEl>
                                        <p:attrNameLst>
                                          <p:attrName>style.visibility</p:attrName>
                                        </p:attrNameLst>
                                      </p:cBhvr>
                                      <p:to>
                                        <p:strVal val="visible"/>
                                      </p:to>
                                    </p:set>
                                    <p:animEffect transition="in" filter="wipe(left)">
                                      <p:cBhvr>
                                        <p:cTn id="227" dur="500"/>
                                        <p:tgtEl>
                                          <p:spTgt spid="54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543"/>
                                        </p:tgtEl>
                                        <p:attrNameLst>
                                          <p:attrName>style.visibility</p:attrName>
                                        </p:attrNameLst>
                                      </p:cBhvr>
                                      <p:to>
                                        <p:strVal val="visible"/>
                                      </p:to>
                                    </p:set>
                                    <p:animEffect transition="in" filter="wipe(left)">
                                      <p:cBhvr>
                                        <p:cTn id="231" dur="500"/>
                                        <p:tgtEl>
                                          <p:spTgt spid="543"/>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544"/>
                                        </p:tgtEl>
                                        <p:attrNameLst>
                                          <p:attrName>style.visibility</p:attrName>
                                        </p:attrNameLst>
                                      </p:cBhvr>
                                      <p:to>
                                        <p:strVal val="visible"/>
                                      </p:to>
                                    </p:set>
                                    <p:animEffect transition="in" filter="wipe(left)">
                                      <p:cBhvr>
                                        <p:cTn id="235" dur="500"/>
                                        <p:tgtEl>
                                          <p:spTgt spid="54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545"/>
                                        </p:tgtEl>
                                        <p:attrNameLst>
                                          <p:attrName>style.visibility</p:attrName>
                                        </p:attrNameLst>
                                      </p:cBhvr>
                                      <p:to>
                                        <p:strVal val="visible"/>
                                      </p:to>
                                    </p:set>
                                    <p:animEffect transition="in" filter="wipe(left)">
                                      <p:cBhvr>
                                        <p:cTn id="239" dur="500"/>
                                        <p:tgtEl>
                                          <p:spTgt spid="545"/>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546"/>
                                        </p:tgtEl>
                                        <p:attrNameLst>
                                          <p:attrName>style.visibility</p:attrName>
                                        </p:attrNameLst>
                                      </p:cBhvr>
                                      <p:to>
                                        <p:strVal val="visible"/>
                                      </p:to>
                                    </p:set>
                                    <p:animEffect transition="in" filter="wipe(left)">
                                      <p:cBhvr>
                                        <p:cTn id="243" dur="500"/>
                                        <p:tgtEl>
                                          <p:spTgt spid="546"/>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547"/>
                                        </p:tgtEl>
                                        <p:attrNameLst>
                                          <p:attrName>style.visibility</p:attrName>
                                        </p:attrNameLst>
                                      </p:cBhvr>
                                      <p:to>
                                        <p:strVal val="visible"/>
                                      </p:to>
                                    </p:set>
                                    <p:animEffect transition="in" filter="wipe(left)">
                                      <p:cBhvr>
                                        <p:cTn id="247" dur="500"/>
                                        <p:tgtEl>
                                          <p:spTgt spid="547"/>
                                        </p:tgtEl>
                                      </p:cBhvr>
                                    </p:animEffect>
                                  </p:childTnLst>
                                </p:cTn>
                              </p:par>
                            </p:childTnLst>
                          </p:cTn>
                        </p:par>
                        <p:par>
                          <p:cTn id="248" fill="hold">
                            <p:stCondLst>
                              <p:cond delay="30500"/>
                            </p:stCondLst>
                            <p:childTnLst>
                              <p:par>
                                <p:cTn id="249" presetID="22" presetClass="entr" presetSubtype="8" fill="hold" grpId="0" nodeType="afterEffect">
                                  <p:stCondLst>
                                    <p:cond delay="0"/>
                                  </p:stCondLst>
                                  <p:childTnLst>
                                    <p:set>
                                      <p:cBhvr>
                                        <p:cTn id="250" dur="1" fill="hold">
                                          <p:stCondLst>
                                            <p:cond delay="0"/>
                                          </p:stCondLst>
                                        </p:cTn>
                                        <p:tgtEl>
                                          <p:spTgt spid="548"/>
                                        </p:tgtEl>
                                        <p:attrNameLst>
                                          <p:attrName>style.visibility</p:attrName>
                                        </p:attrNameLst>
                                      </p:cBhvr>
                                      <p:to>
                                        <p:strVal val="visible"/>
                                      </p:to>
                                    </p:set>
                                    <p:animEffect transition="in" filter="wipe(left)">
                                      <p:cBhvr>
                                        <p:cTn id="251" dur="500"/>
                                        <p:tgtEl>
                                          <p:spTgt spid="548"/>
                                        </p:tgtEl>
                                      </p:cBhvr>
                                    </p:animEffect>
                                  </p:childTnLst>
                                </p:cTn>
                              </p:par>
                            </p:childTnLst>
                          </p:cTn>
                        </p:par>
                        <p:par>
                          <p:cTn id="252" fill="hold">
                            <p:stCondLst>
                              <p:cond delay="31000"/>
                            </p:stCondLst>
                            <p:childTnLst>
                              <p:par>
                                <p:cTn id="253" presetID="22" presetClass="entr" presetSubtype="8" fill="hold" nodeType="afterEffect">
                                  <p:stCondLst>
                                    <p:cond delay="0"/>
                                  </p:stCondLst>
                                  <p:childTnLst>
                                    <p:set>
                                      <p:cBhvr>
                                        <p:cTn id="254" dur="1" fill="hold">
                                          <p:stCondLst>
                                            <p:cond delay="0"/>
                                          </p:stCondLst>
                                        </p:cTn>
                                        <p:tgtEl>
                                          <p:spTgt spid="549"/>
                                        </p:tgtEl>
                                        <p:attrNameLst>
                                          <p:attrName>style.visibility</p:attrName>
                                        </p:attrNameLst>
                                      </p:cBhvr>
                                      <p:to>
                                        <p:strVal val="visible"/>
                                      </p:to>
                                    </p:set>
                                    <p:animEffect transition="in" filter="wipe(left)">
                                      <p:cBhvr>
                                        <p:cTn id="255" dur="500"/>
                                        <p:tgtEl>
                                          <p:spTgt spid="549"/>
                                        </p:tgtEl>
                                      </p:cBhvr>
                                    </p:animEffect>
                                  </p:childTnLst>
                                </p:cTn>
                              </p:par>
                            </p:childTnLst>
                          </p:cTn>
                        </p:par>
                        <p:par>
                          <p:cTn id="256" fill="hold">
                            <p:stCondLst>
                              <p:cond delay="31500"/>
                            </p:stCondLst>
                            <p:childTnLst>
                              <p:par>
                                <p:cTn id="257" presetID="22" presetClass="entr" presetSubtype="8" fill="hold" grpId="0" nodeType="afterEffect">
                                  <p:stCondLst>
                                    <p:cond delay="0"/>
                                  </p:stCondLst>
                                  <p:childTnLst>
                                    <p:set>
                                      <p:cBhvr>
                                        <p:cTn id="258" dur="1" fill="hold">
                                          <p:stCondLst>
                                            <p:cond delay="0"/>
                                          </p:stCondLst>
                                        </p:cTn>
                                        <p:tgtEl>
                                          <p:spTgt spid="550"/>
                                        </p:tgtEl>
                                        <p:attrNameLst>
                                          <p:attrName>style.visibility</p:attrName>
                                        </p:attrNameLst>
                                      </p:cBhvr>
                                      <p:to>
                                        <p:strVal val="visible"/>
                                      </p:to>
                                    </p:set>
                                    <p:animEffect transition="in" filter="wipe(left)">
                                      <p:cBhvr>
                                        <p:cTn id="259" dur="500"/>
                                        <p:tgtEl>
                                          <p:spTgt spid="550"/>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551"/>
                                        </p:tgtEl>
                                        <p:attrNameLst>
                                          <p:attrName>style.visibility</p:attrName>
                                        </p:attrNameLst>
                                      </p:cBhvr>
                                      <p:to>
                                        <p:strVal val="visible"/>
                                      </p:to>
                                    </p:set>
                                    <p:animEffect transition="in" filter="wipe(left)">
                                      <p:cBhvr>
                                        <p:cTn id="263" dur="500"/>
                                        <p:tgtEl>
                                          <p:spTgt spid="551"/>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553"/>
                                        </p:tgtEl>
                                        <p:attrNameLst>
                                          <p:attrName>style.visibility</p:attrName>
                                        </p:attrNameLst>
                                      </p:cBhvr>
                                      <p:to>
                                        <p:strVal val="visible"/>
                                      </p:to>
                                    </p:set>
                                    <p:animEffect transition="in" filter="wipe(left)">
                                      <p:cBhvr>
                                        <p:cTn id="267" dur="500"/>
                                        <p:tgtEl>
                                          <p:spTgt spid="553"/>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555"/>
                                        </p:tgtEl>
                                        <p:attrNameLst>
                                          <p:attrName>style.visibility</p:attrName>
                                        </p:attrNameLst>
                                      </p:cBhvr>
                                      <p:to>
                                        <p:strVal val="visible"/>
                                      </p:to>
                                    </p:set>
                                    <p:animEffect transition="in" filter="wipe(left)">
                                      <p:cBhvr>
                                        <p:cTn id="271" dur="500"/>
                                        <p:tgtEl>
                                          <p:spTgt spid="555"/>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562"/>
                                        </p:tgtEl>
                                        <p:attrNameLst>
                                          <p:attrName>style.visibility</p:attrName>
                                        </p:attrNameLst>
                                      </p:cBhvr>
                                      <p:to>
                                        <p:strVal val="visible"/>
                                      </p:to>
                                    </p:set>
                                    <p:animEffect transition="in" filter="wipe(left)">
                                      <p:cBhvr>
                                        <p:cTn id="275" dur="500"/>
                                        <p:tgtEl>
                                          <p:spTgt spid="562"/>
                                        </p:tgtEl>
                                      </p:cBhvr>
                                    </p:animEffect>
                                  </p:childTnLst>
                                </p:cTn>
                              </p:par>
                            </p:childTnLst>
                          </p:cTn>
                        </p:par>
                        <p:par>
                          <p:cTn id="276" fill="hold">
                            <p:stCondLst>
                              <p:cond delay="34000"/>
                            </p:stCondLst>
                            <p:childTnLst>
                              <p:par>
                                <p:cTn id="277" presetID="22" presetClass="entr" presetSubtype="8" fill="hold" grpId="0" nodeType="afterEffect">
                                  <p:stCondLst>
                                    <p:cond delay="0"/>
                                  </p:stCondLst>
                                  <p:childTnLst>
                                    <p:set>
                                      <p:cBhvr>
                                        <p:cTn id="278" dur="1" fill="hold">
                                          <p:stCondLst>
                                            <p:cond delay="0"/>
                                          </p:stCondLst>
                                        </p:cTn>
                                        <p:tgtEl>
                                          <p:spTgt spid="561"/>
                                        </p:tgtEl>
                                        <p:attrNameLst>
                                          <p:attrName>style.visibility</p:attrName>
                                        </p:attrNameLst>
                                      </p:cBhvr>
                                      <p:to>
                                        <p:strVal val="visible"/>
                                      </p:to>
                                    </p:set>
                                    <p:animEffect transition="in" filter="wipe(left)">
                                      <p:cBhvr>
                                        <p:cTn id="279" dur="500"/>
                                        <p:tgtEl>
                                          <p:spTgt spid="561"/>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234"/>
                                        </p:tgtEl>
                                        <p:attrNameLst>
                                          <p:attrName>style.visibility</p:attrName>
                                        </p:attrNameLst>
                                      </p:cBhvr>
                                      <p:to>
                                        <p:strVal val="visible"/>
                                      </p:to>
                                    </p:set>
                                    <p:animEffect transition="in" filter="wipe(left)">
                                      <p:cBhvr>
                                        <p:cTn id="283" dur="500"/>
                                        <p:tgtEl>
                                          <p:spTgt spid="234"/>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236"/>
                                        </p:tgtEl>
                                        <p:attrNameLst>
                                          <p:attrName>style.visibility</p:attrName>
                                        </p:attrNameLst>
                                      </p:cBhvr>
                                      <p:to>
                                        <p:strVal val="visible"/>
                                      </p:to>
                                    </p:set>
                                    <p:animEffect transition="in" filter="wipe(left)">
                                      <p:cBhvr>
                                        <p:cTn id="287" dur="500"/>
                                        <p:tgtEl>
                                          <p:spTgt spid="236"/>
                                        </p:tgtEl>
                                      </p:cBhvr>
                                    </p:animEffect>
                                  </p:childTnLst>
                                </p:cTn>
                              </p:par>
                            </p:childTnLst>
                          </p:cTn>
                        </p:par>
                        <p:par>
                          <p:cTn id="288" fill="hold">
                            <p:stCondLst>
                              <p:cond delay="35500"/>
                            </p:stCondLst>
                            <p:childTnLst>
                              <p:par>
                                <p:cTn id="289" presetID="22" presetClass="entr" presetSubtype="8" fill="hold" grpId="0" nodeType="afterEffect">
                                  <p:stCondLst>
                                    <p:cond delay="0"/>
                                  </p:stCondLst>
                                  <p:childTnLst>
                                    <p:set>
                                      <p:cBhvr>
                                        <p:cTn id="290" dur="1" fill="hold">
                                          <p:stCondLst>
                                            <p:cond delay="0"/>
                                          </p:stCondLst>
                                        </p:cTn>
                                        <p:tgtEl>
                                          <p:spTgt spid="239"/>
                                        </p:tgtEl>
                                        <p:attrNameLst>
                                          <p:attrName>style.visibility</p:attrName>
                                        </p:attrNameLst>
                                      </p:cBhvr>
                                      <p:to>
                                        <p:strVal val="visible"/>
                                      </p:to>
                                    </p:set>
                                    <p:animEffect transition="in" filter="wipe(left)">
                                      <p:cBhvr>
                                        <p:cTn id="291" dur="500"/>
                                        <p:tgtEl>
                                          <p:spTgt spid="239"/>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240"/>
                                        </p:tgtEl>
                                        <p:attrNameLst>
                                          <p:attrName>style.visibility</p:attrName>
                                        </p:attrNameLst>
                                      </p:cBhvr>
                                      <p:to>
                                        <p:strVal val="visible"/>
                                      </p:to>
                                    </p:set>
                                    <p:animEffect transition="in" filter="wipe(left)">
                                      <p:cBhvr>
                                        <p:cTn id="295" dur="500"/>
                                        <p:tgtEl>
                                          <p:spTgt spid="240"/>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241"/>
                                        </p:tgtEl>
                                        <p:attrNameLst>
                                          <p:attrName>style.visibility</p:attrName>
                                        </p:attrNameLst>
                                      </p:cBhvr>
                                      <p:to>
                                        <p:strVal val="visible"/>
                                      </p:to>
                                    </p:set>
                                    <p:animEffect transition="in" filter="wipe(left)">
                                      <p:cBhvr>
                                        <p:cTn id="299" dur="500"/>
                                        <p:tgtEl>
                                          <p:spTgt spid="241"/>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257"/>
                                        </p:tgtEl>
                                        <p:attrNameLst>
                                          <p:attrName>style.visibility</p:attrName>
                                        </p:attrNameLst>
                                      </p:cBhvr>
                                      <p:to>
                                        <p:strVal val="visible"/>
                                      </p:to>
                                    </p:set>
                                    <p:animEffect transition="in" filter="wipe(left)">
                                      <p:cBhvr>
                                        <p:cTn id="303" dur="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 grpId="0" animBg="1"/>
      <p:bldP spid="362" grpId="0" animBg="1"/>
      <p:bldP spid="364" grpId="0" animBg="1"/>
      <p:bldP spid="369" grpId="0" animBg="1"/>
      <p:bldP spid="370" grpId="0" animBg="1"/>
      <p:bldP spid="371" grpId="0" animBg="1"/>
      <p:bldP spid="374" grpId="0" animBg="1"/>
      <p:bldP spid="379" grpId="0" animBg="1"/>
      <p:bldP spid="382" grpId="0" animBg="1"/>
      <p:bldP spid="413" grpId="0" animBg="1"/>
      <p:bldP spid="423" grpId="0" animBg="1"/>
      <p:bldP spid="509" grpId="0" animBg="1"/>
      <p:bldP spid="513" grpId="0" animBg="1"/>
      <p:bldP spid="516" grpId="0" animBg="1"/>
      <p:bldP spid="520" grpId="0" animBg="1"/>
      <p:bldP spid="523" grpId="0" animBg="1"/>
      <p:bldP spid="542" grpId="0" animBg="1"/>
      <p:bldP spid="544" grpId="0" animBg="1"/>
      <p:bldP spid="546" grpId="0" animBg="1"/>
      <p:bldP spid="548" grpId="0" animBg="1"/>
      <p:bldP spid="234" grpId="0" animBg="1"/>
      <p:bldP spid="239" grpId="0" animBg="1"/>
      <p:bldP spid="240" grpId="0" animBg="1"/>
      <p:bldP spid="257" grpId="0" animBg="1"/>
      <p:bldP spid="344" grpId="0" animBg="1"/>
      <p:bldP spid="416" grpId="0" animBg="1"/>
      <p:bldP spid="290" grpId="0" animBg="1"/>
      <p:bldP spid="334" grpId="0" animBg="1"/>
      <p:bldP spid="356" grpId="0" animBg="1"/>
      <p:bldP spid="358" grpId="0" animBg="1"/>
      <p:bldP spid="361" grpId="0" animBg="1"/>
      <p:bldP spid="550" grpId="0" animBg="1"/>
      <p:bldP spid="561" grpId="0" animBg="1"/>
    </p:bldLst>
  </p:timing>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pic>
        <p:nvPicPr>
          <p:cNvPr id="390" name="Picture 38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575272" y="-7738514"/>
            <a:ext cx="23418960" cy="21721048"/>
          </a:xfrm>
          <a:prstGeom prst="rect">
            <a:avLst/>
          </a:prstGeom>
        </p:spPr>
      </p:pic>
      <p:sp>
        <p:nvSpPr>
          <p:cNvPr id="122" name="Chevron 121"/>
          <p:cNvSpPr/>
          <p:nvPr userDrawn="1"/>
        </p:nvSpPr>
        <p:spPr>
          <a:xfrm>
            <a:off x="12198900" y="7034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3" name="Chevron 132"/>
          <p:cNvSpPr/>
          <p:nvPr userDrawn="1"/>
        </p:nvSpPr>
        <p:spPr>
          <a:xfrm>
            <a:off x="3767997" y="44503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4" name="Chevron 133"/>
          <p:cNvSpPr/>
          <p:nvPr userDrawn="1"/>
        </p:nvSpPr>
        <p:spPr>
          <a:xfrm>
            <a:off x="-1914478" y="-152840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6" name="Chevron 135"/>
          <p:cNvSpPr/>
          <p:nvPr userDrawn="1"/>
        </p:nvSpPr>
        <p:spPr>
          <a:xfrm>
            <a:off x="-3200266"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7" name="Chevron 136"/>
          <p:cNvSpPr/>
          <p:nvPr userDrawn="1"/>
        </p:nvSpPr>
        <p:spPr>
          <a:xfrm>
            <a:off x="-907361" y="290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2140933" y="-47347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1" name="Chevron 140"/>
          <p:cNvSpPr/>
          <p:nvPr userDrawn="1"/>
        </p:nvSpPr>
        <p:spPr>
          <a:xfrm>
            <a:off x="8926349" y="173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4" name="Chevron 143"/>
          <p:cNvSpPr/>
          <p:nvPr userDrawn="1"/>
        </p:nvSpPr>
        <p:spPr>
          <a:xfrm>
            <a:off x="-925077"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5" name="Chevron 144"/>
          <p:cNvSpPr/>
          <p:nvPr userDrawn="1"/>
        </p:nvSpPr>
        <p:spPr>
          <a:xfrm>
            <a:off x="8698678" y="101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hevron 149"/>
          <p:cNvSpPr/>
          <p:nvPr userDrawn="1"/>
        </p:nvSpPr>
        <p:spPr>
          <a:xfrm>
            <a:off x="-3235278" y="-47816"/>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hevron 150"/>
          <p:cNvSpPr/>
          <p:nvPr userDrawn="1"/>
        </p:nvSpPr>
        <p:spPr>
          <a:xfrm>
            <a:off x="621039" y="136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hevron 151"/>
          <p:cNvSpPr/>
          <p:nvPr userDrawn="1"/>
        </p:nvSpPr>
        <p:spPr>
          <a:xfrm>
            <a:off x="-3200266" y="326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hevron 152"/>
          <p:cNvSpPr/>
          <p:nvPr userDrawn="1"/>
        </p:nvSpPr>
        <p:spPr>
          <a:xfrm>
            <a:off x="-907361" y="43807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hevron 153"/>
          <p:cNvSpPr/>
          <p:nvPr userDrawn="1"/>
        </p:nvSpPr>
        <p:spPr>
          <a:xfrm>
            <a:off x="-3461733" y="100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hevron 156"/>
          <p:cNvSpPr/>
          <p:nvPr userDrawn="1"/>
        </p:nvSpPr>
        <p:spPr>
          <a:xfrm>
            <a:off x="8926349" y="321121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6" name="Chevron 165"/>
          <p:cNvSpPr/>
          <p:nvPr userDrawn="1"/>
        </p:nvSpPr>
        <p:spPr>
          <a:xfrm>
            <a:off x="-2963834"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0" name="Chevron 169"/>
          <p:cNvSpPr/>
          <p:nvPr userDrawn="1"/>
        </p:nvSpPr>
        <p:spPr>
          <a:xfrm>
            <a:off x="-3190289"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2" name="Chevron 171"/>
          <p:cNvSpPr/>
          <p:nvPr userDrawn="1"/>
        </p:nvSpPr>
        <p:spPr>
          <a:xfrm>
            <a:off x="-788317" y="264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4" name="Chevron 173"/>
          <p:cNvSpPr/>
          <p:nvPr userDrawn="1"/>
        </p:nvSpPr>
        <p:spPr>
          <a:xfrm>
            <a:off x="632155"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5" name="Chevron 174"/>
          <p:cNvSpPr/>
          <p:nvPr userDrawn="1"/>
        </p:nvSpPr>
        <p:spPr>
          <a:xfrm>
            <a:off x="9177722" y="253249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8" name="Chevron 177"/>
          <p:cNvSpPr/>
          <p:nvPr userDrawn="1"/>
        </p:nvSpPr>
        <p:spPr>
          <a:xfrm>
            <a:off x="-915100"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9" name="Chevron 178"/>
          <p:cNvSpPr/>
          <p:nvPr userDrawn="1"/>
        </p:nvSpPr>
        <p:spPr>
          <a:xfrm>
            <a:off x="9917793" y="371406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0" name="Chevron 179"/>
          <p:cNvSpPr/>
          <p:nvPr userDrawn="1"/>
        </p:nvSpPr>
        <p:spPr>
          <a:xfrm>
            <a:off x="8817722" y="7575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2" name="Chevron 181"/>
          <p:cNvSpPr/>
          <p:nvPr userDrawn="1"/>
        </p:nvSpPr>
        <p:spPr>
          <a:xfrm>
            <a:off x="-2963834" y="448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8" name="Chevron 187"/>
          <p:cNvSpPr/>
          <p:nvPr userDrawn="1"/>
        </p:nvSpPr>
        <p:spPr>
          <a:xfrm>
            <a:off x="-788317" y="412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0" name="Chevron 189"/>
          <p:cNvSpPr/>
          <p:nvPr userDrawn="1"/>
        </p:nvSpPr>
        <p:spPr>
          <a:xfrm>
            <a:off x="8937465" y="117878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2" name="Chevron 191"/>
          <p:cNvSpPr/>
          <p:nvPr userDrawn="1"/>
        </p:nvSpPr>
        <p:spPr>
          <a:xfrm>
            <a:off x="8972477" y="4486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4" name="Chevron 193"/>
          <p:cNvSpPr/>
          <p:nvPr userDrawn="1"/>
        </p:nvSpPr>
        <p:spPr>
          <a:xfrm>
            <a:off x="8711010" y="223371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8" name="Chevron 197"/>
          <p:cNvSpPr/>
          <p:nvPr userDrawn="1"/>
        </p:nvSpPr>
        <p:spPr>
          <a:xfrm>
            <a:off x="6405328"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9" name="Chevron 198"/>
          <p:cNvSpPr/>
          <p:nvPr userDrawn="1"/>
        </p:nvSpPr>
        <p:spPr>
          <a:xfrm>
            <a:off x="8940845" y="475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0" name="Chevron 199"/>
          <p:cNvSpPr/>
          <p:nvPr userDrawn="1"/>
        </p:nvSpPr>
        <p:spPr>
          <a:xfrm>
            <a:off x="6440340"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2" name="Chevron 201"/>
          <p:cNvSpPr/>
          <p:nvPr userDrawn="1"/>
        </p:nvSpPr>
        <p:spPr>
          <a:xfrm>
            <a:off x="6178873"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3" name="Chevron 202"/>
          <p:cNvSpPr/>
          <p:nvPr userDrawn="1"/>
        </p:nvSpPr>
        <p:spPr>
          <a:xfrm>
            <a:off x="9680916" y="593842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4" name="Chevron 203"/>
          <p:cNvSpPr/>
          <p:nvPr userDrawn="1"/>
        </p:nvSpPr>
        <p:spPr>
          <a:xfrm>
            <a:off x="8580845" y="298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6" name="Chevron 205"/>
          <p:cNvSpPr/>
          <p:nvPr userDrawn="1"/>
        </p:nvSpPr>
        <p:spPr>
          <a:xfrm>
            <a:off x="8680517"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8" name="Chevron 207"/>
          <p:cNvSpPr/>
          <p:nvPr userDrawn="1"/>
        </p:nvSpPr>
        <p:spPr>
          <a:xfrm>
            <a:off x="8715529"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0" name="Chevron 209"/>
          <p:cNvSpPr/>
          <p:nvPr userDrawn="1"/>
        </p:nvSpPr>
        <p:spPr>
          <a:xfrm>
            <a:off x="8454062"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4" name="Chevron 213"/>
          <p:cNvSpPr/>
          <p:nvPr userDrawn="1"/>
        </p:nvSpPr>
        <p:spPr>
          <a:xfrm>
            <a:off x="6405328" y="482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5" name="Chevron 214"/>
          <p:cNvSpPr/>
          <p:nvPr userDrawn="1"/>
        </p:nvSpPr>
        <p:spPr>
          <a:xfrm>
            <a:off x="8940845" y="623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8" name="Chevron 217"/>
          <p:cNvSpPr/>
          <p:nvPr userDrawn="1"/>
        </p:nvSpPr>
        <p:spPr>
          <a:xfrm>
            <a:off x="6178873" y="587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0" name="Chevron 219"/>
          <p:cNvSpPr/>
          <p:nvPr userDrawn="1"/>
        </p:nvSpPr>
        <p:spPr>
          <a:xfrm>
            <a:off x="8580845" y="446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0" name="Chevron 229"/>
          <p:cNvSpPr/>
          <p:nvPr userDrawn="1"/>
        </p:nvSpPr>
        <p:spPr>
          <a:xfrm>
            <a:off x="1613412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8" name="Chevron 237"/>
          <p:cNvSpPr/>
          <p:nvPr userDrawn="1"/>
        </p:nvSpPr>
        <p:spPr>
          <a:xfrm>
            <a:off x="1840931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3" name="Chevron 242"/>
          <p:cNvSpPr/>
          <p:nvPr userDrawn="1"/>
        </p:nvSpPr>
        <p:spPr>
          <a:xfrm>
            <a:off x="3626322" y="435254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8" name="Chevron 247"/>
          <p:cNvSpPr/>
          <p:nvPr userDrawn="1"/>
        </p:nvSpPr>
        <p:spPr>
          <a:xfrm>
            <a:off x="-3210243" y="654460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4" name="Chevron 253"/>
          <p:cNvSpPr/>
          <p:nvPr userDrawn="1"/>
        </p:nvSpPr>
        <p:spPr>
          <a:xfrm>
            <a:off x="2070457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hevron 254"/>
          <p:cNvSpPr/>
          <p:nvPr userDrawn="1"/>
        </p:nvSpPr>
        <p:spPr>
          <a:xfrm>
            <a:off x="5181511" y="32321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hevron 256"/>
          <p:cNvSpPr/>
          <p:nvPr userDrawn="1"/>
        </p:nvSpPr>
        <p:spPr>
          <a:xfrm>
            <a:off x="4973911" y="624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9" name="Chevron 258"/>
          <p:cNvSpPr/>
          <p:nvPr userDrawn="1"/>
        </p:nvSpPr>
        <p:spPr>
          <a:xfrm>
            <a:off x="5921582" y="4413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0" name="Chevron 259"/>
          <p:cNvSpPr/>
          <p:nvPr userDrawn="1"/>
        </p:nvSpPr>
        <p:spPr>
          <a:xfrm>
            <a:off x="4821511" y="14572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2" name="Chevron 261"/>
          <p:cNvSpPr/>
          <p:nvPr userDrawn="1"/>
        </p:nvSpPr>
        <p:spPr>
          <a:xfrm>
            <a:off x="-2973811"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70" name="Chevron 269"/>
          <p:cNvSpPr/>
          <p:nvPr userDrawn="1"/>
        </p:nvSpPr>
        <p:spPr>
          <a:xfrm>
            <a:off x="622178"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86" name="Chevron 285"/>
          <p:cNvSpPr/>
          <p:nvPr userDrawn="1"/>
        </p:nvSpPr>
        <p:spPr>
          <a:xfrm>
            <a:off x="2917438" y="635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2" name="Chevron 291"/>
          <p:cNvSpPr/>
          <p:nvPr userDrawn="1"/>
        </p:nvSpPr>
        <p:spPr>
          <a:xfrm>
            <a:off x="5092955" y="599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0" name="Chevron 299"/>
          <p:cNvSpPr/>
          <p:nvPr userDrawn="1"/>
        </p:nvSpPr>
        <p:spPr>
          <a:xfrm>
            <a:off x="1027323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8" name="Chevron 307"/>
          <p:cNvSpPr/>
          <p:nvPr userDrawn="1"/>
        </p:nvSpPr>
        <p:spPr>
          <a:xfrm>
            <a:off x="1254842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1" name="Chevron 320"/>
          <p:cNvSpPr/>
          <p:nvPr userDrawn="1"/>
        </p:nvSpPr>
        <p:spPr>
          <a:xfrm>
            <a:off x="-3062496" y="660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4" name="Chevron 323"/>
          <p:cNvSpPr/>
          <p:nvPr userDrawn="1"/>
        </p:nvSpPr>
        <p:spPr>
          <a:xfrm>
            <a:off x="1484368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7" name="Chevron 326"/>
          <p:cNvSpPr/>
          <p:nvPr userDrawn="1"/>
        </p:nvSpPr>
        <p:spPr>
          <a:xfrm>
            <a:off x="-3706594"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1" name="Chevron 330"/>
          <p:cNvSpPr/>
          <p:nvPr userDrawn="1"/>
        </p:nvSpPr>
        <p:spPr>
          <a:xfrm>
            <a:off x="-2966523"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2" name="Chevron 331"/>
          <p:cNvSpPr/>
          <p:nvPr userDrawn="1"/>
        </p:nvSpPr>
        <p:spPr>
          <a:xfrm>
            <a:off x="-4066594"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hevron 333"/>
          <p:cNvSpPr/>
          <p:nvPr userDrawn="1"/>
        </p:nvSpPr>
        <p:spPr>
          <a:xfrm>
            <a:off x="-3966922" y="134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5" name="Chevron 334"/>
          <p:cNvSpPr/>
          <p:nvPr userDrawn="1"/>
        </p:nvSpPr>
        <p:spPr>
          <a:xfrm>
            <a:off x="-1431405"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8" name="Chevron 337"/>
          <p:cNvSpPr/>
          <p:nvPr userDrawn="1"/>
        </p:nvSpPr>
        <p:spPr>
          <a:xfrm>
            <a:off x="-4193377" y="240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9" name="Chevron 338"/>
          <p:cNvSpPr/>
          <p:nvPr userDrawn="1"/>
        </p:nvSpPr>
        <p:spPr>
          <a:xfrm>
            <a:off x="-691334"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0" name="Chevron 339"/>
          <p:cNvSpPr/>
          <p:nvPr userDrawn="1"/>
        </p:nvSpPr>
        <p:spPr>
          <a:xfrm>
            <a:off x="-1791405"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3" name="Chevron 342"/>
          <p:cNvSpPr/>
          <p:nvPr userDrawn="1"/>
        </p:nvSpPr>
        <p:spPr>
          <a:xfrm>
            <a:off x="-3706594" y="42425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4066594" y="24676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0" name="Chevron 349"/>
          <p:cNvSpPr/>
          <p:nvPr userDrawn="1"/>
        </p:nvSpPr>
        <p:spPr>
          <a:xfrm>
            <a:off x="-1671662" y="140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1636650" y="471628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898117" y="246323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503855" y="104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7" name="Chevron 356"/>
          <p:cNvSpPr/>
          <p:nvPr userDrawn="1"/>
        </p:nvSpPr>
        <p:spPr>
          <a:xfrm>
            <a:off x="9169165" y="466733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79" name="Picture 78"/>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015171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4566 1.85185E-6 L 0.96007 1.85185E-6 " pathEditMode="relative" rAng="0" ptsTypes="AA">
                                      <p:cBhvr>
                                        <p:cTn id="6" dur="20000" fill="hold"/>
                                        <p:tgtEl>
                                          <p:spTgt spid="122"/>
                                        </p:tgtEl>
                                        <p:attrNameLst>
                                          <p:attrName>ppt_x</p:attrName>
                                          <p:attrName>ppt_y</p:attrName>
                                        </p:attrNameLst>
                                      </p:cBhvr>
                                      <p:rCtr x="50278" y="0"/>
                                    </p:animMotion>
                                  </p:childTnLst>
                                </p:cTn>
                              </p:par>
                              <p:par>
                                <p:cTn id="7" presetID="0" presetClass="path" presetSubtype="0" fill="hold" grpId="0" nodeType="withEffect">
                                  <p:stCondLst>
                                    <p:cond delay="0"/>
                                  </p:stCondLst>
                                  <p:childTnLst>
                                    <p:animMotion origin="layout" path="M 0.04826 2.59259E-6 L 0.96007 2.59259E-6 " pathEditMode="relative" rAng="0" ptsTypes="AA">
                                      <p:cBhvr>
                                        <p:cTn id="8" dur="20000" fill="hold"/>
                                        <p:tgtEl>
                                          <p:spTgt spid="133"/>
                                        </p:tgtEl>
                                        <p:attrNameLst>
                                          <p:attrName>ppt_x</p:attrName>
                                          <p:attrName>ppt_y</p:attrName>
                                        </p:attrNameLst>
                                      </p:cBhvr>
                                      <p:rCtr x="45590" y="0"/>
                                    </p:animMotion>
                                  </p:childTnLst>
                                </p:cTn>
                              </p:par>
                              <p:par>
                                <p:cTn id="9" presetID="0" presetClass="path" presetSubtype="0" fill="hold" grpId="0" nodeType="withEffect">
                                  <p:stCondLst>
                                    <p:cond delay="0"/>
                                  </p:stCondLst>
                                  <p:childTnLst>
                                    <p:animMotion origin="layout" path="M -0.28073 -0.04352 L 0.82222 -0.04352 " pathEditMode="relative" rAng="0" ptsTypes="AA">
                                      <p:cBhvr>
                                        <p:cTn id="10" dur="20000" fill="hold"/>
                                        <p:tgtEl>
                                          <p:spTgt spid="134"/>
                                        </p:tgtEl>
                                        <p:attrNameLst>
                                          <p:attrName>ppt_x</p:attrName>
                                          <p:attrName>ppt_y</p:attrName>
                                        </p:attrNameLst>
                                      </p:cBhvr>
                                      <p:rCtr x="55156" y="0"/>
                                    </p:animMotion>
                                  </p:childTnLst>
                                </p:cTn>
                              </p:par>
                              <p:par>
                                <p:cTn id="11" presetID="0" presetClass="path" presetSubtype="0" fill="hold" grpId="0" nodeType="withEffect">
                                  <p:stCondLst>
                                    <p:cond delay="0"/>
                                  </p:stCondLst>
                                  <p:childTnLst>
                                    <p:animMotion origin="layout" path="M 0.1559 -3.7037E-7 L 0.96007 -3.7037E-7 " pathEditMode="relative" rAng="0" ptsTypes="AA">
                                      <p:cBhvr>
                                        <p:cTn id="12" dur="20000" fill="hold"/>
                                        <p:tgtEl>
                                          <p:spTgt spid="136"/>
                                        </p:tgtEl>
                                        <p:attrNameLst>
                                          <p:attrName>ppt_x</p:attrName>
                                          <p:attrName>ppt_y</p:attrName>
                                        </p:attrNameLst>
                                      </p:cBhvr>
                                      <p:rCtr x="40208" y="0"/>
                                    </p:animMotion>
                                  </p:childTnLst>
                                </p:cTn>
                              </p:par>
                              <p:par>
                                <p:cTn id="13" presetID="0" presetClass="path" presetSubtype="0" fill="hold" grpId="0" nodeType="withEffect">
                                  <p:stCondLst>
                                    <p:cond delay="0"/>
                                  </p:stCondLst>
                                  <p:childTnLst>
                                    <p:animMotion origin="layout" path="M -0.27031 3.7037E-6 L 0.96007 3.7037E-6 " pathEditMode="relative" rAng="0" ptsTypes="AA">
                                      <p:cBhvr>
                                        <p:cTn id="14" dur="20000" fill="hold"/>
                                        <p:tgtEl>
                                          <p:spTgt spid="137"/>
                                        </p:tgtEl>
                                        <p:attrNameLst>
                                          <p:attrName>ppt_x</p:attrName>
                                          <p:attrName>ppt_y</p:attrName>
                                        </p:attrNameLst>
                                      </p:cBhvr>
                                      <p:rCtr x="61510"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138"/>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4826 2.59259E-6 L 0.96007 2.59259E-6 " pathEditMode="relative" rAng="0" ptsTypes="AA">
                                      <p:cBhvr>
                                        <p:cTn id="18" dur="20000" fill="hold"/>
                                        <p:tgtEl>
                                          <p:spTgt spid="141"/>
                                        </p:tgtEl>
                                        <p:attrNameLst>
                                          <p:attrName>ppt_x</p:attrName>
                                          <p:attrName>ppt_y</p:attrName>
                                        </p:attrNameLst>
                                      </p:cBhvr>
                                      <p:rCtr x="45590" y="0"/>
                                    </p:animMotion>
                                  </p:childTnLst>
                                </p:cTn>
                              </p:par>
                              <p:par>
                                <p:cTn id="19" presetID="0" presetClass="path" presetSubtype="0" fill="hold" grpId="0" nodeType="withEffect">
                                  <p:stCondLst>
                                    <p:cond delay="0"/>
                                  </p:stCondLst>
                                  <p:childTnLst>
                                    <p:animMotion origin="layout" path="M 0.1559 -3.7037E-7 L 0.96007 -3.7037E-7 " pathEditMode="relative" rAng="0" ptsTypes="AA">
                                      <p:cBhvr>
                                        <p:cTn id="20" dur="20000" fill="hold"/>
                                        <p:tgtEl>
                                          <p:spTgt spid="144"/>
                                        </p:tgtEl>
                                        <p:attrNameLst>
                                          <p:attrName>ppt_x</p:attrName>
                                          <p:attrName>ppt_y</p:attrName>
                                        </p:attrNameLst>
                                      </p:cBhvr>
                                      <p:rCtr x="40208" y="0"/>
                                    </p:animMotion>
                                  </p:childTnLst>
                                </p:cTn>
                              </p:par>
                              <p:par>
                                <p:cTn id="21" presetID="0" presetClass="path" presetSubtype="0" fill="hold" grpId="0" nodeType="withEffect">
                                  <p:stCondLst>
                                    <p:cond delay="0"/>
                                  </p:stCondLst>
                                  <p:childTnLst>
                                    <p:animMotion origin="layout" path="M -0.27031 3.7037E-6 L 0.96007 3.7037E-6 " pathEditMode="relative" rAng="0" ptsTypes="AA">
                                      <p:cBhvr>
                                        <p:cTn id="22" dur="20000" fill="hold"/>
                                        <p:tgtEl>
                                          <p:spTgt spid="145"/>
                                        </p:tgtEl>
                                        <p:attrNameLst>
                                          <p:attrName>ppt_x</p:attrName>
                                          <p:attrName>ppt_y</p:attrName>
                                        </p:attrNameLst>
                                      </p:cBhvr>
                                      <p:rCtr x="61510" y="0"/>
                                    </p:animMotion>
                                  </p:childTnLst>
                                </p:cTn>
                              </p:par>
                              <p:par>
                                <p:cTn id="23" presetID="0" presetClass="path" presetSubtype="0" fill="hold" grpId="0" nodeType="withEffect">
                                  <p:stCondLst>
                                    <p:cond delay="0"/>
                                  </p:stCondLst>
                                  <p:childTnLst>
                                    <p:animMotion origin="layout" path="M -0.14288 -2.96296E-6 L 0.96007 -2.96296E-6 " pathEditMode="relative" rAng="0" ptsTypes="AA">
                                      <p:cBhvr>
                                        <p:cTn id="24" dur="20000" fill="hold"/>
                                        <p:tgtEl>
                                          <p:spTgt spid="150"/>
                                        </p:tgtEl>
                                        <p:attrNameLst>
                                          <p:attrName>ppt_x</p:attrName>
                                          <p:attrName>ppt_y</p:attrName>
                                        </p:attrNameLst>
                                      </p:cBhvr>
                                      <p:rCtr x="55139" y="0"/>
                                    </p:animMotion>
                                  </p:childTnLst>
                                </p:cTn>
                              </p:par>
                              <p:par>
                                <p:cTn id="25" presetID="0" presetClass="path" presetSubtype="0" fill="hold" grpId="0" nodeType="withEffect">
                                  <p:stCondLst>
                                    <p:cond delay="0"/>
                                  </p:stCondLst>
                                  <p:childTnLst>
                                    <p:animMotion origin="layout" path="M -0.26615 -4.44444E-6 L 0.96007 -4.44444E-6 " pathEditMode="relative" rAng="0" ptsTypes="AA">
                                      <p:cBhvr>
                                        <p:cTn id="26" dur="20000" fill="hold"/>
                                        <p:tgtEl>
                                          <p:spTgt spid="151"/>
                                        </p:tgtEl>
                                        <p:attrNameLst>
                                          <p:attrName>ppt_x</p:attrName>
                                          <p:attrName>ppt_y</p:attrName>
                                        </p:attrNameLst>
                                      </p:cBhvr>
                                      <p:rCtr x="61302" y="0"/>
                                    </p:animMotion>
                                  </p:childTnLst>
                                </p:cTn>
                              </p:par>
                              <p:par>
                                <p:cTn id="27" presetID="0" presetClass="path" presetSubtype="0" fill="hold" grpId="0" nodeType="withEffect">
                                  <p:stCondLst>
                                    <p:cond delay="0"/>
                                  </p:stCondLst>
                                  <p:childTnLst>
                                    <p:animMotion origin="layout" path="M 0.1559 -3.7037E-7 L 0.96007 -3.7037E-7 " pathEditMode="relative" rAng="0" ptsTypes="AA">
                                      <p:cBhvr>
                                        <p:cTn id="28" dur="20000" fill="hold"/>
                                        <p:tgtEl>
                                          <p:spTgt spid="152"/>
                                        </p:tgtEl>
                                        <p:attrNameLst>
                                          <p:attrName>ppt_x</p:attrName>
                                          <p:attrName>ppt_y</p:attrName>
                                        </p:attrNameLst>
                                      </p:cBhvr>
                                      <p:rCtr x="40208" y="0"/>
                                    </p:animMotion>
                                  </p:childTnLst>
                                </p:cTn>
                              </p:par>
                              <p:par>
                                <p:cTn id="29" presetID="0" presetClass="path" presetSubtype="0" fill="hold" grpId="0" nodeType="withEffect">
                                  <p:stCondLst>
                                    <p:cond delay="0"/>
                                  </p:stCondLst>
                                  <p:childTnLst>
                                    <p:animMotion origin="layout" path="M -0.27031 3.7037E-6 L 0.96007 3.7037E-6 " pathEditMode="relative" rAng="0" ptsTypes="AA">
                                      <p:cBhvr>
                                        <p:cTn id="30" dur="20000" fill="hold"/>
                                        <p:tgtEl>
                                          <p:spTgt spid="153"/>
                                        </p:tgtEl>
                                        <p:attrNameLst>
                                          <p:attrName>ppt_x</p:attrName>
                                          <p:attrName>ppt_y</p:attrName>
                                        </p:attrNameLst>
                                      </p:cBhvr>
                                      <p:rCtr x="61510" y="0"/>
                                    </p:animMotion>
                                  </p:childTnLst>
                                </p:cTn>
                              </p:par>
                              <p:par>
                                <p:cTn id="31" presetID="0" presetClass="path" presetSubtype="0" fill="hold" grpId="0" nodeType="withEffect">
                                  <p:stCondLst>
                                    <p:cond delay="0"/>
                                  </p:stCondLst>
                                  <p:childTnLst>
                                    <p:animMotion origin="layout" path="M -0.04566 1.85185E-6 L 0.96007 1.85185E-6 " pathEditMode="relative" rAng="0" ptsTypes="AA">
                                      <p:cBhvr>
                                        <p:cTn id="32" dur="20000" fill="hold"/>
                                        <p:tgtEl>
                                          <p:spTgt spid="154"/>
                                        </p:tgtEl>
                                        <p:attrNameLst>
                                          <p:attrName>ppt_x</p:attrName>
                                          <p:attrName>ppt_y</p:attrName>
                                        </p:attrNameLst>
                                      </p:cBhvr>
                                      <p:rCtr x="50278" y="0"/>
                                    </p:animMotion>
                                  </p:childTnLst>
                                </p:cTn>
                              </p:par>
                              <p:par>
                                <p:cTn id="33" presetID="0" presetClass="path" presetSubtype="0" fill="hold" grpId="0" nodeType="withEffect">
                                  <p:stCondLst>
                                    <p:cond delay="0"/>
                                  </p:stCondLst>
                                  <p:childTnLst>
                                    <p:animMotion origin="layout" path="M 0.04826 2.59259E-6 L 0.96007 2.59259E-6 " pathEditMode="relative" rAng="0" ptsTypes="AA">
                                      <p:cBhvr>
                                        <p:cTn id="34" dur="20000" fill="hold"/>
                                        <p:tgtEl>
                                          <p:spTgt spid="157"/>
                                        </p:tgtEl>
                                        <p:attrNameLst>
                                          <p:attrName>ppt_x</p:attrName>
                                          <p:attrName>ppt_y</p:attrName>
                                        </p:attrNameLst>
                                      </p:cBhvr>
                                      <p:rCtr x="45590" y="0"/>
                                    </p:animMotion>
                                  </p:childTnLst>
                                </p:cTn>
                              </p:par>
                              <p:par>
                                <p:cTn id="35" presetID="0" presetClass="path" presetSubtype="0" fill="hold" grpId="0" nodeType="withEffect">
                                  <p:stCondLst>
                                    <p:cond delay="0"/>
                                  </p:stCondLst>
                                  <p:childTnLst>
                                    <p:animMotion origin="layout" path="M -0.14288 -2.96296E-6 L 0.96007 -2.96296E-6 " pathEditMode="relative" rAng="0" ptsTypes="AA">
                                      <p:cBhvr>
                                        <p:cTn id="36" dur="20000" fill="hold"/>
                                        <p:tgtEl>
                                          <p:spTgt spid="166"/>
                                        </p:tgtEl>
                                        <p:attrNameLst>
                                          <p:attrName>ppt_x</p:attrName>
                                          <p:attrName>ppt_y</p:attrName>
                                        </p:attrNameLst>
                                      </p:cBhvr>
                                      <p:rCtr x="55139" y="0"/>
                                    </p:animMotion>
                                  </p:childTnLst>
                                </p:cTn>
                              </p:par>
                              <p:par>
                                <p:cTn id="37" presetID="0" presetClass="path" presetSubtype="0" fill="hold" grpId="0" nodeType="withEffect">
                                  <p:stCondLst>
                                    <p:cond delay="0"/>
                                  </p:stCondLst>
                                  <p:childTnLst>
                                    <p:animMotion origin="layout" path="M -0.04566 1.85185E-6 L 0.96007 1.85185E-6 " pathEditMode="relative" rAng="0" ptsTypes="AA">
                                      <p:cBhvr>
                                        <p:cTn id="38" dur="20000" fill="hold"/>
                                        <p:tgtEl>
                                          <p:spTgt spid="170"/>
                                        </p:tgtEl>
                                        <p:attrNameLst>
                                          <p:attrName>ppt_x</p:attrName>
                                          <p:attrName>ppt_y</p:attrName>
                                        </p:attrNameLst>
                                      </p:cBhvr>
                                      <p:rCtr x="50278" y="0"/>
                                    </p:animMotion>
                                  </p:childTnLst>
                                </p:cTn>
                              </p:par>
                              <p:par>
                                <p:cTn id="39" presetID="0" presetClass="path" presetSubtype="0" fill="hold" grpId="0" nodeType="withEffect">
                                  <p:stCondLst>
                                    <p:cond delay="0"/>
                                  </p:stCondLst>
                                  <p:childTnLst>
                                    <p:animMotion origin="layout" path="M 0.08437 1.85185E-6 L 0.96007 1.85185E-6 " pathEditMode="relative" rAng="0" ptsTypes="AA">
                                      <p:cBhvr>
                                        <p:cTn id="40" dur="20000" fill="hold"/>
                                        <p:tgtEl>
                                          <p:spTgt spid="172"/>
                                        </p:tgtEl>
                                        <p:attrNameLst>
                                          <p:attrName>ppt_x</p:attrName>
                                          <p:attrName>ppt_y</p:attrName>
                                        </p:attrNameLst>
                                      </p:cBhvr>
                                      <p:rCtr x="43785" y="0"/>
                                    </p:animMotion>
                                  </p:childTnLst>
                                </p:cTn>
                              </p:par>
                              <p:par>
                                <p:cTn id="41" presetID="0" presetClass="path" presetSubtype="0" fill="hold" grpId="0" nodeType="withEffect">
                                  <p:stCondLst>
                                    <p:cond delay="0"/>
                                  </p:stCondLst>
                                  <p:childTnLst>
                                    <p:animMotion origin="layout" path="M -0.14288 -2.96296E-6 L 0.96007 -2.96296E-6 " pathEditMode="relative" rAng="0" ptsTypes="AA">
                                      <p:cBhvr>
                                        <p:cTn id="42" dur="20000" fill="hold"/>
                                        <p:tgtEl>
                                          <p:spTgt spid="174"/>
                                        </p:tgtEl>
                                        <p:attrNameLst>
                                          <p:attrName>ppt_x</p:attrName>
                                          <p:attrName>ppt_y</p:attrName>
                                        </p:attrNameLst>
                                      </p:cBhvr>
                                      <p:rCtr x="55139" y="0"/>
                                    </p:animMotion>
                                  </p:childTnLst>
                                </p:cTn>
                              </p:par>
                              <p:par>
                                <p:cTn id="43" presetID="0" presetClass="path" presetSubtype="0" fill="hold" grpId="0" nodeType="withEffect">
                                  <p:stCondLst>
                                    <p:cond delay="0"/>
                                  </p:stCondLst>
                                  <p:childTnLst>
                                    <p:animMotion origin="layout" path="M -0.26615 -4.44444E-6 L 0.96007 -4.44444E-6 " pathEditMode="relative" rAng="0" ptsTypes="AA">
                                      <p:cBhvr>
                                        <p:cTn id="44" dur="20000" fill="hold"/>
                                        <p:tgtEl>
                                          <p:spTgt spid="175"/>
                                        </p:tgtEl>
                                        <p:attrNameLst>
                                          <p:attrName>ppt_x</p:attrName>
                                          <p:attrName>ppt_y</p:attrName>
                                        </p:attrNameLst>
                                      </p:cBhvr>
                                      <p:rCtr x="61302" y="0"/>
                                    </p:animMotion>
                                  </p:childTnLst>
                                </p:cTn>
                              </p:par>
                              <p:par>
                                <p:cTn id="45" presetID="0" presetClass="path" presetSubtype="0" fill="hold" grpId="0" nodeType="withEffect">
                                  <p:stCondLst>
                                    <p:cond delay="0"/>
                                  </p:stCondLst>
                                  <p:childTnLst>
                                    <p:animMotion origin="layout" path="M -0.04566 1.85185E-6 L 0.96007 1.85185E-6 " pathEditMode="relative" rAng="0" ptsTypes="AA">
                                      <p:cBhvr>
                                        <p:cTn id="46" dur="20000" fill="hold"/>
                                        <p:tgtEl>
                                          <p:spTgt spid="178"/>
                                        </p:tgtEl>
                                        <p:attrNameLst>
                                          <p:attrName>ppt_x</p:attrName>
                                          <p:attrName>ppt_y</p:attrName>
                                        </p:attrNameLst>
                                      </p:cBhvr>
                                      <p:rCtr x="50278" y="0"/>
                                    </p:animMotion>
                                  </p:childTnLst>
                                </p:cTn>
                              </p:par>
                              <p:par>
                                <p:cTn id="47" presetID="0" presetClass="path" presetSubtype="0" fill="hold" grpId="0" nodeType="withEffect">
                                  <p:stCondLst>
                                    <p:cond delay="0"/>
                                  </p:stCondLst>
                                  <p:childTnLst>
                                    <p:animMotion origin="layout" path="M -0.37396 3.33333E-6 L 0.96007 3.33333E-6 " pathEditMode="relative" rAng="0" ptsTypes="AA">
                                      <p:cBhvr>
                                        <p:cTn id="48" dur="20000" fill="hold"/>
                                        <p:tgtEl>
                                          <p:spTgt spid="179"/>
                                        </p:tgtEl>
                                        <p:attrNameLst>
                                          <p:attrName>ppt_x</p:attrName>
                                          <p:attrName>ppt_y</p:attrName>
                                        </p:attrNameLst>
                                      </p:cBhvr>
                                      <p:rCtr x="66701" y="0"/>
                                    </p:animMotion>
                                  </p:childTnLst>
                                </p:cTn>
                              </p:par>
                              <p:par>
                                <p:cTn id="49" presetID="0" presetClass="path" presetSubtype="0" fill="hold" grpId="0" nodeType="withEffect">
                                  <p:stCondLst>
                                    <p:cond delay="0"/>
                                  </p:stCondLst>
                                  <p:childTnLst>
                                    <p:animMotion origin="layout" path="M 0.08437 1.85185E-6 L 0.96007 1.85185E-6 " pathEditMode="relative" rAng="0" ptsTypes="AA">
                                      <p:cBhvr>
                                        <p:cTn id="50" dur="20000" fill="hold"/>
                                        <p:tgtEl>
                                          <p:spTgt spid="180"/>
                                        </p:tgtEl>
                                        <p:attrNameLst>
                                          <p:attrName>ppt_x</p:attrName>
                                          <p:attrName>ppt_y</p:attrName>
                                        </p:attrNameLst>
                                      </p:cBhvr>
                                      <p:rCtr x="43785" y="0"/>
                                    </p:animMotion>
                                  </p:childTnLst>
                                </p:cTn>
                              </p:par>
                              <p:par>
                                <p:cTn id="51" presetID="0" presetClass="path" presetSubtype="0" fill="hold" grpId="0" nodeType="withEffect">
                                  <p:stCondLst>
                                    <p:cond delay="0"/>
                                  </p:stCondLst>
                                  <p:childTnLst>
                                    <p:animMotion origin="layout" path="M -0.14288 -2.96296E-6 L 0.96007 -2.96296E-6 " pathEditMode="relative" rAng="0" ptsTypes="AA">
                                      <p:cBhvr>
                                        <p:cTn id="52" dur="20000" fill="hold"/>
                                        <p:tgtEl>
                                          <p:spTgt spid="182"/>
                                        </p:tgtEl>
                                        <p:attrNameLst>
                                          <p:attrName>ppt_x</p:attrName>
                                          <p:attrName>ppt_y</p:attrName>
                                        </p:attrNameLst>
                                      </p:cBhvr>
                                      <p:rCtr x="55139" y="0"/>
                                    </p:animMotion>
                                  </p:childTnLst>
                                </p:cTn>
                              </p:par>
                              <p:par>
                                <p:cTn id="53" presetID="0" presetClass="path" presetSubtype="0" fill="hold" grpId="0" nodeType="withEffect">
                                  <p:stCondLst>
                                    <p:cond delay="0"/>
                                  </p:stCondLst>
                                  <p:childTnLst>
                                    <p:animMotion origin="layout" path="M 0.08437 1.85185E-6 L 0.96007 1.85185E-6 " pathEditMode="relative" rAng="0" ptsTypes="AA">
                                      <p:cBhvr>
                                        <p:cTn id="54" dur="20000" fill="hold"/>
                                        <p:tgtEl>
                                          <p:spTgt spid="188"/>
                                        </p:tgtEl>
                                        <p:attrNameLst>
                                          <p:attrName>ppt_x</p:attrName>
                                          <p:attrName>ppt_y</p:attrName>
                                        </p:attrNameLst>
                                      </p:cBhvr>
                                      <p:rCtr x="43785" y="0"/>
                                    </p:animMotion>
                                  </p:childTnLst>
                                </p:cTn>
                              </p:par>
                              <p:par>
                                <p:cTn id="55" presetID="0" presetClass="path" presetSubtype="0" fill="hold" grpId="0" nodeType="withEffect">
                                  <p:stCondLst>
                                    <p:cond delay="0"/>
                                  </p:stCondLst>
                                  <p:childTnLst>
                                    <p:animMotion origin="layout" path="M -0.14288 -2.96296E-6 L 0.96007 -2.96296E-6 " pathEditMode="relative" rAng="0" ptsTypes="AA">
                                      <p:cBhvr>
                                        <p:cTn id="56" dur="20000" fill="hold"/>
                                        <p:tgtEl>
                                          <p:spTgt spid="190"/>
                                        </p:tgtEl>
                                        <p:attrNameLst>
                                          <p:attrName>ppt_x</p:attrName>
                                          <p:attrName>ppt_y</p:attrName>
                                        </p:attrNameLst>
                                      </p:cBhvr>
                                      <p:rCtr x="55139" y="0"/>
                                    </p:animMotion>
                                  </p:childTnLst>
                                </p:cTn>
                              </p:par>
                              <p:par>
                                <p:cTn id="57" presetID="0" presetClass="path" presetSubtype="0" fill="hold" grpId="0" nodeType="withEffect">
                                  <p:stCondLst>
                                    <p:cond delay="0"/>
                                  </p:stCondLst>
                                  <p:childTnLst>
                                    <p:animMotion origin="layout" path="M 0.1559 -3.7037E-7 L 0.96007 -3.7037E-7 " pathEditMode="relative" rAng="0" ptsTypes="AA">
                                      <p:cBhvr>
                                        <p:cTn id="58" dur="20000" fill="hold"/>
                                        <p:tgtEl>
                                          <p:spTgt spid="192"/>
                                        </p:tgtEl>
                                        <p:attrNameLst>
                                          <p:attrName>ppt_x</p:attrName>
                                          <p:attrName>ppt_y</p:attrName>
                                        </p:attrNameLst>
                                      </p:cBhvr>
                                      <p:rCtr x="40208" y="0"/>
                                    </p:animMotion>
                                  </p:childTnLst>
                                </p:cTn>
                              </p:par>
                              <p:par>
                                <p:cTn id="59" presetID="0" presetClass="path" presetSubtype="0" fill="hold" grpId="0" nodeType="withEffect">
                                  <p:stCondLst>
                                    <p:cond delay="0"/>
                                  </p:stCondLst>
                                  <p:childTnLst>
                                    <p:animMotion origin="layout" path="M -0.04566 1.85185E-6 L 0.96007 1.85185E-6 " pathEditMode="relative" rAng="0" ptsTypes="AA">
                                      <p:cBhvr>
                                        <p:cTn id="60" dur="20000" fill="hold"/>
                                        <p:tgtEl>
                                          <p:spTgt spid="194"/>
                                        </p:tgtEl>
                                        <p:attrNameLst>
                                          <p:attrName>ppt_x</p:attrName>
                                          <p:attrName>ppt_y</p:attrName>
                                        </p:attrNameLst>
                                      </p:cBhvr>
                                      <p:rCtr x="50278" y="0"/>
                                    </p:animMotion>
                                  </p:childTnLst>
                                </p:cTn>
                              </p:par>
                              <p:par>
                                <p:cTn id="61" presetID="0" presetClass="path" presetSubtype="0" fill="hold" grpId="0" nodeType="withEffect">
                                  <p:stCondLst>
                                    <p:cond delay="0"/>
                                  </p:stCondLst>
                                  <p:childTnLst>
                                    <p:animMotion origin="layout" path="M -0.14288 -2.96296E-6 L 0.96007 -2.96296E-6 " pathEditMode="relative" rAng="0" ptsTypes="AA">
                                      <p:cBhvr>
                                        <p:cTn id="62" dur="20000" fill="hold"/>
                                        <p:tgtEl>
                                          <p:spTgt spid="198"/>
                                        </p:tgtEl>
                                        <p:attrNameLst>
                                          <p:attrName>ppt_x</p:attrName>
                                          <p:attrName>ppt_y</p:attrName>
                                        </p:attrNameLst>
                                      </p:cBhvr>
                                      <p:rCtr x="55139" y="0"/>
                                    </p:animMotion>
                                  </p:childTnLst>
                                </p:cTn>
                              </p:par>
                              <p:par>
                                <p:cTn id="63" presetID="0" presetClass="path" presetSubtype="0" fill="hold" grpId="0" nodeType="withEffect">
                                  <p:stCondLst>
                                    <p:cond delay="0"/>
                                  </p:stCondLst>
                                  <p:childTnLst>
                                    <p:animMotion origin="layout" path="M -0.26615 -4.44444E-6 L 0.96007 -4.44444E-6 " pathEditMode="relative" rAng="0" ptsTypes="AA">
                                      <p:cBhvr>
                                        <p:cTn id="64" dur="20000" fill="hold"/>
                                        <p:tgtEl>
                                          <p:spTgt spid="199"/>
                                        </p:tgtEl>
                                        <p:attrNameLst>
                                          <p:attrName>ppt_x</p:attrName>
                                          <p:attrName>ppt_y</p:attrName>
                                        </p:attrNameLst>
                                      </p:cBhvr>
                                      <p:rCtr x="61302" y="0"/>
                                    </p:animMotion>
                                  </p:childTnLst>
                                </p:cTn>
                              </p:par>
                              <p:par>
                                <p:cTn id="65" presetID="0" presetClass="path" presetSubtype="0" fill="hold" grpId="0" nodeType="withEffect">
                                  <p:stCondLst>
                                    <p:cond delay="0"/>
                                  </p:stCondLst>
                                  <p:childTnLst>
                                    <p:animMotion origin="layout" path="M 0.1559 -3.7037E-7 L 0.96007 -3.7037E-7 " pathEditMode="relative" rAng="0" ptsTypes="AA">
                                      <p:cBhvr>
                                        <p:cTn id="66" dur="20000" fill="hold"/>
                                        <p:tgtEl>
                                          <p:spTgt spid="200"/>
                                        </p:tgtEl>
                                        <p:attrNameLst>
                                          <p:attrName>ppt_x</p:attrName>
                                          <p:attrName>ppt_y</p:attrName>
                                        </p:attrNameLst>
                                      </p:cBhvr>
                                      <p:rCtr x="40208" y="0"/>
                                    </p:animMotion>
                                  </p:childTnLst>
                                </p:cTn>
                              </p:par>
                              <p:par>
                                <p:cTn id="67" presetID="0" presetClass="path" presetSubtype="0" fill="hold" grpId="0" nodeType="withEffect">
                                  <p:stCondLst>
                                    <p:cond delay="0"/>
                                  </p:stCondLst>
                                  <p:childTnLst>
                                    <p:animMotion origin="layout" path="M -0.04566 1.85185E-6 L 0.96007 1.85185E-6 " pathEditMode="relative" rAng="0" ptsTypes="AA">
                                      <p:cBhvr>
                                        <p:cTn id="68" dur="20000" fill="hold"/>
                                        <p:tgtEl>
                                          <p:spTgt spid="202"/>
                                        </p:tgtEl>
                                        <p:attrNameLst>
                                          <p:attrName>ppt_x</p:attrName>
                                          <p:attrName>ppt_y</p:attrName>
                                        </p:attrNameLst>
                                      </p:cBhvr>
                                      <p:rCtr x="50278" y="0"/>
                                    </p:animMotion>
                                  </p:childTnLst>
                                </p:cTn>
                              </p:par>
                              <p:par>
                                <p:cTn id="69" presetID="0" presetClass="path" presetSubtype="0" fill="hold" grpId="0" nodeType="withEffect">
                                  <p:stCondLst>
                                    <p:cond delay="0"/>
                                  </p:stCondLst>
                                  <p:childTnLst>
                                    <p:animMotion origin="layout" path="M -0.37396 3.33333E-6 L 0.96007 3.33333E-6 " pathEditMode="relative" rAng="0" ptsTypes="AA">
                                      <p:cBhvr>
                                        <p:cTn id="70" dur="20000" fill="hold"/>
                                        <p:tgtEl>
                                          <p:spTgt spid="203"/>
                                        </p:tgtEl>
                                        <p:attrNameLst>
                                          <p:attrName>ppt_x</p:attrName>
                                          <p:attrName>ppt_y</p:attrName>
                                        </p:attrNameLst>
                                      </p:cBhvr>
                                      <p:rCtr x="66701" y="0"/>
                                    </p:animMotion>
                                  </p:childTnLst>
                                </p:cTn>
                              </p:par>
                              <p:par>
                                <p:cTn id="71" presetID="0" presetClass="path" presetSubtype="0" fill="hold" grpId="0" nodeType="withEffect">
                                  <p:stCondLst>
                                    <p:cond delay="0"/>
                                  </p:stCondLst>
                                  <p:childTnLst>
                                    <p:animMotion origin="layout" path="M 0.08437 1.85185E-6 L 0.96007 1.85185E-6 " pathEditMode="relative" rAng="0" ptsTypes="AA">
                                      <p:cBhvr>
                                        <p:cTn id="72" dur="20000" fill="hold"/>
                                        <p:tgtEl>
                                          <p:spTgt spid="204"/>
                                        </p:tgtEl>
                                        <p:attrNameLst>
                                          <p:attrName>ppt_x</p:attrName>
                                          <p:attrName>ppt_y</p:attrName>
                                        </p:attrNameLst>
                                      </p:cBhvr>
                                      <p:rCtr x="43785" y="0"/>
                                    </p:animMotion>
                                  </p:childTnLst>
                                </p:cTn>
                              </p:par>
                              <p:par>
                                <p:cTn id="73" presetID="0" presetClass="path" presetSubtype="0" fill="hold" grpId="0" nodeType="withEffect">
                                  <p:stCondLst>
                                    <p:cond delay="0"/>
                                  </p:stCondLst>
                                  <p:childTnLst>
                                    <p:animMotion origin="layout" path="M -0.14288 -2.96296E-6 L 0.96007 -2.96296E-6 " pathEditMode="relative" rAng="0" ptsTypes="AA">
                                      <p:cBhvr>
                                        <p:cTn id="74" dur="20000" fill="hold"/>
                                        <p:tgtEl>
                                          <p:spTgt spid="206"/>
                                        </p:tgtEl>
                                        <p:attrNameLst>
                                          <p:attrName>ppt_x</p:attrName>
                                          <p:attrName>ppt_y</p:attrName>
                                        </p:attrNameLst>
                                      </p:cBhvr>
                                      <p:rCtr x="55139" y="0"/>
                                    </p:animMotion>
                                  </p:childTnLst>
                                </p:cTn>
                              </p:par>
                              <p:par>
                                <p:cTn id="75" presetID="0" presetClass="path" presetSubtype="0" fill="hold" grpId="0" nodeType="withEffect">
                                  <p:stCondLst>
                                    <p:cond delay="0"/>
                                  </p:stCondLst>
                                  <p:childTnLst>
                                    <p:animMotion origin="layout" path="M 0.1559 -3.7037E-7 L 0.96007 -3.7037E-7 " pathEditMode="relative" rAng="0" ptsTypes="AA">
                                      <p:cBhvr>
                                        <p:cTn id="76" dur="20000" fill="hold"/>
                                        <p:tgtEl>
                                          <p:spTgt spid="208"/>
                                        </p:tgtEl>
                                        <p:attrNameLst>
                                          <p:attrName>ppt_x</p:attrName>
                                          <p:attrName>ppt_y</p:attrName>
                                        </p:attrNameLst>
                                      </p:cBhvr>
                                      <p:rCtr x="40208"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210"/>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14288 -2.96296E-6 L 0.96007 -2.96296E-6 " pathEditMode="relative" rAng="0" ptsTypes="AA">
                                      <p:cBhvr>
                                        <p:cTn id="80" dur="20000" fill="hold"/>
                                        <p:tgtEl>
                                          <p:spTgt spid="214"/>
                                        </p:tgtEl>
                                        <p:attrNameLst>
                                          <p:attrName>ppt_x</p:attrName>
                                          <p:attrName>ppt_y</p:attrName>
                                        </p:attrNameLst>
                                      </p:cBhvr>
                                      <p:rCtr x="55139" y="0"/>
                                    </p:animMotion>
                                  </p:childTnLst>
                                </p:cTn>
                              </p:par>
                              <p:par>
                                <p:cTn id="81" presetID="0" presetClass="path" presetSubtype="0" fill="hold" grpId="0" nodeType="withEffect">
                                  <p:stCondLst>
                                    <p:cond delay="0"/>
                                  </p:stCondLst>
                                  <p:childTnLst>
                                    <p:animMotion origin="layout" path="M -0.26615 -4.44444E-6 L 0.96007 -4.44444E-6 " pathEditMode="relative" rAng="0" ptsTypes="AA">
                                      <p:cBhvr>
                                        <p:cTn id="82" dur="20000" fill="hold"/>
                                        <p:tgtEl>
                                          <p:spTgt spid="215"/>
                                        </p:tgtEl>
                                        <p:attrNameLst>
                                          <p:attrName>ppt_x</p:attrName>
                                          <p:attrName>ppt_y</p:attrName>
                                        </p:attrNameLst>
                                      </p:cBhvr>
                                      <p:rCtr x="61302" y="0"/>
                                    </p:animMotion>
                                  </p:childTnLst>
                                </p:cTn>
                              </p:par>
                              <p:par>
                                <p:cTn id="83" presetID="0" presetClass="path" presetSubtype="0" fill="hold" grpId="0" nodeType="withEffect">
                                  <p:stCondLst>
                                    <p:cond delay="0"/>
                                  </p:stCondLst>
                                  <p:childTnLst>
                                    <p:animMotion origin="layout" path="M -0.04566 1.85185E-6 L 0.96007 1.85185E-6 " pathEditMode="relative" rAng="0" ptsTypes="AA">
                                      <p:cBhvr>
                                        <p:cTn id="84" dur="20000" fill="hold"/>
                                        <p:tgtEl>
                                          <p:spTgt spid="218"/>
                                        </p:tgtEl>
                                        <p:attrNameLst>
                                          <p:attrName>ppt_x</p:attrName>
                                          <p:attrName>ppt_y</p:attrName>
                                        </p:attrNameLst>
                                      </p:cBhvr>
                                      <p:rCtr x="50278" y="0"/>
                                    </p:animMotion>
                                  </p:childTnLst>
                                </p:cTn>
                              </p:par>
                              <p:par>
                                <p:cTn id="85" presetID="0" presetClass="path" presetSubtype="0" fill="hold" grpId="0" nodeType="withEffect">
                                  <p:stCondLst>
                                    <p:cond delay="0"/>
                                  </p:stCondLst>
                                  <p:childTnLst>
                                    <p:animMotion origin="layout" path="M 0.08437 1.85185E-6 L 0.96007 1.85185E-6 " pathEditMode="relative" rAng="0" ptsTypes="AA">
                                      <p:cBhvr>
                                        <p:cTn id="86" dur="20000" fill="hold"/>
                                        <p:tgtEl>
                                          <p:spTgt spid="220"/>
                                        </p:tgtEl>
                                        <p:attrNameLst>
                                          <p:attrName>ppt_x</p:attrName>
                                          <p:attrName>ppt_y</p:attrName>
                                        </p:attrNameLst>
                                      </p:cBhvr>
                                      <p:rCtr x="43785" y="0"/>
                                    </p:animMotion>
                                  </p:childTnLst>
                                </p:cTn>
                              </p:par>
                              <p:par>
                                <p:cTn id="87" presetID="0" presetClass="path" presetSubtype="0" fill="hold" grpId="0" nodeType="withEffect">
                                  <p:stCondLst>
                                    <p:cond delay="0"/>
                                  </p:stCondLst>
                                  <p:childTnLst>
                                    <p:animMotion origin="layout" path="M -0.28073 -0.04352 L 0.82222 -0.04352 " pathEditMode="relative" rAng="0" ptsTypes="AA">
                                      <p:cBhvr>
                                        <p:cTn id="88" dur="20000" fill="hold"/>
                                        <p:tgtEl>
                                          <p:spTgt spid="230"/>
                                        </p:tgtEl>
                                        <p:attrNameLst>
                                          <p:attrName>ppt_x</p:attrName>
                                          <p:attrName>ppt_y</p:attrName>
                                        </p:attrNameLst>
                                      </p:cBhvr>
                                      <p:rCtr x="55156" y="0"/>
                                    </p:animMotion>
                                  </p:childTnLst>
                                </p:cTn>
                              </p:par>
                              <p:par>
                                <p:cTn id="89" presetID="0" presetClass="path" presetSubtype="0" fill="hold" grpId="0" nodeType="withEffect">
                                  <p:stCondLst>
                                    <p:cond delay="0"/>
                                  </p:stCondLst>
                                  <p:childTnLst>
                                    <p:animMotion origin="layout" path="M -0.14288 -2.96296E-6 L 0.96007 -2.96296E-6 " pathEditMode="relative" rAng="0" ptsTypes="AA">
                                      <p:cBhvr>
                                        <p:cTn id="90" dur="20000" fill="hold"/>
                                        <p:tgtEl>
                                          <p:spTgt spid="238"/>
                                        </p:tgtEl>
                                        <p:attrNameLst>
                                          <p:attrName>ppt_x</p:attrName>
                                          <p:attrName>ppt_y</p:attrName>
                                        </p:attrNameLst>
                                      </p:cBhvr>
                                      <p:rCtr x="55139" y="0"/>
                                    </p:animMotion>
                                  </p:childTnLst>
                                </p:cTn>
                              </p:par>
                              <p:par>
                                <p:cTn id="91" presetID="0" presetClass="path" presetSubtype="0" fill="hold" grpId="0" nodeType="withEffect">
                                  <p:stCondLst>
                                    <p:cond delay="0"/>
                                  </p:stCondLst>
                                  <p:childTnLst>
                                    <p:animMotion origin="layout" path="M -0.37396 3.33333E-6 L 0.96007 3.33333E-6 " pathEditMode="relative" rAng="0" ptsTypes="AA">
                                      <p:cBhvr>
                                        <p:cTn id="92" dur="20000" fill="hold"/>
                                        <p:tgtEl>
                                          <p:spTgt spid="243"/>
                                        </p:tgtEl>
                                        <p:attrNameLst>
                                          <p:attrName>ppt_x</p:attrName>
                                          <p:attrName>ppt_y</p:attrName>
                                        </p:attrNameLst>
                                      </p:cBhvr>
                                      <p:rCtr x="66701" y="0"/>
                                    </p:animMotion>
                                  </p:childTnLst>
                                </p:cTn>
                              </p:par>
                              <p:par>
                                <p:cTn id="93" presetID="0" presetClass="path" presetSubtype="0" fill="hold" grpId="0" nodeType="withEffect">
                                  <p:stCondLst>
                                    <p:cond delay="0"/>
                                  </p:stCondLst>
                                  <p:childTnLst>
                                    <p:animMotion origin="layout" path="M 0.1559 -3.7037E-7 L 0.96007 -3.7037E-7 " pathEditMode="relative" rAng="0" ptsTypes="AA">
                                      <p:cBhvr>
                                        <p:cTn id="94" dur="20000" fill="hold"/>
                                        <p:tgtEl>
                                          <p:spTgt spid="248"/>
                                        </p:tgtEl>
                                        <p:attrNameLst>
                                          <p:attrName>ppt_x</p:attrName>
                                          <p:attrName>ppt_y</p:attrName>
                                        </p:attrNameLst>
                                      </p:cBhvr>
                                      <p:rCtr x="40208"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254"/>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255"/>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27031 3.7037E-6 L 0.96007 3.7037E-6 " pathEditMode="relative" rAng="0" ptsTypes="AA">
                                      <p:cBhvr>
                                        <p:cTn id="100" dur="20000" fill="hold"/>
                                        <p:tgtEl>
                                          <p:spTgt spid="257"/>
                                        </p:tgtEl>
                                        <p:attrNameLst>
                                          <p:attrName>ppt_x</p:attrName>
                                          <p:attrName>ppt_y</p:attrName>
                                        </p:attrNameLst>
                                      </p:cBhvr>
                                      <p:rCtr x="61510" y="0"/>
                                    </p:animMotion>
                                  </p:childTnLst>
                                </p:cTn>
                              </p:par>
                              <p:par>
                                <p:cTn id="101" presetID="0" presetClass="path" presetSubtype="0" fill="hold" grpId="0" nodeType="withEffect">
                                  <p:stCondLst>
                                    <p:cond delay="0"/>
                                  </p:stCondLst>
                                  <p:childTnLst>
                                    <p:animMotion origin="layout" path="M -0.37396 3.33333E-6 L 0.96007 3.33333E-6 " pathEditMode="relative" rAng="0" ptsTypes="AA">
                                      <p:cBhvr>
                                        <p:cTn id="102" dur="20000" fill="hold"/>
                                        <p:tgtEl>
                                          <p:spTgt spid="259"/>
                                        </p:tgtEl>
                                        <p:attrNameLst>
                                          <p:attrName>ppt_x</p:attrName>
                                          <p:attrName>ppt_y</p:attrName>
                                        </p:attrNameLst>
                                      </p:cBhvr>
                                      <p:rCtr x="66701" y="0"/>
                                    </p:animMotion>
                                  </p:childTnLst>
                                </p:cTn>
                              </p:par>
                              <p:par>
                                <p:cTn id="103" presetID="0" presetClass="path" presetSubtype="0" fill="hold" grpId="0" nodeType="withEffect">
                                  <p:stCondLst>
                                    <p:cond delay="0"/>
                                  </p:stCondLst>
                                  <p:childTnLst>
                                    <p:animMotion origin="layout" path="M 0.08437 1.85185E-6 L 0.96007 1.85185E-6 " pathEditMode="relative" rAng="0" ptsTypes="AA">
                                      <p:cBhvr>
                                        <p:cTn id="104" dur="20000" fill="hold"/>
                                        <p:tgtEl>
                                          <p:spTgt spid="260"/>
                                        </p:tgtEl>
                                        <p:attrNameLst>
                                          <p:attrName>ppt_x</p:attrName>
                                          <p:attrName>ppt_y</p:attrName>
                                        </p:attrNameLst>
                                      </p:cBhvr>
                                      <p:rCtr x="43785" y="0"/>
                                    </p:animMotion>
                                  </p:childTnLst>
                                </p:cTn>
                              </p:par>
                              <p:par>
                                <p:cTn id="105" presetID="0" presetClass="path" presetSubtype="0" fill="hold" grpId="0" nodeType="withEffect">
                                  <p:stCondLst>
                                    <p:cond delay="0"/>
                                  </p:stCondLst>
                                  <p:childTnLst>
                                    <p:animMotion origin="layout" path="M -0.14288 -2.96296E-6 L 0.96007 -2.96296E-6 " pathEditMode="relative" rAng="0" ptsTypes="AA">
                                      <p:cBhvr>
                                        <p:cTn id="106" dur="20000" fill="hold"/>
                                        <p:tgtEl>
                                          <p:spTgt spid="262"/>
                                        </p:tgtEl>
                                        <p:attrNameLst>
                                          <p:attrName>ppt_x</p:attrName>
                                          <p:attrName>ppt_y</p:attrName>
                                        </p:attrNameLst>
                                      </p:cBhvr>
                                      <p:rCtr x="55139" y="0"/>
                                    </p:animMotion>
                                  </p:childTnLst>
                                </p:cTn>
                              </p:par>
                              <p:par>
                                <p:cTn id="107" presetID="0" presetClass="path" presetSubtype="0" fill="hold" grpId="0" nodeType="withEffect">
                                  <p:stCondLst>
                                    <p:cond delay="0"/>
                                  </p:stCondLst>
                                  <p:childTnLst>
                                    <p:animMotion origin="layout" path="M -0.14288 -2.96296E-6 L 0.96007 -2.96296E-6 " pathEditMode="relative" rAng="0" ptsTypes="AA">
                                      <p:cBhvr>
                                        <p:cTn id="108" dur="20000" fill="hold"/>
                                        <p:tgtEl>
                                          <p:spTgt spid="270"/>
                                        </p:tgtEl>
                                        <p:attrNameLst>
                                          <p:attrName>ppt_x</p:attrName>
                                          <p:attrName>ppt_y</p:attrName>
                                        </p:attrNameLst>
                                      </p:cBhvr>
                                      <p:rCtr x="55139" y="0"/>
                                    </p:animMotion>
                                  </p:childTnLst>
                                </p:cTn>
                              </p:par>
                              <p:par>
                                <p:cTn id="109" presetID="0" presetClass="path" presetSubtype="0" fill="hold" grpId="0" nodeType="withEffect">
                                  <p:stCondLst>
                                    <p:cond delay="0"/>
                                  </p:stCondLst>
                                  <p:childTnLst>
                                    <p:animMotion origin="layout" path="M -0.14288 -2.96296E-6 L 0.96007 -2.96296E-6 " pathEditMode="relative" rAng="0" ptsTypes="AA">
                                      <p:cBhvr>
                                        <p:cTn id="110" dur="20000" fill="hold"/>
                                        <p:tgtEl>
                                          <p:spTgt spid="286"/>
                                        </p:tgtEl>
                                        <p:attrNameLst>
                                          <p:attrName>ppt_x</p:attrName>
                                          <p:attrName>ppt_y</p:attrName>
                                        </p:attrNameLst>
                                      </p:cBhvr>
                                      <p:rCtr x="55139" y="0"/>
                                    </p:animMotion>
                                  </p:childTnLst>
                                </p:cTn>
                              </p:par>
                              <p:par>
                                <p:cTn id="111" presetID="0" presetClass="path" presetSubtype="0" fill="hold" grpId="0" nodeType="withEffect">
                                  <p:stCondLst>
                                    <p:cond delay="0"/>
                                  </p:stCondLst>
                                  <p:childTnLst>
                                    <p:animMotion origin="layout" path="M 0.08437 1.85185E-6 L 0.96007 1.85185E-6 " pathEditMode="relative" rAng="0" ptsTypes="AA">
                                      <p:cBhvr>
                                        <p:cTn id="112" dur="20000" fill="hold"/>
                                        <p:tgtEl>
                                          <p:spTgt spid="292"/>
                                        </p:tgtEl>
                                        <p:attrNameLst>
                                          <p:attrName>ppt_x</p:attrName>
                                          <p:attrName>ppt_y</p:attrName>
                                        </p:attrNameLst>
                                      </p:cBhvr>
                                      <p:rCtr x="43785"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300"/>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08437 1.85185E-6 L 0.96007 1.85185E-6 " pathEditMode="relative" rAng="0" ptsTypes="AA">
                                      <p:cBhvr>
                                        <p:cTn id="116" dur="20000" fill="hold"/>
                                        <p:tgtEl>
                                          <p:spTgt spid="308"/>
                                        </p:tgtEl>
                                        <p:attrNameLst>
                                          <p:attrName>ppt_x</p:attrName>
                                          <p:attrName>ppt_y</p:attrName>
                                        </p:attrNameLst>
                                      </p:cBhvr>
                                      <p:rCtr x="43785" y="0"/>
                                    </p:animMotion>
                                  </p:childTnLst>
                                </p:cTn>
                              </p:par>
                              <p:par>
                                <p:cTn id="117" presetID="0" presetClass="path" presetSubtype="0" fill="hold" grpId="0" nodeType="withEffect">
                                  <p:stCondLst>
                                    <p:cond delay="0"/>
                                  </p:stCondLst>
                                  <p:childTnLst>
                                    <p:animMotion origin="layout" path="M -0.27031 3.7037E-6 L 0.96007 3.7037E-6 " pathEditMode="relative" rAng="0" ptsTypes="AA">
                                      <p:cBhvr>
                                        <p:cTn id="118" dur="20000" fill="hold"/>
                                        <p:tgtEl>
                                          <p:spTgt spid="321"/>
                                        </p:tgtEl>
                                        <p:attrNameLst>
                                          <p:attrName>ppt_x</p:attrName>
                                          <p:attrName>ppt_y</p:attrName>
                                        </p:attrNameLst>
                                      </p:cBhvr>
                                      <p:rCtr x="61510" y="0"/>
                                    </p:animMotion>
                                  </p:childTnLst>
                                </p:cTn>
                              </p:par>
                              <p:par>
                                <p:cTn id="119" presetID="0" presetClass="path" presetSubtype="0" fill="hold" grpId="0" nodeType="withEffect">
                                  <p:stCondLst>
                                    <p:cond delay="0"/>
                                  </p:stCondLst>
                                  <p:childTnLst>
                                    <p:animMotion origin="layout" path="M 0.08437 1.85185E-6 L 0.96007 1.85185E-6 " pathEditMode="relative" rAng="0" ptsTypes="AA">
                                      <p:cBhvr>
                                        <p:cTn id="120" dur="20000" fill="hold"/>
                                        <p:tgtEl>
                                          <p:spTgt spid="324"/>
                                        </p:tgtEl>
                                        <p:attrNameLst>
                                          <p:attrName>ppt_x</p:attrName>
                                          <p:attrName>ppt_y</p:attrName>
                                        </p:attrNameLst>
                                      </p:cBhvr>
                                      <p:rCtr x="43785" y="0"/>
                                    </p:animMotion>
                                  </p:childTnLst>
                                </p:cTn>
                              </p:par>
                              <p:par>
                                <p:cTn id="121" presetID="0" presetClass="path" presetSubtype="0" fill="hold" grpId="0" nodeType="withEffect">
                                  <p:stCondLst>
                                    <p:cond delay="0"/>
                                  </p:stCondLst>
                                  <p:childTnLst>
                                    <p:animMotion origin="layout" path="M -0.26615 -4.44444E-6 L 0.96007 -4.44444E-6 " pathEditMode="relative" rAng="0" ptsTypes="AA">
                                      <p:cBhvr>
                                        <p:cTn id="122" dur="20000" fill="hold"/>
                                        <p:tgtEl>
                                          <p:spTgt spid="327"/>
                                        </p:tgtEl>
                                        <p:attrNameLst>
                                          <p:attrName>ppt_x</p:attrName>
                                          <p:attrName>ppt_y</p:attrName>
                                        </p:attrNameLst>
                                      </p:cBhvr>
                                      <p:rCtr x="61302" y="0"/>
                                    </p:animMotion>
                                  </p:childTnLst>
                                </p:cTn>
                              </p:par>
                              <p:par>
                                <p:cTn id="123" presetID="0" presetClass="path" presetSubtype="0" fill="hold" grpId="0" nodeType="withEffect">
                                  <p:stCondLst>
                                    <p:cond delay="0"/>
                                  </p:stCondLst>
                                  <p:childTnLst>
                                    <p:animMotion origin="layout" path="M -0.37396 3.33333E-6 L 0.96007 3.33333E-6 " pathEditMode="relative" rAng="0" ptsTypes="AA">
                                      <p:cBhvr>
                                        <p:cTn id="124" dur="20000" fill="hold"/>
                                        <p:tgtEl>
                                          <p:spTgt spid="331"/>
                                        </p:tgtEl>
                                        <p:attrNameLst>
                                          <p:attrName>ppt_x</p:attrName>
                                          <p:attrName>ppt_y</p:attrName>
                                        </p:attrNameLst>
                                      </p:cBhvr>
                                      <p:rCtr x="66701" y="0"/>
                                    </p:animMotion>
                                  </p:childTnLst>
                                </p:cTn>
                              </p:par>
                              <p:par>
                                <p:cTn id="125" presetID="0" presetClass="path" presetSubtype="0" fill="hold" grpId="0" nodeType="withEffect">
                                  <p:stCondLst>
                                    <p:cond delay="0"/>
                                  </p:stCondLst>
                                  <p:childTnLst>
                                    <p:animMotion origin="layout" path="M 0.08437 1.85185E-6 L 0.96007 1.85185E-6 " pathEditMode="relative" rAng="0" ptsTypes="AA">
                                      <p:cBhvr>
                                        <p:cTn id="126" dur="20000" fill="hold"/>
                                        <p:tgtEl>
                                          <p:spTgt spid="332"/>
                                        </p:tgtEl>
                                        <p:attrNameLst>
                                          <p:attrName>ppt_x</p:attrName>
                                          <p:attrName>ppt_y</p:attrName>
                                        </p:attrNameLst>
                                      </p:cBhvr>
                                      <p:rCtr x="43785" y="0"/>
                                    </p:animMotion>
                                  </p:childTnLst>
                                </p:cTn>
                              </p:par>
                              <p:par>
                                <p:cTn id="127" presetID="0" presetClass="path" presetSubtype="0" fill="hold" grpId="0" nodeType="withEffect">
                                  <p:stCondLst>
                                    <p:cond delay="0"/>
                                  </p:stCondLst>
                                  <p:childTnLst>
                                    <p:animMotion origin="layout" path="M -0.14288 -2.96296E-6 L 0.96007 -2.96296E-6 " pathEditMode="relative" rAng="0" ptsTypes="AA">
                                      <p:cBhvr>
                                        <p:cTn id="128" dur="20000" fill="hold"/>
                                        <p:tgtEl>
                                          <p:spTgt spid="334"/>
                                        </p:tgtEl>
                                        <p:attrNameLst>
                                          <p:attrName>ppt_x</p:attrName>
                                          <p:attrName>ppt_y</p:attrName>
                                        </p:attrNameLst>
                                      </p:cBhvr>
                                      <p:rCtr x="55139" y="0"/>
                                    </p:animMotion>
                                  </p:childTnLst>
                                </p:cTn>
                              </p:par>
                              <p:par>
                                <p:cTn id="129" presetID="0" presetClass="path" presetSubtype="0" fill="hold" grpId="0" nodeType="withEffect">
                                  <p:stCondLst>
                                    <p:cond delay="0"/>
                                  </p:stCondLst>
                                  <p:childTnLst>
                                    <p:animMotion origin="layout" path="M -0.26615 -4.44444E-6 L 0.96007 -4.44444E-6 " pathEditMode="relative" rAng="0" ptsTypes="AA">
                                      <p:cBhvr>
                                        <p:cTn id="130" dur="20000" fill="hold"/>
                                        <p:tgtEl>
                                          <p:spTgt spid="335"/>
                                        </p:tgtEl>
                                        <p:attrNameLst>
                                          <p:attrName>ppt_x</p:attrName>
                                          <p:attrName>ppt_y</p:attrName>
                                        </p:attrNameLst>
                                      </p:cBhvr>
                                      <p:rCtr x="61302" y="0"/>
                                    </p:animMotion>
                                  </p:childTnLst>
                                </p:cTn>
                              </p:par>
                              <p:par>
                                <p:cTn id="131" presetID="0" presetClass="path" presetSubtype="0" fill="hold" grpId="0" nodeType="withEffect">
                                  <p:stCondLst>
                                    <p:cond delay="0"/>
                                  </p:stCondLst>
                                  <p:childTnLst>
                                    <p:animMotion origin="layout" path="M -0.04566 1.85185E-6 L 0.96007 1.85185E-6 " pathEditMode="relative" rAng="0" ptsTypes="AA">
                                      <p:cBhvr>
                                        <p:cTn id="132" dur="20000" fill="hold"/>
                                        <p:tgtEl>
                                          <p:spTgt spid="338"/>
                                        </p:tgtEl>
                                        <p:attrNameLst>
                                          <p:attrName>ppt_x</p:attrName>
                                          <p:attrName>ppt_y</p:attrName>
                                        </p:attrNameLst>
                                      </p:cBhvr>
                                      <p:rCtr x="50278" y="0"/>
                                    </p:animMotion>
                                  </p:childTnLst>
                                </p:cTn>
                              </p:par>
                              <p:par>
                                <p:cTn id="133" presetID="0" presetClass="path" presetSubtype="0" fill="hold" grpId="0" nodeType="withEffect">
                                  <p:stCondLst>
                                    <p:cond delay="0"/>
                                  </p:stCondLst>
                                  <p:childTnLst>
                                    <p:animMotion origin="layout" path="M -0.37396 3.33333E-6 L 0.96007 3.33333E-6 " pathEditMode="relative" rAng="0" ptsTypes="AA">
                                      <p:cBhvr>
                                        <p:cTn id="134" dur="20000" fill="hold"/>
                                        <p:tgtEl>
                                          <p:spTgt spid="339"/>
                                        </p:tgtEl>
                                        <p:attrNameLst>
                                          <p:attrName>ppt_x</p:attrName>
                                          <p:attrName>ppt_y</p:attrName>
                                        </p:attrNameLst>
                                      </p:cBhvr>
                                      <p:rCtr x="66701" y="0"/>
                                    </p:animMotion>
                                  </p:childTnLst>
                                </p:cTn>
                              </p:par>
                              <p:par>
                                <p:cTn id="135" presetID="0" presetClass="path" presetSubtype="0" fill="hold" grpId="0" nodeType="withEffect">
                                  <p:stCondLst>
                                    <p:cond delay="0"/>
                                  </p:stCondLst>
                                  <p:childTnLst>
                                    <p:animMotion origin="layout" path="M 0.08437 1.85185E-6 L 0.96007 1.85185E-6 " pathEditMode="relative" rAng="0" ptsTypes="AA">
                                      <p:cBhvr>
                                        <p:cTn id="136" dur="20000" fill="hold"/>
                                        <p:tgtEl>
                                          <p:spTgt spid="340"/>
                                        </p:tgtEl>
                                        <p:attrNameLst>
                                          <p:attrName>ppt_x</p:attrName>
                                          <p:attrName>ppt_y</p:attrName>
                                        </p:attrNameLst>
                                      </p:cBhvr>
                                      <p:rCtr x="43785" y="0"/>
                                    </p:animMotion>
                                  </p:childTnLst>
                                </p:cTn>
                              </p:par>
                              <p:par>
                                <p:cTn id="137" presetID="0" presetClass="path" presetSubtype="0" fill="hold" grpId="0" nodeType="withEffect">
                                  <p:stCondLst>
                                    <p:cond delay="0"/>
                                  </p:stCondLst>
                                  <p:childTnLst>
                                    <p:animMotion origin="layout" path="M -0.26615 -4.44444E-6 L 0.96007 -4.44444E-6 " pathEditMode="relative" rAng="0" ptsTypes="AA">
                                      <p:cBhvr>
                                        <p:cTn id="138" dur="20000" fill="hold"/>
                                        <p:tgtEl>
                                          <p:spTgt spid="343"/>
                                        </p:tgtEl>
                                        <p:attrNameLst>
                                          <p:attrName>ppt_x</p:attrName>
                                          <p:attrName>ppt_y</p:attrName>
                                        </p:attrNameLst>
                                      </p:cBhvr>
                                      <p:rCtr x="61302" y="0"/>
                                    </p:animMotion>
                                  </p:childTnLst>
                                </p:cTn>
                              </p:par>
                              <p:par>
                                <p:cTn id="139" presetID="0" presetClass="path" presetSubtype="0" fill="hold" grpId="0" nodeType="withEffect">
                                  <p:stCondLst>
                                    <p:cond delay="0"/>
                                  </p:stCondLst>
                                  <p:childTnLst>
                                    <p:animMotion origin="layout" path="M 0.08437 1.85185E-6 L 0.96007 1.85185E-6 " pathEditMode="relative" rAng="0" ptsTypes="AA">
                                      <p:cBhvr>
                                        <p:cTn id="140" dur="20000" fill="hold"/>
                                        <p:tgtEl>
                                          <p:spTgt spid="348"/>
                                        </p:tgtEl>
                                        <p:attrNameLst>
                                          <p:attrName>ppt_x</p:attrName>
                                          <p:attrName>ppt_y</p:attrName>
                                        </p:attrNameLst>
                                      </p:cBhvr>
                                      <p:rCtr x="43785" y="0"/>
                                    </p:animMotion>
                                  </p:childTnLst>
                                </p:cTn>
                              </p:par>
                              <p:par>
                                <p:cTn id="141" presetID="0" presetClass="path" presetSubtype="0" fill="hold" grpId="0" nodeType="withEffect">
                                  <p:stCondLst>
                                    <p:cond delay="0"/>
                                  </p:stCondLst>
                                  <p:childTnLst>
                                    <p:animMotion origin="layout" path="M -0.14288 -2.96296E-6 L 0.96007 -2.96296E-6 " pathEditMode="relative" rAng="0" ptsTypes="AA">
                                      <p:cBhvr>
                                        <p:cTn id="142" dur="20000" fill="hold"/>
                                        <p:tgtEl>
                                          <p:spTgt spid="350"/>
                                        </p:tgtEl>
                                        <p:attrNameLst>
                                          <p:attrName>ppt_x</p:attrName>
                                          <p:attrName>ppt_y</p:attrName>
                                        </p:attrNameLst>
                                      </p:cBhvr>
                                      <p:rCtr x="55139" y="0"/>
                                    </p:animMotion>
                                  </p:childTnLst>
                                </p:cTn>
                              </p:par>
                              <p:par>
                                <p:cTn id="143" presetID="0" presetClass="path" presetSubtype="0" fill="hold" grpId="0" nodeType="withEffect">
                                  <p:stCondLst>
                                    <p:cond delay="0"/>
                                  </p:stCondLst>
                                  <p:childTnLst>
                                    <p:animMotion origin="layout" path="M 0.1559 -3.7037E-7 L 0.96007 -3.7037E-7 " pathEditMode="relative" rAng="0" ptsTypes="AA">
                                      <p:cBhvr>
                                        <p:cTn id="144" dur="20000" fill="hold"/>
                                        <p:tgtEl>
                                          <p:spTgt spid="352"/>
                                        </p:tgtEl>
                                        <p:attrNameLst>
                                          <p:attrName>ppt_x</p:attrName>
                                          <p:attrName>ppt_y</p:attrName>
                                        </p:attrNameLst>
                                      </p:cBhvr>
                                      <p:rCtr x="40208"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354"/>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08437 1.85185E-6 L 0.96007 1.85185E-6 " pathEditMode="relative" rAng="0" ptsTypes="AA">
                                      <p:cBhvr>
                                        <p:cTn id="148" dur="20000" fill="hold"/>
                                        <p:tgtEl>
                                          <p:spTgt spid="356"/>
                                        </p:tgtEl>
                                        <p:attrNameLst>
                                          <p:attrName>ppt_x</p:attrName>
                                          <p:attrName>ppt_y</p:attrName>
                                        </p:attrNameLst>
                                      </p:cBhvr>
                                      <p:rCtr x="43785"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357"/>
                                        </p:tgtEl>
                                        <p:attrNameLst>
                                          <p:attrName>ppt_x</p:attrName>
                                          <p:attrName>ppt_y</p:attrName>
                                        </p:attrNameLst>
                                      </p:cBhvr>
                                      <p:rCtr x="45590" y="0"/>
                                    </p:animMotion>
                                  </p:childTnLst>
                                </p:cTn>
                              </p:par>
                              <p:par>
                                <p:cTn id="151" presetID="63" presetClass="path" presetSubtype="0" fill="hold" nodeType="withEffect">
                                  <p:stCondLst>
                                    <p:cond delay="0"/>
                                  </p:stCondLst>
                                  <p:childTnLst>
                                    <p:animMotion origin="layout" path="M 0 0  L 0.25 0  E" pathEditMode="relative" ptsTypes="">
                                      <p:cBhvr>
                                        <p:cTn id="152" dur="20000" spd="-100000" fill="hold"/>
                                        <p:tgtEl>
                                          <p:spTgt spid="39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33" grpId="0" animBg="1"/>
      <p:bldP spid="134" grpId="0" animBg="1"/>
      <p:bldP spid="136" grpId="0" animBg="1"/>
      <p:bldP spid="137" grpId="0" animBg="1"/>
      <p:bldP spid="138" grpId="0" animBg="1"/>
      <p:bldP spid="141" grpId="0" animBg="1"/>
      <p:bldP spid="144" grpId="0" animBg="1"/>
      <p:bldP spid="145" grpId="0" animBg="1"/>
      <p:bldP spid="150" grpId="0" animBg="1"/>
      <p:bldP spid="151" grpId="0" animBg="1"/>
      <p:bldP spid="152" grpId="0" animBg="1"/>
      <p:bldP spid="153" grpId="0" animBg="1"/>
      <p:bldP spid="154" grpId="0" animBg="1"/>
      <p:bldP spid="157" grpId="0" animBg="1"/>
      <p:bldP spid="166" grpId="0" animBg="1"/>
      <p:bldP spid="170" grpId="0" animBg="1"/>
      <p:bldP spid="172" grpId="0" animBg="1"/>
      <p:bldP spid="174" grpId="0" animBg="1"/>
      <p:bldP spid="175" grpId="0" animBg="1"/>
      <p:bldP spid="178" grpId="0" animBg="1"/>
      <p:bldP spid="179" grpId="0" animBg="1"/>
      <p:bldP spid="180" grpId="0" animBg="1"/>
      <p:bldP spid="182" grpId="0" animBg="1"/>
      <p:bldP spid="188" grpId="0" animBg="1"/>
      <p:bldP spid="190" grpId="0" animBg="1"/>
      <p:bldP spid="192" grpId="0" animBg="1"/>
      <p:bldP spid="194" grpId="0" animBg="1"/>
      <p:bldP spid="198" grpId="0" animBg="1"/>
      <p:bldP spid="199" grpId="0" animBg="1"/>
      <p:bldP spid="200" grpId="0" animBg="1"/>
      <p:bldP spid="202" grpId="0" animBg="1"/>
      <p:bldP spid="203" grpId="0" animBg="1"/>
      <p:bldP spid="204" grpId="0" animBg="1"/>
      <p:bldP spid="206" grpId="0" animBg="1"/>
      <p:bldP spid="208" grpId="0" animBg="1"/>
      <p:bldP spid="210" grpId="0" animBg="1"/>
      <p:bldP spid="214" grpId="0" animBg="1"/>
      <p:bldP spid="215" grpId="0" animBg="1"/>
      <p:bldP spid="218" grpId="0" animBg="1"/>
      <p:bldP spid="220" grpId="0" animBg="1"/>
      <p:bldP spid="230" grpId="0" animBg="1"/>
      <p:bldP spid="238" grpId="0" animBg="1"/>
      <p:bldP spid="243" grpId="0" animBg="1"/>
      <p:bldP spid="248" grpId="0" animBg="1"/>
      <p:bldP spid="254" grpId="0" animBg="1"/>
      <p:bldP spid="255" grpId="0" animBg="1"/>
      <p:bldP spid="257" grpId="0" animBg="1"/>
      <p:bldP spid="259" grpId="0" animBg="1"/>
      <p:bldP spid="260" grpId="0" animBg="1"/>
      <p:bldP spid="262" grpId="0" animBg="1"/>
      <p:bldP spid="270" grpId="0" animBg="1"/>
      <p:bldP spid="286" grpId="0" animBg="1"/>
      <p:bldP spid="292" grpId="0" animBg="1"/>
      <p:bldP spid="300" grpId="0" animBg="1"/>
      <p:bldP spid="308" grpId="0" animBg="1"/>
      <p:bldP spid="321" grpId="0" animBg="1"/>
      <p:bldP spid="324" grpId="0" animBg="1"/>
      <p:bldP spid="327" grpId="0" animBg="1"/>
      <p:bldP spid="331" grpId="0" animBg="1"/>
      <p:bldP spid="332" grpId="0" animBg="1"/>
      <p:bldP spid="334" grpId="0" animBg="1"/>
      <p:bldP spid="335" grpId="0" animBg="1"/>
      <p:bldP spid="338" grpId="0" animBg="1"/>
      <p:bldP spid="339" grpId="0" animBg="1"/>
      <p:bldP spid="340" grpId="0" animBg="1"/>
      <p:bldP spid="343" grpId="0" animBg="1"/>
      <p:bldP spid="348" grpId="0" animBg="1"/>
      <p:bldP spid="350" grpId="0" animBg="1"/>
      <p:bldP spid="352" grpId="0" animBg="1"/>
      <p:bldP spid="354" grpId="0" animBg="1"/>
      <p:bldP spid="356" grpId="0" animBg="1"/>
      <p:bldP spid="357" grpId="0" animBg="1"/>
    </p:bld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pic>
        <p:nvPicPr>
          <p:cNvPr id="2" name="Picture 1" descr="techno-green.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1827877">
            <a:off x="-4049235" y="-692955"/>
            <a:ext cx="17965328" cy="16662813"/>
          </a:xfrm>
          <a:prstGeom prst="rect">
            <a:avLst/>
          </a:prstGeom>
        </p:spPr>
      </p:pic>
      <p:sp>
        <p:nvSpPr>
          <p:cNvPr id="114" name="Chevron 113"/>
          <p:cNvSpPr/>
          <p:nvPr userDrawn="1"/>
        </p:nvSpPr>
        <p:spPr>
          <a:xfrm>
            <a:off x="2742600"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22" name="Chevron 121"/>
          <p:cNvSpPr/>
          <p:nvPr userDrawn="1"/>
        </p:nvSpPr>
        <p:spPr>
          <a:xfrm>
            <a:off x="5017789"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1" name="Chevron 130"/>
          <p:cNvSpPr/>
          <p:nvPr userDrawn="1"/>
        </p:nvSpPr>
        <p:spPr>
          <a:xfrm>
            <a:off x="5397860" y="7087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7313049" y="1596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7762700" y="-112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7989155"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978998" y="572571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725539"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0" name="Chevron 359"/>
          <p:cNvSpPr/>
          <p:nvPr userDrawn="1"/>
        </p:nvSpPr>
        <p:spPr>
          <a:xfrm>
            <a:off x="-5713966"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hevron 361"/>
          <p:cNvSpPr/>
          <p:nvPr userDrawn="1"/>
        </p:nvSpPr>
        <p:spPr>
          <a:xfrm>
            <a:off x="-3311994" y="-148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hevron 369"/>
          <p:cNvSpPr/>
          <p:nvPr userDrawn="1"/>
        </p:nvSpPr>
        <p:spPr>
          <a:xfrm>
            <a:off x="17877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2" name="Chevron 371"/>
          <p:cNvSpPr/>
          <p:nvPr userDrawn="1"/>
        </p:nvSpPr>
        <p:spPr>
          <a:xfrm>
            <a:off x="-3192251" y="-106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6" name="Chevron 375"/>
          <p:cNvSpPr/>
          <p:nvPr userDrawn="1"/>
        </p:nvSpPr>
        <p:spPr>
          <a:xfrm>
            <a:off x="-3418706" y="-1131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8" name="Chevron 377"/>
          <p:cNvSpPr/>
          <p:nvPr userDrawn="1"/>
        </p:nvSpPr>
        <p:spPr>
          <a:xfrm>
            <a:off x="-1016734" y="-142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0" name="Chevron 509"/>
          <p:cNvSpPr/>
          <p:nvPr userDrawn="1"/>
        </p:nvSpPr>
        <p:spPr>
          <a:xfrm>
            <a:off x="3290812"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1" name="Chevron 510"/>
          <p:cNvSpPr/>
          <p:nvPr userDrawn="1"/>
        </p:nvSpPr>
        <p:spPr>
          <a:xfrm>
            <a:off x="5583717"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5" name="Chevron 514"/>
          <p:cNvSpPr/>
          <p:nvPr userDrawn="1"/>
        </p:nvSpPr>
        <p:spPr>
          <a:xfrm>
            <a:off x="8086577"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8" name="Chevron 517"/>
          <p:cNvSpPr/>
          <p:nvPr userDrawn="1"/>
        </p:nvSpPr>
        <p:spPr>
          <a:xfrm>
            <a:off x="5566001"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9" name="Chevron 518"/>
          <p:cNvSpPr/>
          <p:nvPr userDrawn="1"/>
        </p:nvSpPr>
        <p:spPr>
          <a:xfrm>
            <a:off x="7858906"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hevron 522"/>
          <p:cNvSpPr/>
          <p:nvPr userDrawn="1"/>
        </p:nvSpPr>
        <p:spPr>
          <a:xfrm>
            <a:off x="10361766"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hevron 525"/>
          <p:cNvSpPr/>
          <p:nvPr userDrawn="1"/>
        </p:nvSpPr>
        <p:spPr>
          <a:xfrm>
            <a:off x="3290812" y="262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7" name="Chevron 526"/>
          <p:cNvSpPr/>
          <p:nvPr userDrawn="1"/>
        </p:nvSpPr>
        <p:spPr>
          <a:xfrm>
            <a:off x="5583717" y="374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hevron 528"/>
          <p:cNvSpPr/>
          <p:nvPr userDrawn="1"/>
        </p:nvSpPr>
        <p:spPr>
          <a:xfrm>
            <a:off x="6531388" y="1914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1" name="Chevron 530"/>
          <p:cNvSpPr/>
          <p:nvPr userDrawn="1"/>
        </p:nvSpPr>
        <p:spPr>
          <a:xfrm>
            <a:off x="8086577" y="446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4" name="Chevron 533"/>
          <p:cNvSpPr/>
          <p:nvPr userDrawn="1"/>
        </p:nvSpPr>
        <p:spPr>
          <a:xfrm>
            <a:off x="7861261" y="120670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5" name="Chevron 534"/>
          <p:cNvSpPr/>
          <p:nvPr userDrawn="1"/>
        </p:nvSpPr>
        <p:spPr>
          <a:xfrm>
            <a:off x="10154166" y="232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hevron 538"/>
          <p:cNvSpPr/>
          <p:nvPr userDrawn="1"/>
        </p:nvSpPr>
        <p:spPr>
          <a:xfrm>
            <a:off x="12657026" y="304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4" name="Chevron 733"/>
          <p:cNvSpPr/>
          <p:nvPr userDrawn="1"/>
        </p:nvSpPr>
        <p:spPr>
          <a:xfrm>
            <a:off x="16623160" y="263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6" name="Chevron 735"/>
          <p:cNvSpPr/>
          <p:nvPr userDrawn="1"/>
        </p:nvSpPr>
        <p:spPr>
          <a:xfrm>
            <a:off x="16415560"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8" name="Chevron 737"/>
          <p:cNvSpPr/>
          <p:nvPr userDrawn="1"/>
        </p:nvSpPr>
        <p:spPr>
          <a:xfrm>
            <a:off x="17363231" y="381909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9" name="Chevron 738"/>
          <p:cNvSpPr/>
          <p:nvPr userDrawn="1"/>
        </p:nvSpPr>
        <p:spPr>
          <a:xfrm>
            <a:off x="16263160"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0" name="Chevron 739"/>
          <p:cNvSpPr/>
          <p:nvPr userDrawn="1"/>
        </p:nvSpPr>
        <p:spPr>
          <a:xfrm>
            <a:off x="2698136" y="59684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1" name="Chevron 740"/>
          <p:cNvSpPr/>
          <p:nvPr userDrawn="1"/>
        </p:nvSpPr>
        <p:spPr>
          <a:xfrm>
            <a:off x="16362832" y="122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2" name="Chevron 741"/>
          <p:cNvSpPr/>
          <p:nvPr userDrawn="1"/>
        </p:nvSpPr>
        <p:spPr>
          <a:xfrm>
            <a:off x="6506334" y="558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3" name="Chevron 742"/>
          <p:cNvSpPr/>
          <p:nvPr userDrawn="1"/>
        </p:nvSpPr>
        <p:spPr>
          <a:xfrm>
            <a:off x="16397844" y="453057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4" name="Chevron 743"/>
          <p:cNvSpPr/>
          <p:nvPr userDrawn="1"/>
        </p:nvSpPr>
        <p:spPr>
          <a:xfrm>
            <a:off x="18690749"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5" name="Chevron 744"/>
          <p:cNvSpPr/>
          <p:nvPr userDrawn="1"/>
        </p:nvSpPr>
        <p:spPr>
          <a:xfrm>
            <a:off x="16136377" y="227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6" name="Chevron 745"/>
          <p:cNvSpPr/>
          <p:nvPr userDrawn="1"/>
        </p:nvSpPr>
        <p:spPr>
          <a:xfrm>
            <a:off x="4753429" y="61136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7" name="Chevron 746"/>
          <p:cNvSpPr/>
          <p:nvPr userDrawn="1"/>
        </p:nvSpPr>
        <p:spPr>
          <a:xfrm>
            <a:off x="18538349"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8" name="Chevron 747"/>
          <p:cNvSpPr/>
          <p:nvPr userDrawn="1"/>
        </p:nvSpPr>
        <p:spPr>
          <a:xfrm>
            <a:off x="21193609" y="637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0" name="Chevron 749"/>
          <p:cNvSpPr/>
          <p:nvPr userDrawn="1"/>
        </p:nvSpPr>
        <p:spPr>
          <a:xfrm>
            <a:off x="16623160" y="411811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2" name="Chevron 751"/>
          <p:cNvSpPr/>
          <p:nvPr userDrawn="1"/>
        </p:nvSpPr>
        <p:spPr>
          <a:xfrm>
            <a:off x="16415560" y="713174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4" name="Chevron 753"/>
          <p:cNvSpPr/>
          <p:nvPr userDrawn="1"/>
        </p:nvSpPr>
        <p:spPr>
          <a:xfrm>
            <a:off x="17363231" y="529968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5" name="Chevron 754"/>
          <p:cNvSpPr/>
          <p:nvPr userDrawn="1"/>
        </p:nvSpPr>
        <p:spPr>
          <a:xfrm>
            <a:off x="16263160" y="234318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6" name="Chevron 755"/>
          <p:cNvSpPr/>
          <p:nvPr userDrawn="1"/>
        </p:nvSpPr>
        <p:spPr>
          <a:xfrm>
            <a:off x="4933429" y="589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7" name="Chevron 756"/>
          <p:cNvSpPr/>
          <p:nvPr userDrawn="1"/>
        </p:nvSpPr>
        <p:spPr>
          <a:xfrm>
            <a:off x="18658092" y="128382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8" name="Chevron 757"/>
          <p:cNvSpPr/>
          <p:nvPr userDrawn="1"/>
        </p:nvSpPr>
        <p:spPr>
          <a:xfrm>
            <a:off x="6815058" y="569460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9" name="Chevron 758"/>
          <p:cNvSpPr/>
          <p:nvPr userDrawn="1"/>
        </p:nvSpPr>
        <p:spPr>
          <a:xfrm>
            <a:off x="18693104" y="459179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0" name="Chevron 759"/>
          <p:cNvSpPr/>
          <p:nvPr userDrawn="1"/>
        </p:nvSpPr>
        <p:spPr>
          <a:xfrm>
            <a:off x="20986009" y="571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1" name="Chevron 760"/>
          <p:cNvSpPr/>
          <p:nvPr userDrawn="1"/>
        </p:nvSpPr>
        <p:spPr>
          <a:xfrm>
            <a:off x="18431637" y="23387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2" name="Chevron 761"/>
          <p:cNvSpPr/>
          <p:nvPr userDrawn="1"/>
        </p:nvSpPr>
        <p:spPr>
          <a:xfrm>
            <a:off x="3023379" y="535362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3" name="Chevron 762"/>
          <p:cNvSpPr/>
          <p:nvPr userDrawn="1"/>
        </p:nvSpPr>
        <p:spPr>
          <a:xfrm>
            <a:off x="1077910" y="569998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4" name="Chevron 763"/>
          <p:cNvSpPr/>
          <p:nvPr userDrawn="1"/>
        </p:nvSpPr>
        <p:spPr>
          <a:xfrm>
            <a:off x="3372587"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5" name="Chevron 764"/>
          <p:cNvSpPr/>
          <p:nvPr userDrawn="1"/>
        </p:nvSpPr>
        <p:spPr>
          <a:xfrm>
            <a:off x="5757860"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1" name="Chevron 770"/>
          <p:cNvSpPr/>
          <p:nvPr userDrawn="1"/>
        </p:nvSpPr>
        <p:spPr>
          <a:xfrm>
            <a:off x="7933377" y="-72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3" name="Chevron 772"/>
          <p:cNvSpPr/>
          <p:nvPr userDrawn="1"/>
        </p:nvSpPr>
        <p:spPr>
          <a:xfrm>
            <a:off x="8033049"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9" name="Chevron 778"/>
          <p:cNvSpPr/>
          <p:nvPr userDrawn="1"/>
        </p:nvSpPr>
        <p:spPr>
          <a:xfrm>
            <a:off x="5807226" y="573091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9" name="Chevron 788"/>
          <p:cNvSpPr/>
          <p:nvPr userDrawn="1"/>
        </p:nvSpPr>
        <p:spPr>
          <a:xfrm>
            <a:off x="10328309" y="-30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5" name="Chevron 794"/>
          <p:cNvSpPr/>
          <p:nvPr userDrawn="1"/>
        </p:nvSpPr>
        <p:spPr>
          <a:xfrm>
            <a:off x="12503826" y="-66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9" name="Chevron 798"/>
          <p:cNvSpPr/>
          <p:nvPr userDrawn="1"/>
        </p:nvSpPr>
        <p:spPr>
          <a:xfrm>
            <a:off x="6064316"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0" name="Chevron 799"/>
          <p:cNvSpPr/>
          <p:nvPr userDrawn="1"/>
        </p:nvSpPr>
        <p:spPr>
          <a:xfrm>
            <a:off x="8357221"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2" name="Chevron 801"/>
          <p:cNvSpPr/>
          <p:nvPr userDrawn="1"/>
        </p:nvSpPr>
        <p:spPr>
          <a:xfrm>
            <a:off x="9304892"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4" name="Chevron 803"/>
          <p:cNvSpPr/>
          <p:nvPr userDrawn="1"/>
        </p:nvSpPr>
        <p:spPr>
          <a:xfrm>
            <a:off x="10860081"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7" name="Chevron 806"/>
          <p:cNvSpPr/>
          <p:nvPr userDrawn="1"/>
        </p:nvSpPr>
        <p:spPr>
          <a:xfrm>
            <a:off x="8339505"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8" name="Chevron 807"/>
          <p:cNvSpPr/>
          <p:nvPr userDrawn="1"/>
        </p:nvSpPr>
        <p:spPr>
          <a:xfrm>
            <a:off x="10632410"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0" name="Chevron 809"/>
          <p:cNvSpPr/>
          <p:nvPr userDrawn="1"/>
        </p:nvSpPr>
        <p:spPr>
          <a:xfrm>
            <a:off x="11580081"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2" name="Chevron 811"/>
          <p:cNvSpPr/>
          <p:nvPr userDrawn="1"/>
        </p:nvSpPr>
        <p:spPr>
          <a:xfrm>
            <a:off x="13135270"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4" name="Chevron 813"/>
          <p:cNvSpPr/>
          <p:nvPr userDrawn="1"/>
        </p:nvSpPr>
        <p:spPr>
          <a:xfrm>
            <a:off x="8564821" y="706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5" name="Chevron 814"/>
          <p:cNvSpPr/>
          <p:nvPr userDrawn="1"/>
        </p:nvSpPr>
        <p:spPr>
          <a:xfrm>
            <a:off x="2210855" y="576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6" name="Chevron 815"/>
          <p:cNvSpPr/>
          <p:nvPr userDrawn="1"/>
        </p:nvSpPr>
        <p:spPr>
          <a:xfrm>
            <a:off x="8357221" y="1008136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7" name="Chevron 816"/>
          <p:cNvSpPr/>
          <p:nvPr userDrawn="1"/>
        </p:nvSpPr>
        <p:spPr>
          <a:xfrm>
            <a:off x="4482049" y="670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8" name="Chevron 817"/>
          <p:cNvSpPr/>
          <p:nvPr userDrawn="1"/>
        </p:nvSpPr>
        <p:spPr>
          <a:xfrm>
            <a:off x="9304892" y="824929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0" name="Chevron 819"/>
          <p:cNvSpPr/>
          <p:nvPr userDrawn="1"/>
        </p:nvSpPr>
        <p:spPr>
          <a:xfrm>
            <a:off x="10860081" y="10801366"/>
            <a:ext cx="720000" cy="72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3" name="Chevron 822"/>
          <p:cNvSpPr/>
          <p:nvPr userDrawn="1"/>
        </p:nvSpPr>
        <p:spPr>
          <a:xfrm>
            <a:off x="10634765" y="754141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4" name="Chevron 823"/>
          <p:cNvSpPr/>
          <p:nvPr userDrawn="1"/>
        </p:nvSpPr>
        <p:spPr>
          <a:xfrm>
            <a:off x="12927670" y="866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6" name="Chevron 825"/>
          <p:cNvSpPr/>
          <p:nvPr userDrawn="1"/>
        </p:nvSpPr>
        <p:spPr>
          <a:xfrm>
            <a:off x="13875341" y="682993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8" name="Chevron 827"/>
          <p:cNvSpPr/>
          <p:nvPr userDrawn="1"/>
        </p:nvSpPr>
        <p:spPr>
          <a:xfrm>
            <a:off x="15430530" y="938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28" name="Chevron 1027"/>
          <p:cNvSpPr/>
          <p:nvPr userDrawn="1"/>
        </p:nvSpPr>
        <p:spPr>
          <a:xfrm>
            <a:off x="9369194"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6" name="Chevron 1035"/>
          <p:cNvSpPr/>
          <p:nvPr userDrawn="1"/>
        </p:nvSpPr>
        <p:spPr>
          <a:xfrm>
            <a:off x="11644383"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9" name="Chevron 1038"/>
          <p:cNvSpPr/>
          <p:nvPr userDrawn="1"/>
        </p:nvSpPr>
        <p:spPr>
          <a:xfrm>
            <a:off x="4573429" y="115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0" name="Chevron 1039"/>
          <p:cNvSpPr/>
          <p:nvPr userDrawn="1"/>
        </p:nvSpPr>
        <p:spPr>
          <a:xfrm>
            <a:off x="6866334" y="227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4" name="Chevron 1043"/>
          <p:cNvSpPr/>
          <p:nvPr userDrawn="1"/>
        </p:nvSpPr>
        <p:spPr>
          <a:xfrm>
            <a:off x="9369194" y="299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2" name="Chevron 1051"/>
          <p:cNvSpPr/>
          <p:nvPr userDrawn="1"/>
        </p:nvSpPr>
        <p:spPr>
          <a:xfrm>
            <a:off x="3192587" y="714775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9" name="Chevron 1058"/>
          <p:cNvSpPr/>
          <p:nvPr userDrawn="1"/>
        </p:nvSpPr>
        <p:spPr>
          <a:xfrm>
            <a:off x="-478515" y="558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7" name="Chevron 1066"/>
          <p:cNvSpPr/>
          <p:nvPr userDrawn="1"/>
        </p:nvSpPr>
        <p:spPr>
          <a:xfrm>
            <a:off x="-10087716" y="-791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6" name="Chevron 1075"/>
          <p:cNvSpPr/>
          <p:nvPr userDrawn="1"/>
        </p:nvSpPr>
        <p:spPr>
          <a:xfrm>
            <a:off x="1039411" y="14107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3" name="Chevron 1082"/>
          <p:cNvSpPr/>
          <p:nvPr userDrawn="1"/>
        </p:nvSpPr>
        <p:spPr>
          <a:xfrm>
            <a:off x="406209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7" name="Chevron 1086"/>
          <p:cNvSpPr/>
          <p:nvPr userDrawn="1"/>
        </p:nvSpPr>
        <p:spPr>
          <a:xfrm>
            <a:off x="-3484910"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8" name="Chevron 1087"/>
          <p:cNvSpPr/>
          <p:nvPr userDrawn="1"/>
        </p:nvSpPr>
        <p:spPr>
          <a:xfrm>
            <a:off x="-1192005"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0" name="Chevron 1089"/>
          <p:cNvSpPr/>
          <p:nvPr userDrawn="1"/>
        </p:nvSpPr>
        <p:spPr>
          <a:xfrm>
            <a:off x="-244334"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2" name="Chevron 1091"/>
          <p:cNvSpPr/>
          <p:nvPr userDrawn="1"/>
        </p:nvSpPr>
        <p:spPr>
          <a:xfrm>
            <a:off x="1310855"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5" name="Chevron 1094"/>
          <p:cNvSpPr/>
          <p:nvPr userDrawn="1"/>
        </p:nvSpPr>
        <p:spPr>
          <a:xfrm>
            <a:off x="-1209721"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6" name="Chevron 1095"/>
          <p:cNvSpPr/>
          <p:nvPr userDrawn="1"/>
        </p:nvSpPr>
        <p:spPr>
          <a:xfrm>
            <a:off x="1083184"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8" name="Chevron 1097"/>
          <p:cNvSpPr/>
          <p:nvPr userDrawn="1"/>
        </p:nvSpPr>
        <p:spPr>
          <a:xfrm>
            <a:off x="2030855"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0" name="Chevron 1099"/>
          <p:cNvSpPr/>
          <p:nvPr userDrawn="1"/>
        </p:nvSpPr>
        <p:spPr>
          <a:xfrm>
            <a:off x="3586044"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2" name="Chevron 1101"/>
          <p:cNvSpPr/>
          <p:nvPr userDrawn="1"/>
        </p:nvSpPr>
        <p:spPr>
          <a:xfrm>
            <a:off x="-984405" y="2212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3" name="Chevron 1102"/>
          <p:cNvSpPr/>
          <p:nvPr userDrawn="1"/>
        </p:nvSpPr>
        <p:spPr>
          <a:xfrm>
            <a:off x="-3484910" y="410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4" name="Chevron 1103"/>
          <p:cNvSpPr/>
          <p:nvPr userDrawn="1"/>
        </p:nvSpPr>
        <p:spPr>
          <a:xfrm>
            <a:off x="-1192005" y="522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5" name="Chevron 1104"/>
          <p:cNvSpPr/>
          <p:nvPr userDrawn="1"/>
        </p:nvSpPr>
        <p:spPr>
          <a:xfrm>
            <a:off x="-15814233" y="74231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6" name="Chevron 1105"/>
          <p:cNvSpPr/>
          <p:nvPr userDrawn="1"/>
        </p:nvSpPr>
        <p:spPr>
          <a:xfrm>
            <a:off x="-244334" y="339413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8" name="Chevron 1107"/>
          <p:cNvSpPr/>
          <p:nvPr userDrawn="1"/>
        </p:nvSpPr>
        <p:spPr>
          <a:xfrm>
            <a:off x="1310855" y="594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1" name="Chevron 1110"/>
          <p:cNvSpPr/>
          <p:nvPr userDrawn="1"/>
        </p:nvSpPr>
        <p:spPr>
          <a:xfrm>
            <a:off x="1085539" y="268625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2" name="Chevron 1111"/>
          <p:cNvSpPr/>
          <p:nvPr userDrawn="1"/>
        </p:nvSpPr>
        <p:spPr>
          <a:xfrm>
            <a:off x="3378444" y="380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4" name="Chevron 1113"/>
          <p:cNvSpPr/>
          <p:nvPr userDrawn="1"/>
        </p:nvSpPr>
        <p:spPr>
          <a:xfrm>
            <a:off x="4326115" y="197477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6" name="Chevron 1115"/>
          <p:cNvSpPr/>
          <p:nvPr userDrawn="1"/>
        </p:nvSpPr>
        <p:spPr>
          <a:xfrm>
            <a:off x="5881304" y="452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68" name="Group 167"/>
          <p:cNvGrpSpPr/>
          <p:nvPr userDrawn="1"/>
        </p:nvGrpSpPr>
        <p:grpSpPr>
          <a:xfrm>
            <a:off x="-56790" y="-30574"/>
            <a:ext cx="9329317" cy="6888574"/>
            <a:chOff x="-56790" y="-30574"/>
            <a:chExt cx="9329317" cy="6888574"/>
          </a:xfrm>
        </p:grpSpPr>
        <p:grpSp>
          <p:nvGrpSpPr>
            <p:cNvPr id="169" name="Group 168"/>
            <p:cNvGrpSpPr/>
            <p:nvPr userDrawn="1"/>
          </p:nvGrpSpPr>
          <p:grpSpPr>
            <a:xfrm>
              <a:off x="-3084" y="-30574"/>
              <a:ext cx="9164084" cy="6888574"/>
              <a:chOff x="-3084" y="-30574"/>
              <a:chExt cx="9164084" cy="6888574"/>
            </a:xfrm>
          </p:grpSpPr>
          <p:sp>
            <p:nvSpPr>
              <p:cNvPr id="172" name="Rectangle 171"/>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73" name="Rectangle 172"/>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cxnSp>
          <p:nvCxnSpPr>
            <p:cNvPr id="171" name="Straight Connector 170"/>
            <p:cNvCxnSpPr/>
            <p:nvPr userDrawn="1"/>
          </p:nvCxnSpPr>
          <p:spPr bwMode="auto">
            <a:xfrm>
              <a:off x="-56790" y="6120000"/>
              <a:ext cx="9329317" cy="0"/>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75" name="Picture 17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7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77"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78" name="Straight Connector 17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9065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8437 1.85185E-6 L 0.96007 1.85185E-6 " pathEditMode="relative" rAng="0" ptsTypes="AA">
                                      <p:cBhvr>
                                        <p:cTn id="6" dur="20000" fill="hold"/>
                                        <p:tgtEl>
                                          <p:spTgt spid="114"/>
                                        </p:tgtEl>
                                        <p:attrNameLst>
                                          <p:attrName>ppt_x</p:attrName>
                                          <p:attrName>ppt_y</p:attrName>
                                        </p:attrNameLst>
                                      </p:cBhvr>
                                      <p:rCtr x="43785" y="0"/>
                                    </p:animMotion>
                                  </p:childTnLst>
                                </p:cTn>
                              </p:par>
                              <p:par>
                                <p:cTn id="7" presetID="0" presetClass="path" presetSubtype="0" fill="hold" grpId="0" nodeType="withEffect">
                                  <p:stCondLst>
                                    <p:cond delay="0"/>
                                  </p:stCondLst>
                                  <p:childTnLst>
                                    <p:animMotion origin="layout" path="M 0.08437 1.85185E-6 L 0.96007 1.85185E-6 " pathEditMode="relative" rAng="0" ptsTypes="AA">
                                      <p:cBhvr>
                                        <p:cTn id="8" dur="20000" fill="hold"/>
                                        <p:tgtEl>
                                          <p:spTgt spid="122"/>
                                        </p:tgtEl>
                                        <p:attrNameLst>
                                          <p:attrName>ppt_x</p:attrName>
                                          <p:attrName>ppt_y</p:attrName>
                                        </p:attrNameLst>
                                      </p:cBhvr>
                                      <p:rCtr x="43785" y="0"/>
                                    </p:animMotion>
                                  </p:childTnLst>
                                </p:cTn>
                              </p:par>
                              <p:par>
                                <p:cTn id="9" presetID="0" presetClass="path" presetSubtype="0" fill="hold" grpId="0" nodeType="withEffect">
                                  <p:stCondLst>
                                    <p:cond delay="0"/>
                                  </p:stCondLst>
                                  <p:childTnLst>
                                    <p:animMotion origin="layout" path="M 0.04826 2.59259E-6 L 0.96007 2.59259E-6 " pathEditMode="relative" rAng="0" ptsTypes="AA">
                                      <p:cBhvr>
                                        <p:cTn id="10" dur="20000" fill="hold"/>
                                        <p:tgtEl>
                                          <p:spTgt spid="131"/>
                                        </p:tgtEl>
                                        <p:attrNameLst>
                                          <p:attrName>ppt_x</p:attrName>
                                          <p:attrName>ppt_y</p:attrName>
                                        </p:attrNameLst>
                                      </p:cBhvr>
                                      <p:rCtr x="45590" y="0"/>
                                    </p:animMotion>
                                  </p:childTnLst>
                                </p:cTn>
                              </p:par>
                              <p:par>
                                <p:cTn id="11" presetID="0" presetClass="path" presetSubtype="0" fill="hold" grpId="0" nodeType="withEffect">
                                  <p:stCondLst>
                                    <p:cond delay="0"/>
                                  </p:stCondLst>
                                  <p:childTnLst>
                                    <p:animMotion origin="layout" path="M 0.08437 1.85185E-6 L 0.96007 1.85185E-6 " pathEditMode="relative" rAng="0" ptsTypes="AA">
                                      <p:cBhvr>
                                        <p:cTn id="12" dur="20000" fill="hold"/>
                                        <p:tgtEl>
                                          <p:spTgt spid="138"/>
                                        </p:tgtEl>
                                        <p:attrNameLst>
                                          <p:attrName>ppt_x</p:attrName>
                                          <p:attrName>ppt_y</p:attrName>
                                        </p:attrNameLst>
                                      </p:cBhvr>
                                      <p:rCtr x="43785" y="0"/>
                                    </p:animMotion>
                                  </p:childTnLst>
                                </p:cTn>
                              </p:par>
                              <p:par>
                                <p:cTn id="13" presetID="0" presetClass="path" presetSubtype="0" fill="hold" grpId="0" nodeType="withEffect">
                                  <p:stCondLst>
                                    <p:cond delay="0"/>
                                  </p:stCondLst>
                                  <p:childTnLst>
                                    <p:animMotion origin="layout" path="M -0.28073 -0.04352 L 0.82222 -0.04352 " pathEditMode="relative" rAng="0" ptsTypes="AA">
                                      <p:cBhvr>
                                        <p:cTn id="14" dur="20000" fill="hold"/>
                                        <p:tgtEl>
                                          <p:spTgt spid="348"/>
                                        </p:tgtEl>
                                        <p:attrNameLst>
                                          <p:attrName>ppt_x</p:attrName>
                                          <p:attrName>ppt_y</p:attrName>
                                        </p:attrNameLst>
                                      </p:cBhvr>
                                      <p:rCtr x="55156"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352"/>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8437 1.85185E-6 L 0.96007 1.85185E-6 " pathEditMode="relative" rAng="0" ptsTypes="AA">
                                      <p:cBhvr>
                                        <p:cTn id="18" dur="20000" fill="hold"/>
                                        <p:tgtEl>
                                          <p:spTgt spid="354"/>
                                        </p:tgtEl>
                                        <p:attrNameLst>
                                          <p:attrName>ppt_x</p:attrName>
                                          <p:attrName>ppt_y</p:attrName>
                                        </p:attrNameLst>
                                      </p:cBhvr>
                                      <p:rCtr x="43785" y="0"/>
                                    </p:animMotion>
                                  </p:childTnLst>
                                </p:cTn>
                              </p:par>
                              <p:par>
                                <p:cTn id="19" presetID="0" presetClass="path" presetSubtype="0" fill="hold" grpId="0" nodeType="withEffect">
                                  <p:stCondLst>
                                    <p:cond delay="0"/>
                                  </p:stCondLst>
                                  <p:childTnLst>
                                    <p:animMotion origin="layout" path="M -0.14288 -2.96296E-6 L 0.96007 -2.96296E-6 " pathEditMode="relative" rAng="0" ptsTypes="AA">
                                      <p:cBhvr>
                                        <p:cTn id="20" dur="20000" fill="hold"/>
                                        <p:tgtEl>
                                          <p:spTgt spid="356"/>
                                        </p:tgtEl>
                                        <p:attrNameLst>
                                          <p:attrName>ppt_x</p:attrName>
                                          <p:attrName>ppt_y</p:attrName>
                                        </p:attrNameLst>
                                      </p:cBhvr>
                                      <p:rCtr x="55139" y="0"/>
                                    </p:animMotion>
                                  </p:childTnLst>
                                </p:cTn>
                              </p:par>
                              <p:par>
                                <p:cTn id="21" presetID="0" presetClass="path" presetSubtype="0" fill="hold" grpId="0" nodeType="withEffect">
                                  <p:stCondLst>
                                    <p:cond delay="0"/>
                                  </p:stCondLst>
                                  <p:childTnLst>
                                    <p:animMotion origin="layout" path="M -0.04566 1.85185E-6 L 0.96007 1.85185E-6 " pathEditMode="relative" rAng="0" ptsTypes="AA">
                                      <p:cBhvr>
                                        <p:cTn id="22" dur="20000" fill="hold"/>
                                        <p:tgtEl>
                                          <p:spTgt spid="360"/>
                                        </p:tgtEl>
                                        <p:attrNameLst>
                                          <p:attrName>ppt_x</p:attrName>
                                          <p:attrName>ppt_y</p:attrName>
                                        </p:attrNameLst>
                                      </p:cBhvr>
                                      <p:rCtr x="50278" y="0"/>
                                    </p:animMotion>
                                  </p:childTnLst>
                                </p:cTn>
                              </p:par>
                              <p:par>
                                <p:cTn id="23" presetID="0" presetClass="path" presetSubtype="0" fill="hold" grpId="0" nodeType="withEffect">
                                  <p:stCondLst>
                                    <p:cond delay="0"/>
                                  </p:stCondLst>
                                  <p:childTnLst>
                                    <p:animMotion origin="layout" path="M 0.08437 1.85185E-6 L 0.96007 1.85185E-6 " pathEditMode="relative" rAng="0" ptsTypes="AA">
                                      <p:cBhvr>
                                        <p:cTn id="24" dur="20000" fill="hold"/>
                                        <p:tgtEl>
                                          <p:spTgt spid="362"/>
                                        </p:tgtEl>
                                        <p:attrNameLst>
                                          <p:attrName>ppt_x</p:attrName>
                                          <p:attrName>ppt_y</p:attrName>
                                        </p:attrNameLst>
                                      </p:cBhvr>
                                      <p:rCtr x="43785" y="0"/>
                                    </p:animMotion>
                                  </p:childTnLst>
                                </p:cTn>
                              </p:par>
                              <p:par>
                                <p:cTn id="25" presetID="0" presetClass="path" presetSubtype="0" fill="hold" grpId="0" nodeType="withEffect">
                                  <p:stCondLst>
                                    <p:cond delay="0"/>
                                  </p:stCondLst>
                                  <p:childTnLst>
                                    <p:animMotion origin="layout" path="M 0.08437 1.85185E-6 L 0.96007 1.85185E-6 " pathEditMode="relative" rAng="0" ptsTypes="AA">
                                      <p:cBhvr>
                                        <p:cTn id="26" dur="20000" fill="hold"/>
                                        <p:tgtEl>
                                          <p:spTgt spid="370"/>
                                        </p:tgtEl>
                                        <p:attrNameLst>
                                          <p:attrName>ppt_x</p:attrName>
                                          <p:attrName>ppt_y</p:attrName>
                                        </p:attrNameLst>
                                      </p:cBhvr>
                                      <p:rCtr x="43785" y="0"/>
                                    </p:animMotion>
                                  </p:childTnLst>
                                </p:cTn>
                              </p:par>
                              <p:par>
                                <p:cTn id="27" presetID="0" presetClass="path" presetSubtype="0" fill="hold" grpId="0" nodeType="withEffect">
                                  <p:stCondLst>
                                    <p:cond delay="0"/>
                                  </p:stCondLst>
                                  <p:childTnLst>
                                    <p:animMotion origin="layout" path="M -0.14288 -2.96296E-6 L 0.96007 -2.96296E-6 " pathEditMode="relative" rAng="0" ptsTypes="AA">
                                      <p:cBhvr>
                                        <p:cTn id="28" dur="20000" fill="hold"/>
                                        <p:tgtEl>
                                          <p:spTgt spid="372"/>
                                        </p:tgtEl>
                                        <p:attrNameLst>
                                          <p:attrName>ppt_x</p:attrName>
                                          <p:attrName>ppt_y</p:attrName>
                                        </p:attrNameLst>
                                      </p:cBhvr>
                                      <p:rCtr x="55139" y="0"/>
                                    </p:animMotion>
                                  </p:childTnLst>
                                </p:cTn>
                              </p:par>
                              <p:par>
                                <p:cTn id="29" presetID="0" presetClass="path" presetSubtype="0" fill="hold" grpId="0" nodeType="withEffect">
                                  <p:stCondLst>
                                    <p:cond delay="0"/>
                                  </p:stCondLst>
                                  <p:childTnLst>
                                    <p:animMotion origin="layout" path="M -0.04566 1.85185E-6 L 0.96007 1.85185E-6 " pathEditMode="relative" rAng="0" ptsTypes="AA">
                                      <p:cBhvr>
                                        <p:cTn id="30" dur="20000" fill="hold"/>
                                        <p:tgtEl>
                                          <p:spTgt spid="376"/>
                                        </p:tgtEl>
                                        <p:attrNameLst>
                                          <p:attrName>ppt_x</p:attrName>
                                          <p:attrName>ppt_y</p:attrName>
                                        </p:attrNameLst>
                                      </p:cBhvr>
                                      <p:rCtr x="50278" y="0"/>
                                    </p:animMotion>
                                  </p:childTnLst>
                                </p:cTn>
                              </p:par>
                              <p:par>
                                <p:cTn id="31" presetID="0" presetClass="path" presetSubtype="0" fill="hold" grpId="0" nodeType="withEffect">
                                  <p:stCondLst>
                                    <p:cond delay="0"/>
                                  </p:stCondLst>
                                  <p:childTnLst>
                                    <p:animMotion origin="layout" path="M 0.08437 1.85185E-6 L 0.96007 1.85185E-6 " pathEditMode="relative" rAng="0" ptsTypes="AA">
                                      <p:cBhvr>
                                        <p:cTn id="32" dur="20000" fill="hold"/>
                                        <p:tgtEl>
                                          <p:spTgt spid="378"/>
                                        </p:tgtEl>
                                        <p:attrNameLst>
                                          <p:attrName>ppt_x</p:attrName>
                                          <p:attrName>ppt_y</p:attrName>
                                        </p:attrNameLst>
                                      </p:cBhvr>
                                      <p:rCtr x="43785" y="0"/>
                                    </p:animMotion>
                                  </p:childTnLst>
                                </p:cTn>
                              </p:par>
                              <p:par>
                                <p:cTn id="33" presetID="0" presetClass="path" presetSubtype="0" fill="hold" grpId="0" nodeType="withEffect">
                                  <p:stCondLst>
                                    <p:cond delay="0"/>
                                  </p:stCondLst>
                                  <p:childTnLst>
                                    <p:animMotion origin="layout" path="M 0.1559 -3.7037E-7 L 0.96007 -3.7037E-7 " pathEditMode="relative" rAng="0" ptsTypes="AA">
                                      <p:cBhvr>
                                        <p:cTn id="34" dur="20000" fill="hold"/>
                                        <p:tgtEl>
                                          <p:spTgt spid="510"/>
                                        </p:tgtEl>
                                        <p:attrNameLst>
                                          <p:attrName>ppt_x</p:attrName>
                                          <p:attrName>ppt_y</p:attrName>
                                        </p:attrNameLst>
                                      </p:cBhvr>
                                      <p:rCtr x="40208" y="0"/>
                                    </p:animMotion>
                                  </p:childTnLst>
                                </p:cTn>
                              </p:par>
                              <p:par>
                                <p:cTn id="35" presetID="0" presetClass="path" presetSubtype="0" fill="hold" grpId="0" nodeType="withEffect">
                                  <p:stCondLst>
                                    <p:cond delay="0"/>
                                  </p:stCondLst>
                                  <p:childTnLst>
                                    <p:animMotion origin="layout" path="M -0.27031 3.7037E-6 L 0.96007 3.7037E-6 " pathEditMode="relative" rAng="0" ptsTypes="AA">
                                      <p:cBhvr>
                                        <p:cTn id="36" dur="20000" fill="hold"/>
                                        <p:tgtEl>
                                          <p:spTgt spid="511"/>
                                        </p:tgtEl>
                                        <p:attrNameLst>
                                          <p:attrName>ppt_x</p:attrName>
                                          <p:attrName>ppt_y</p:attrName>
                                        </p:attrNameLst>
                                      </p:cBhvr>
                                      <p:rCtr x="61510" y="0"/>
                                    </p:animMotion>
                                  </p:childTnLst>
                                </p:cTn>
                              </p:par>
                              <p:par>
                                <p:cTn id="37" presetID="0" presetClass="path" presetSubtype="0" fill="hold" grpId="0" nodeType="withEffect">
                                  <p:stCondLst>
                                    <p:cond delay="0"/>
                                  </p:stCondLst>
                                  <p:childTnLst>
                                    <p:animMotion origin="layout" path="M 0.04826 2.59259E-6 L 0.96007 2.59259E-6 " pathEditMode="relative" rAng="0" ptsTypes="AA">
                                      <p:cBhvr>
                                        <p:cTn id="38" dur="20000" fill="hold"/>
                                        <p:tgtEl>
                                          <p:spTgt spid="515"/>
                                        </p:tgtEl>
                                        <p:attrNameLst>
                                          <p:attrName>ppt_x</p:attrName>
                                          <p:attrName>ppt_y</p:attrName>
                                        </p:attrNameLst>
                                      </p:cBhvr>
                                      <p:rCtr x="45590" y="0"/>
                                    </p:animMotion>
                                  </p:childTnLst>
                                </p:cTn>
                              </p:par>
                              <p:par>
                                <p:cTn id="39" presetID="0" presetClass="path" presetSubtype="0" fill="hold" grpId="0" nodeType="withEffect">
                                  <p:stCondLst>
                                    <p:cond delay="0"/>
                                  </p:stCondLst>
                                  <p:childTnLst>
                                    <p:animMotion origin="layout" path="M 0.1559 -3.7037E-7 L 0.96007 -3.7037E-7 " pathEditMode="relative" rAng="0" ptsTypes="AA">
                                      <p:cBhvr>
                                        <p:cTn id="40" dur="20000" fill="hold"/>
                                        <p:tgtEl>
                                          <p:spTgt spid="518"/>
                                        </p:tgtEl>
                                        <p:attrNameLst>
                                          <p:attrName>ppt_x</p:attrName>
                                          <p:attrName>ppt_y</p:attrName>
                                        </p:attrNameLst>
                                      </p:cBhvr>
                                      <p:rCtr x="40208" y="0"/>
                                    </p:animMotion>
                                  </p:childTnLst>
                                </p:cTn>
                              </p:par>
                              <p:par>
                                <p:cTn id="41" presetID="0" presetClass="path" presetSubtype="0" fill="hold" grpId="0" nodeType="withEffect">
                                  <p:stCondLst>
                                    <p:cond delay="0"/>
                                  </p:stCondLst>
                                  <p:childTnLst>
                                    <p:animMotion origin="layout" path="M -0.27031 3.7037E-6 L 0.96007 3.7037E-6 " pathEditMode="relative" rAng="0" ptsTypes="AA">
                                      <p:cBhvr>
                                        <p:cTn id="42" dur="20000" fill="hold"/>
                                        <p:tgtEl>
                                          <p:spTgt spid="519"/>
                                        </p:tgtEl>
                                        <p:attrNameLst>
                                          <p:attrName>ppt_x</p:attrName>
                                          <p:attrName>ppt_y</p:attrName>
                                        </p:attrNameLst>
                                      </p:cBhvr>
                                      <p:rCtr x="61510" y="0"/>
                                    </p:animMotion>
                                  </p:childTnLst>
                                </p:cTn>
                              </p:par>
                              <p:par>
                                <p:cTn id="43" presetID="0" presetClass="path" presetSubtype="0" fill="hold" grpId="0" nodeType="withEffect">
                                  <p:stCondLst>
                                    <p:cond delay="0"/>
                                  </p:stCondLst>
                                  <p:childTnLst>
                                    <p:animMotion origin="layout" path="M 0.04826 2.59259E-6 L 0.96007 2.59259E-6 " pathEditMode="relative" rAng="0" ptsTypes="AA">
                                      <p:cBhvr>
                                        <p:cTn id="44" dur="20000" fill="hold"/>
                                        <p:tgtEl>
                                          <p:spTgt spid="523"/>
                                        </p:tgtEl>
                                        <p:attrNameLst>
                                          <p:attrName>ppt_x</p:attrName>
                                          <p:attrName>ppt_y</p:attrName>
                                        </p:attrNameLst>
                                      </p:cBhvr>
                                      <p:rCtr x="45590" y="0"/>
                                    </p:animMotion>
                                  </p:childTnLst>
                                </p:cTn>
                              </p:par>
                              <p:par>
                                <p:cTn id="45" presetID="0" presetClass="path" presetSubtype="0" fill="hold" grpId="0" nodeType="withEffect">
                                  <p:stCondLst>
                                    <p:cond delay="0"/>
                                  </p:stCondLst>
                                  <p:childTnLst>
                                    <p:animMotion origin="layout" path="M 0.1559 -3.7037E-7 L 0.96007 -3.7037E-7 " pathEditMode="relative" rAng="0" ptsTypes="AA">
                                      <p:cBhvr>
                                        <p:cTn id="46" dur="20000" fill="hold"/>
                                        <p:tgtEl>
                                          <p:spTgt spid="526"/>
                                        </p:tgtEl>
                                        <p:attrNameLst>
                                          <p:attrName>ppt_x</p:attrName>
                                          <p:attrName>ppt_y</p:attrName>
                                        </p:attrNameLst>
                                      </p:cBhvr>
                                      <p:rCtr x="40208" y="0"/>
                                    </p:animMotion>
                                  </p:childTnLst>
                                </p:cTn>
                              </p:par>
                              <p:par>
                                <p:cTn id="47" presetID="0" presetClass="path" presetSubtype="0" fill="hold" grpId="0" nodeType="withEffect">
                                  <p:stCondLst>
                                    <p:cond delay="0"/>
                                  </p:stCondLst>
                                  <p:childTnLst>
                                    <p:animMotion origin="layout" path="M -0.27031 3.7037E-6 L 0.96007 3.7037E-6 " pathEditMode="relative" rAng="0" ptsTypes="AA">
                                      <p:cBhvr>
                                        <p:cTn id="48" dur="20000" fill="hold"/>
                                        <p:tgtEl>
                                          <p:spTgt spid="527"/>
                                        </p:tgtEl>
                                        <p:attrNameLst>
                                          <p:attrName>ppt_x</p:attrName>
                                          <p:attrName>ppt_y</p:attrName>
                                        </p:attrNameLst>
                                      </p:cBhvr>
                                      <p:rCtr x="61510" y="0"/>
                                    </p:animMotion>
                                  </p:childTnLst>
                                </p:cTn>
                              </p:par>
                              <p:par>
                                <p:cTn id="49" presetID="0" presetClass="path" presetSubtype="0" fill="hold" grpId="0" nodeType="withEffect">
                                  <p:stCondLst>
                                    <p:cond delay="0"/>
                                  </p:stCondLst>
                                  <p:childTnLst>
                                    <p:animMotion origin="layout" path="M -0.37396 3.33333E-6 L 0.96007 3.33333E-6 " pathEditMode="relative" rAng="0" ptsTypes="AA">
                                      <p:cBhvr>
                                        <p:cTn id="50" dur="20000" fill="hold"/>
                                        <p:tgtEl>
                                          <p:spTgt spid="529"/>
                                        </p:tgtEl>
                                        <p:attrNameLst>
                                          <p:attrName>ppt_x</p:attrName>
                                          <p:attrName>ppt_y</p:attrName>
                                        </p:attrNameLst>
                                      </p:cBhvr>
                                      <p:rCtr x="66701" y="0"/>
                                    </p:animMotion>
                                  </p:childTnLst>
                                </p:cTn>
                              </p:par>
                              <p:par>
                                <p:cTn id="51" presetID="0" presetClass="path" presetSubtype="0" fill="hold" grpId="0" nodeType="withEffect">
                                  <p:stCondLst>
                                    <p:cond delay="0"/>
                                  </p:stCondLst>
                                  <p:childTnLst>
                                    <p:animMotion origin="layout" path="M 0.04826 2.59259E-6 L 0.96007 2.59259E-6 " pathEditMode="relative" rAng="0" ptsTypes="AA">
                                      <p:cBhvr>
                                        <p:cTn id="52" dur="20000" fill="hold"/>
                                        <p:tgtEl>
                                          <p:spTgt spid="531"/>
                                        </p:tgtEl>
                                        <p:attrNameLst>
                                          <p:attrName>ppt_x</p:attrName>
                                          <p:attrName>ppt_y</p:attrName>
                                        </p:attrNameLst>
                                      </p:cBhvr>
                                      <p:rCtr x="45590" y="0"/>
                                    </p:animMotion>
                                  </p:childTnLst>
                                </p:cTn>
                              </p:par>
                              <p:par>
                                <p:cTn id="53" presetID="0" presetClass="path" presetSubtype="0" fill="hold" grpId="0" nodeType="withEffect">
                                  <p:stCondLst>
                                    <p:cond delay="0"/>
                                  </p:stCondLst>
                                  <p:childTnLst>
                                    <p:animMotion origin="layout" path="M 0.1559 -3.7037E-7 L 0.96007 -3.7037E-7 " pathEditMode="relative" rAng="0" ptsTypes="AA">
                                      <p:cBhvr>
                                        <p:cTn id="54" dur="20000" fill="hold"/>
                                        <p:tgtEl>
                                          <p:spTgt spid="534"/>
                                        </p:tgtEl>
                                        <p:attrNameLst>
                                          <p:attrName>ppt_x</p:attrName>
                                          <p:attrName>ppt_y</p:attrName>
                                        </p:attrNameLst>
                                      </p:cBhvr>
                                      <p:rCtr x="40208" y="0"/>
                                    </p:animMotion>
                                  </p:childTnLst>
                                </p:cTn>
                              </p:par>
                              <p:par>
                                <p:cTn id="55" presetID="0" presetClass="path" presetSubtype="0" fill="hold" grpId="0" nodeType="withEffect">
                                  <p:stCondLst>
                                    <p:cond delay="0"/>
                                  </p:stCondLst>
                                  <p:childTnLst>
                                    <p:animMotion origin="layout" path="M -0.27031 3.7037E-6 L 0.96007 3.7037E-6 " pathEditMode="relative" rAng="0" ptsTypes="AA">
                                      <p:cBhvr>
                                        <p:cTn id="56" dur="20000" fill="hold"/>
                                        <p:tgtEl>
                                          <p:spTgt spid="535"/>
                                        </p:tgtEl>
                                        <p:attrNameLst>
                                          <p:attrName>ppt_x</p:attrName>
                                          <p:attrName>ppt_y</p:attrName>
                                        </p:attrNameLst>
                                      </p:cBhvr>
                                      <p:rCtr x="61510" y="0"/>
                                    </p:animMotion>
                                  </p:childTnLst>
                                </p:cTn>
                              </p:par>
                              <p:par>
                                <p:cTn id="57" presetID="0" presetClass="path" presetSubtype="0" fill="hold" grpId="0" nodeType="withEffect">
                                  <p:stCondLst>
                                    <p:cond delay="0"/>
                                  </p:stCondLst>
                                  <p:childTnLst>
                                    <p:animMotion origin="layout" path="M 0.04826 2.59259E-6 L 0.96007 2.59259E-6 " pathEditMode="relative" rAng="0" ptsTypes="AA">
                                      <p:cBhvr>
                                        <p:cTn id="58" dur="20000" fill="hold"/>
                                        <p:tgtEl>
                                          <p:spTgt spid="539"/>
                                        </p:tgtEl>
                                        <p:attrNameLst>
                                          <p:attrName>ppt_x</p:attrName>
                                          <p:attrName>ppt_y</p:attrName>
                                        </p:attrNameLst>
                                      </p:cBhvr>
                                      <p:rCtr x="45590" y="0"/>
                                    </p:animMotion>
                                  </p:childTnLst>
                                </p:cTn>
                              </p:par>
                              <p:par>
                                <p:cTn id="59" presetID="0" presetClass="path" presetSubtype="0" fill="hold" grpId="0" nodeType="withEffect">
                                  <p:stCondLst>
                                    <p:cond delay="0"/>
                                  </p:stCondLst>
                                  <p:childTnLst>
                                    <p:animMotion origin="layout" path="M -0.26615 -4.44444E-6 L 0.96007 -4.44444E-6 " pathEditMode="relative" rAng="0" ptsTypes="AA">
                                      <p:cBhvr>
                                        <p:cTn id="60" dur="20000" fill="hold"/>
                                        <p:tgtEl>
                                          <p:spTgt spid="734"/>
                                        </p:tgtEl>
                                        <p:attrNameLst>
                                          <p:attrName>ppt_x</p:attrName>
                                          <p:attrName>ppt_y</p:attrName>
                                        </p:attrNameLst>
                                      </p:cBhvr>
                                      <p:rCtr x="61302" y="0"/>
                                    </p:animMotion>
                                  </p:childTnLst>
                                </p:cTn>
                              </p:par>
                              <p:par>
                                <p:cTn id="61" presetID="0" presetClass="path" presetSubtype="0" fill="hold" grpId="0" nodeType="withEffect">
                                  <p:stCondLst>
                                    <p:cond delay="0"/>
                                  </p:stCondLst>
                                  <p:childTnLst>
                                    <p:animMotion origin="layout" path="M -0.27031 3.7037E-6 L 0.96007 3.7037E-6 " pathEditMode="relative" rAng="0" ptsTypes="AA">
                                      <p:cBhvr>
                                        <p:cTn id="62" dur="20000" fill="hold"/>
                                        <p:tgtEl>
                                          <p:spTgt spid="736"/>
                                        </p:tgtEl>
                                        <p:attrNameLst>
                                          <p:attrName>ppt_x</p:attrName>
                                          <p:attrName>ppt_y</p:attrName>
                                        </p:attrNameLst>
                                      </p:cBhvr>
                                      <p:rCtr x="61510" y="0"/>
                                    </p:animMotion>
                                  </p:childTnLst>
                                </p:cTn>
                              </p:par>
                              <p:par>
                                <p:cTn id="63" presetID="0" presetClass="path" presetSubtype="0" fill="hold" grpId="0" nodeType="withEffect">
                                  <p:stCondLst>
                                    <p:cond delay="0"/>
                                  </p:stCondLst>
                                  <p:childTnLst>
                                    <p:animMotion origin="layout" path="M -0.37396 3.33333E-6 L 0.96007 3.33333E-6 " pathEditMode="relative" rAng="0" ptsTypes="AA">
                                      <p:cBhvr>
                                        <p:cTn id="64" dur="20000" fill="hold"/>
                                        <p:tgtEl>
                                          <p:spTgt spid="738"/>
                                        </p:tgtEl>
                                        <p:attrNameLst>
                                          <p:attrName>ppt_x</p:attrName>
                                          <p:attrName>ppt_y</p:attrName>
                                        </p:attrNameLst>
                                      </p:cBhvr>
                                      <p:rCtr x="66701" y="0"/>
                                    </p:animMotion>
                                  </p:childTnLst>
                                </p:cTn>
                              </p:par>
                              <p:par>
                                <p:cTn id="65" presetID="0" presetClass="path" presetSubtype="0" fill="hold" grpId="0" nodeType="withEffect">
                                  <p:stCondLst>
                                    <p:cond delay="0"/>
                                  </p:stCondLst>
                                  <p:childTnLst>
                                    <p:animMotion origin="layout" path="M 0.08437 1.85185E-6 L 0.96007 1.85185E-6 " pathEditMode="relative" rAng="0" ptsTypes="AA">
                                      <p:cBhvr>
                                        <p:cTn id="66" dur="20000" fill="hold"/>
                                        <p:tgtEl>
                                          <p:spTgt spid="739"/>
                                        </p:tgtEl>
                                        <p:attrNameLst>
                                          <p:attrName>ppt_x</p:attrName>
                                          <p:attrName>ppt_y</p:attrName>
                                        </p:attrNameLst>
                                      </p:cBhvr>
                                      <p:rCtr x="43785" y="0"/>
                                    </p:animMotion>
                                  </p:childTnLst>
                                </p:cTn>
                              </p:par>
                              <p:par>
                                <p:cTn id="67" presetID="0" presetClass="path" presetSubtype="0" fill="hold" grpId="0" nodeType="withEffect">
                                  <p:stCondLst>
                                    <p:cond delay="0"/>
                                  </p:stCondLst>
                                  <p:childTnLst>
                                    <p:animMotion origin="layout" path="M 0.04826 2.59259E-6 L 0.96007 2.59259E-6 " pathEditMode="relative" rAng="0" ptsTypes="AA">
                                      <p:cBhvr>
                                        <p:cTn id="68" dur="20000" fill="hold"/>
                                        <p:tgtEl>
                                          <p:spTgt spid="740"/>
                                        </p:tgtEl>
                                        <p:attrNameLst>
                                          <p:attrName>ppt_x</p:attrName>
                                          <p:attrName>ppt_y</p:attrName>
                                        </p:attrNameLst>
                                      </p:cBhvr>
                                      <p:rCtr x="45590" y="0"/>
                                    </p:animMotion>
                                  </p:childTnLst>
                                </p:cTn>
                              </p:par>
                              <p:par>
                                <p:cTn id="69" presetID="0" presetClass="path" presetSubtype="0" fill="hold" grpId="0" nodeType="withEffect">
                                  <p:stCondLst>
                                    <p:cond delay="0"/>
                                  </p:stCondLst>
                                  <p:childTnLst>
                                    <p:animMotion origin="layout" path="M -0.14288 -2.96296E-6 L 0.96007 -2.96296E-6 " pathEditMode="relative" rAng="0" ptsTypes="AA">
                                      <p:cBhvr>
                                        <p:cTn id="70" dur="20000" fill="hold"/>
                                        <p:tgtEl>
                                          <p:spTgt spid="741"/>
                                        </p:tgtEl>
                                        <p:attrNameLst>
                                          <p:attrName>ppt_x</p:attrName>
                                          <p:attrName>ppt_y</p:attrName>
                                        </p:attrNameLst>
                                      </p:cBhvr>
                                      <p:rCtr x="55139" y="0"/>
                                    </p:animMotion>
                                  </p:childTnLst>
                                </p:cTn>
                              </p:par>
                              <p:par>
                                <p:cTn id="71" presetID="0" presetClass="path" presetSubtype="0" fill="hold" grpId="0" nodeType="withEffect">
                                  <p:stCondLst>
                                    <p:cond delay="0"/>
                                  </p:stCondLst>
                                  <p:childTnLst>
                                    <p:animMotion origin="layout" path="M -0.26615 -4.44444E-6 L 0.96007 -4.44444E-6 " pathEditMode="relative" rAng="0" ptsTypes="AA">
                                      <p:cBhvr>
                                        <p:cTn id="72" dur="20000" fill="hold"/>
                                        <p:tgtEl>
                                          <p:spTgt spid="742"/>
                                        </p:tgtEl>
                                        <p:attrNameLst>
                                          <p:attrName>ppt_x</p:attrName>
                                          <p:attrName>ppt_y</p:attrName>
                                        </p:attrNameLst>
                                      </p:cBhvr>
                                      <p:rCtr x="61302" y="0"/>
                                    </p:animMotion>
                                  </p:childTnLst>
                                </p:cTn>
                              </p:par>
                              <p:par>
                                <p:cTn id="73" presetID="0" presetClass="path" presetSubtype="0" fill="hold" grpId="0" nodeType="withEffect">
                                  <p:stCondLst>
                                    <p:cond delay="0"/>
                                  </p:stCondLst>
                                  <p:childTnLst>
                                    <p:animMotion origin="layout" path="M 0.1559 -3.7037E-7 L 0.96007 -3.7037E-7 " pathEditMode="relative" rAng="0" ptsTypes="AA">
                                      <p:cBhvr>
                                        <p:cTn id="74" dur="20000" fill="hold"/>
                                        <p:tgtEl>
                                          <p:spTgt spid="743"/>
                                        </p:tgtEl>
                                        <p:attrNameLst>
                                          <p:attrName>ppt_x</p:attrName>
                                          <p:attrName>ppt_y</p:attrName>
                                        </p:attrNameLst>
                                      </p:cBhvr>
                                      <p:rCtr x="40208" y="0"/>
                                    </p:animMotion>
                                  </p:childTnLst>
                                </p:cTn>
                              </p:par>
                              <p:par>
                                <p:cTn id="75" presetID="0" presetClass="path" presetSubtype="0" fill="hold" grpId="0" nodeType="withEffect">
                                  <p:stCondLst>
                                    <p:cond delay="0"/>
                                  </p:stCondLst>
                                  <p:childTnLst>
                                    <p:animMotion origin="layout" path="M -0.27031 3.7037E-6 L 0.96007 3.7037E-6 " pathEditMode="relative" rAng="0" ptsTypes="AA">
                                      <p:cBhvr>
                                        <p:cTn id="76" dur="20000" fill="hold"/>
                                        <p:tgtEl>
                                          <p:spTgt spid="744"/>
                                        </p:tgtEl>
                                        <p:attrNameLst>
                                          <p:attrName>ppt_x</p:attrName>
                                          <p:attrName>ppt_y</p:attrName>
                                        </p:attrNameLst>
                                      </p:cBhvr>
                                      <p:rCtr x="61510"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745"/>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37396 3.33333E-6 L 0.96007 3.33333E-6 " pathEditMode="relative" rAng="0" ptsTypes="AA">
                                      <p:cBhvr>
                                        <p:cTn id="80" dur="20000" fill="hold"/>
                                        <p:tgtEl>
                                          <p:spTgt spid="746"/>
                                        </p:tgtEl>
                                        <p:attrNameLst>
                                          <p:attrName>ppt_x</p:attrName>
                                          <p:attrName>ppt_y</p:attrName>
                                        </p:attrNameLst>
                                      </p:cBhvr>
                                      <p:rCtr x="66701" y="0"/>
                                    </p:animMotion>
                                  </p:childTnLst>
                                </p:cTn>
                              </p:par>
                              <p:par>
                                <p:cTn id="81" presetID="0" presetClass="path" presetSubtype="0" fill="hold" grpId="0" nodeType="withEffect">
                                  <p:stCondLst>
                                    <p:cond delay="0"/>
                                  </p:stCondLst>
                                  <p:childTnLst>
                                    <p:animMotion origin="layout" path="M 0.08437 1.85185E-6 L 0.96007 1.85185E-6 " pathEditMode="relative" rAng="0" ptsTypes="AA">
                                      <p:cBhvr>
                                        <p:cTn id="82" dur="20000" fill="hold"/>
                                        <p:tgtEl>
                                          <p:spTgt spid="747"/>
                                        </p:tgtEl>
                                        <p:attrNameLst>
                                          <p:attrName>ppt_x</p:attrName>
                                          <p:attrName>ppt_y</p:attrName>
                                        </p:attrNameLst>
                                      </p:cBhvr>
                                      <p:rCtr x="43785" y="0"/>
                                    </p:animMotion>
                                  </p:childTnLst>
                                </p:cTn>
                              </p:par>
                              <p:par>
                                <p:cTn id="83" presetID="0" presetClass="path" presetSubtype="0" fill="hold" grpId="0" nodeType="withEffect">
                                  <p:stCondLst>
                                    <p:cond delay="0"/>
                                  </p:stCondLst>
                                  <p:childTnLst>
                                    <p:animMotion origin="layout" path="M 0.04826 2.59259E-6 L 0.96007 2.59259E-6 " pathEditMode="relative" rAng="0" ptsTypes="AA">
                                      <p:cBhvr>
                                        <p:cTn id="84" dur="20000" fill="hold"/>
                                        <p:tgtEl>
                                          <p:spTgt spid="748"/>
                                        </p:tgtEl>
                                        <p:attrNameLst>
                                          <p:attrName>ppt_x</p:attrName>
                                          <p:attrName>ppt_y</p:attrName>
                                        </p:attrNameLst>
                                      </p:cBhvr>
                                      <p:rCtr x="45590" y="0"/>
                                    </p:animMotion>
                                  </p:childTnLst>
                                </p:cTn>
                              </p:par>
                              <p:par>
                                <p:cTn id="85" presetID="0" presetClass="path" presetSubtype="0" fill="hold" grpId="0" nodeType="withEffect">
                                  <p:stCondLst>
                                    <p:cond delay="0"/>
                                  </p:stCondLst>
                                  <p:childTnLst>
                                    <p:animMotion origin="layout" path="M -0.26615 -4.44444E-6 L 0.96007 -4.44444E-6 " pathEditMode="relative" rAng="0" ptsTypes="AA">
                                      <p:cBhvr>
                                        <p:cTn id="86" dur="20000" fill="hold"/>
                                        <p:tgtEl>
                                          <p:spTgt spid="750"/>
                                        </p:tgtEl>
                                        <p:attrNameLst>
                                          <p:attrName>ppt_x</p:attrName>
                                          <p:attrName>ppt_y</p:attrName>
                                        </p:attrNameLst>
                                      </p:cBhvr>
                                      <p:rCtr x="61302" y="0"/>
                                    </p:animMotion>
                                  </p:childTnLst>
                                </p:cTn>
                              </p:par>
                              <p:par>
                                <p:cTn id="87" presetID="0" presetClass="path" presetSubtype="0" fill="hold" grpId="0" nodeType="withEffect">
                                  <p:stCondLst>
                                    <p:cond delay="0"/>
                                  </p:stCondLst>
                                  <p:childTnLst>
                                    <p:animMotion origin="layout" path="M -0.27031 3.7037E-6 L 0.96007 3.7037E-6 " pathEditMode="relative" rAng="0" ptsTypes="AA">
                                      <p:cBhvr>
                                        <p:cTn id="88" dur="20000" fill="hold"/>
                                        <p:tgtEl>
                                          <p:spTgt spid="752"/>
                                        </p:tgtEl>
                                        <p:attrNameLst>
                                          <p:attrName>ppt_x</p:attrName>
                                          <p:attrName>ppt_y</p:attrName>
                                        </p:attrNameLst>
                                      </p:cBhvr>
                                      <p:rCtr x="61510" y="0"/>
                                    </p:animMotion>
                                  </p:childTnLst>
                                </p:cTn>
                              </p:par>
                              <p:par>
                                <p:cTn id="89" presetID="0" presetClass="path" presetSubtype="0" fill="hold" grpId="0" nodeType="withEffect">
                                  <p:stCondLst>
                                    <p:cond delay="0"/>
                                  </p:stCondLst>
                                  <p:childTnLst>
                                    <p:animMotion origin="layout" path="M -0.37396 3.33333E-6 L 0.96007 3.33333E-6 " pathEditMode="relative" rAng="0" ptsTypes="AA">
                                      <p:cBhvr>
                                        <p:cTn id="90" dur="20000" fill="hold"/>
                                        <p:tgtEl>
                                          <p:spTgt spid="754"/>
                                        </p:tgtEl>
                                        <p:attrNameLst>
                                          <p:attrName>ppt_x</p:attrName>
                                          <p:attrName>ppt_y</p:attrName>
                                        </p:attrNameLst>
                                      </p:cBhvr>
                                      <p:rCtr x="66701" y="0"/>
                                    </p:animMotion>
                                  </p:childTnLst>
                                </p:cTn>
                              </p:par>
                              <p:par>
                                <p:cTn id="91" presetID="0" presetClass="path" presetSubtype="0" fill="hold" grpId="0" nodeType="withEffect">
                                  <p:stCondLst>
                                    <p:cond delay="0"/>
                                  </p:stCondLst>
                                  <p:childTnLst>
                                    <p:animMotion origin="layout" path="M 0.08437 1.85185E-6 L 0.96007 1.85185E-6 " pathEditMode="relative" rAng="0" ptsTypes="AA">
                                      <p:cBhvr>
                                        <p:cTn id="92" dur="20000" fill="hold"/>
                                        <p:tgtEl>
                                          <p:spTgt spid="755"/>
                                        </p:tgtEl>
                                        <p:attrNameLst>
                                          <p:attrName>ppt_x</p:attrName>
                                          <p:attrName>ppt_y</p:attrName>
                                        </p:attrNameLst>
                                      </p:cBhvr>
                                      <p:rCtr x="43785" y="0"/>
                                    </p:animMotion>
                                  </p:childTnLst>
                                </p:cTn>
                              </p:par>
                              <p:par>
                                <p:cTn id="93" presetID="0" presetClass="path" presetSubtype="0" fill="hold" grpId="0" nodeType="withEffect">
                                  <p:stCondLst>
                                    <p:cond delay="0"/>
                                  </p:stCondLst>
                                  <p:childTnLst>
                                    <p:animMotion origin="layout" path="M 0.04826 2.59259E-6 L 0.96007 2.59259E-6 " pathEditMode="relative" rAng="0" ptsTypes="AA">
                                      <p:cBhvr>
                                        <p:cTn id="94" dur="20000" fill="hold"/>
                                        <p:tgtEl>
                                          <p:spTgt spid="756"/>
                                        </p:tgtEl>
                                        <p:attrNameLst>
                                          <p:attrName>ppt_x</p:attrName>
                                          <p:attrName>ppt_y</p:attrName>
                                        </p:attrNameLst>
                                      </p:cBhvr>
                                      <p:rCtr x="45590"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757"/>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758"/>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1559 -3.7037E-7 L 0.96007 -3.7037E-7 " pathEditMode="relative" rAng="0" ptsTypes="AA">
                                      <p:cBhvr>
                                        <p:cTn id="100" dur="20000" fill="hold"/>
                                        <p:tgtEl>
                                          <p:spTgt spid="759"/>
                                        </p:tgtEl>
                                        <p:attrNameLst>
                                          <p:attrName>ppt_x</p:attrName>
                                          <p:attrName>ppt_y</p:attrName>
                                        </p:attrNameLst>
                                      </p:cBhvr>
                                      <p:rCtr x="40208" y="0"/>
                                    </p:animMotion>
                                  </p:childTnLst>
                                </p:cTn>
                              </p:par>
                              <p:par>
                                <p:cTn id="101" presetID="0" presetClass="path" presetSubtype="0" fill="hold" grpId="0" nodeType="withEffect">
                                  <p:stCondLst>
                                    <p:cond delay="0"/>
                                  </p:stCondLst>
                                  <p:childTnLst>
                                    <p:animMotion origin="layout" path="M -0.27031 3.7037E-6 L 0.96007 3.7037E-6 " pathEditMode="relative" rAng="0" ptsTypes="AA">
                                      <p:cBhvr>
                                        <p:cTn id="102" dur="20000" fill="hold"/>
                                        <p:tgtEl>
                                          <p:spTgt spid="760"/>
                                        </p:tgtEl>
                                        <p:attrNameLst>
                                          <p:attrName>ppt_x</p:attrName>
                                          <p:attrName>ppt_y</p:attrName>
                                        </p:attrNameLst>
                                      </p:cBhvr>
                                      <p:rCtr x="61510" y="0"/>
                                    </p:animMotion>
                                  </p:childTnLst>
                                </p:cTn>
                              </p:par>
                              <p:par>
                                <p:cTn id="103" presetID="0" presetClass="path" presetSubtype="0" fill="hold" grpId="0" nodeType="withEffect">
                                  <p:stCondLst>
                                    <p:cond delay="0"/>
                                  </p:stCondLst>
                                  <p:childTnLst>
                                    <p:animMotion origin="layout" path="M -0.04566 1.85185E-6 L 0.96007 1.85185E-6 " pathEditMode="relative" rAng="0" ptsTypes="AA">
                                      <p:cBhvr>
                                        <p:cTn id="104" dur="20000" fill="hold"/>
                                        <p:tgtEl>
                                          <p:spTgt spid="761"/>
                                        </p:tgtEl>
                                        <p:attrNameLst>
                                          <p:attrName>ppt_x</p:attrName>
                                          <p:attrName>ppt_y</p:attrName>
                                        </p:attrNameLst>
                                      </p:cBhvr>
                                      <p:rCtr x="50278" y="0"/>
                                    </p:animMotion>
                                  </p:childTnLst>
                                </p:cTn>
                              </p:par>
                              <p:par>
                                <p:cTn id="105" presetID="0" presetClass="path" presetSubtype="0" fill="hold" grpId="0" nodeType="withEffect">
                                  <p:stCondLst>
                                    <p:cond delay="0"/>
                                  </p:stCondLst>
                                  <p:childTnLst>
                                    <p:animMotion origin="layout" path="M -0.37396 3.33333E-6 L 0.96007 3.33333E-6 " pathEditMode="relative" rAng="0" ptsTypes="AA">
                                      <p:cBhvr>
                                        <p:cTn id="106" dur="20000" fill="hold"/>
                                        <p:tgtEl>
                                          <p:spTgt spid="762"/>
                                        </p:tgtEl>
                                        <p:attrNameLst>
                                          <p:attrName>ppt_x</p:attrName>
                                          <p:attrName>ppt_y</p:attrName>
                                        </p:attrNameLst>
                                      </p:cBhvr>
                                      <p:rCtr x="66701" y="0"/>
                                    </p:animMotion>
                                  </p:childTnLst>
                                </p:cTn>
                              </p:par>
                              <p:par>
                                <p:cTn id="107" presetID="0" presetClass="path" presetSubtype="0" fill="hold" grpId="0" nodeType="withEffect">
                                  <p:stCondLst>
                                    <p:cond delay="0"/>
                                  </p:stCondLst>
                                  <p:childTnLst>
                                    <p:animMotion origin="layout" path="M 0.08437 1.85185E-6 L 0.96007 1.85185E-6 " pathEditMode="relative" rAng="0" ptsTypes="AA">
                                      <p:cBhvr>
                                        <p:cTn id="108" dur="20000" fill="hold"/>
                                        <p:tgtEl>
                                          <p:spTgt spid="763"/>
                                        </p:tgtEl>
                                        <p:attrNameLst>
                                          <p:attrName>ppt_x</p:attrName>
                                          <p:attrName>ppt_y</p:attrName>
                                        </p:attrNameLst>
                                      </p:cBhvr>
                                      <p:rCtr x="43785" y="0"/>
                                    </p:animMotion>
                                  </p:childTnLst>
                                </p:cTn>
                              </p:par>
                              <p:par>
                                <p:cTn id="109" presetID="0" presetClass="path" presetSubtype="0" fill="hold" grpId="0" nodeType="withEffect">
                                  <p:stCondLst>
                                    <p:cond delay="0"/>
                                  </p:stCondLst>
                                  <p:childTnLst>
                                    <p:animMotion origin="layout" path="M 0.04826 2.59259E-6 L 0.96007 2.59259E-6 " pathEditMode="relative" rAng="0" ptsTypes="AA">
                                      <p:cBhvr>
                                        <p:cTn id="110" dur="20000" fill="hold"/>
                                        <p:tgtEl>
                                          <p:spTgt spid="764"/>
                                        </p:tgtEl>
                                        <p:attrNameLst>
                                          <p:attrName>ppt_x</p:attrName>
                                          <p:attrName>ppt_y</p:attrName>
                                        </p:attrNameLst>
                                      </p:cBhvr>
                                      <p:rCtr x="45590" y="0"/>
                                    </p:animMotion>
                                  </p:childTnLst>
                                </p:cTn>
                              </p:par>
                              <p:par>
                                <p:cTn id="111" presetID="0" presetClass="path" presetSubtype="0" fill="hold" grpId="0" nodeType="withEffect">
                                  <p:stCondLst>
                                    <p:cond delay="0"/>
                                  </p:stCondLst>
                                  <p:childTnLst>
                                    <p:animMotion origin="layout" path="M -0.28073 -0.04352 L 0.82222 -0.04352 " pathEditMode="relative" rAng="0" ptsTypes="AA">
                                      <p:cBhvr>
                                        <p:cTn id="112" dur="20000" fill="hold"/>
                                        <p:tgtEl>
                                          <p:spTgt spid="765"/>
                                        </p:tgtEl>
                                        <p:attrNameLst>
                                          <p:attrName>ppt_x</p:attrName>
                                          <p:attrName>ppt_y</p:attrName>
                                        </p:attrNameLst>
                                      </p:cBhvr>
                                      <p:rCtr x="55156"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771"/>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14288 -2.96296E-6 L 0.96007 -2.96296E-6 " pathEditMode="relative" rAng="0" ptsTypes="AA">
                                      <p:cBhvr>
                                        <p:cTn id="116" dur="20000" fill="hold"/>
                                        <p:tgtEl>
                                          <p:spTgt spid="773"/>
                                        </p:tgtEl>
                                        <p:attrNameLst>
                                          <p:attrName>ppt_x</p:attrName>
                                          <p:attrName>ppt_y</p:attrName>
                                        </p:attrNameLst>
                                      </p:cBhvr>
                                      <p:rCtr x="55139" y="0"/>
                                    </p:animMotion>
                                  </p:childTnLst>
                                </p:cTn>
                              </p:par>
                              <p:par>
                                <p:cTn id="117" presetID="0" presetClass="path" presetSubtype="0" fill="hold" grpId="0" nodeType="withEffect">
                                  <p:stCondLst>
                                    <p:cond delay="0"/>
                                  </p:stCondLst>
                                  <p:childTnLst>
                                    <p:animMotion origin="layout" path="M 0.08437 1.85185E-6 L 0.96007 1.85185E-6 " pathEditMode="relative" rAng="0" ptsTypes="AA">
                                      <p:cBhvr>
                                        <p:cTn id="118" dur="20000" fill="hold"/>
                                        <p:tgtEl>
                                          <p:spTgt spid="779"/>
                                        </p:tgtEl>
                                        <p:attrNameLst>
                                          <p:attrName>ppt_x</p:attrName>
                                          <p:attrName>ppt_y</p:attrName>
                                        </p:attrNameLst>
                                      </p:cBhvr>
                                      <p:rCtr x="43785" y="0"/>
                                    </p:animMotion>
                                  </p:childTnLst>
                                </p:cTn>
                              </p:par>
                              <p:par>
                                <p:cTn id="119" presetID="0" presetClass="path" presetSubtype="0" fill="hold" grpId="0" nodeType="withEffect">
                                  <p:stCondLst>
                                    <p:cond delay="0"/>
                                  </p:stCondLst>
                                  <p:childTnLst>
                                    <p:animMotion origin="layout" path="M -0.14288 -2.96296E-6 L 0.96007 -2.96296E-6 " pathEditMode="relative" rAng="0" ptsTypes="AA">
                                      <p:cBhvr>
                                        <p:cTn id="120" dur="20000" fill="hold"/>
                                        <p:tgtEl>
                                          <p:spTgt spid="789"/>
                                        </p:tgtEl>
                                        <p:attrNameLst>
                                          <p:attrName>ppt_x</p:attrName>
                                          <p:attrName>ppt_y</p:attrName>
                                        </p:attrNameLst>
                                      </p:cBhvr>
                                      <p:rCtr x="55139" y="0"/>
                                    </p:animMotion>
                                  </p:childTnLst>
                                </p:cTn>
                              </p:par>
                              <p:par>
                                <p:cTn id="121" presetID="0" presetClass="path" presetSubtype="0" fill="hold" grpId="0" nodeType="withEffect">
                                  <p:stCondLst>
                                    <p:cond delay="0"/>
                                  </p:stCondLst>
                                  <p:childTnLst>
                                    <p:animMotion origin="layout" path="M 0.08437 1.85185E-6 L 0.96007 1.85185E-6 " pathEditMode="relative" rAng="0" ptsTypes="AA">
                                      <p:cBhvr>
                                        <p:cTn id="122" dur="20000" fill="hold"/>
                                        <p:tgtEl>
                                          <p:spTgt spid="795"/>
                                        </p:tgtEl>
                                        <p:attrNameLst>
                                          <p:attrName>ppt_x</p:attrName>
                                          <p:attrName>ppt_y</p:attrName>
                                        </p:attrNameLst>
                                      </p:cBhvr>
                                      <p:rCtr x="43785" y="0"/>
                                    </p:animMotion>
                                  </p:childTnLst>
                                </p:cTn>
                              </p:par>
                              <p:par>
                                <p:cTn id="123" presetID="0" presetClass="path" presetSubtype="0" fill="hold" grpId="0" nodeType="withEffect">
                                  <p:stCondLst>
                                    <p:cond delay="0"/>
                                  </p:stCondLst>
                                  <p:childTnLst>
                                    <p:animMotion origin="layout" path="M 0.1559 -3.7037E-7 L 0.96007 -3.7037E-7 " pathEditMode="relative" rAng="0" ptsTypes="AA">
                                      <p:cBhvr>
                                        <p:cTn id="124" dur="20000" fill="hold"/>
                                        <p:tgtEl>
                                          <p:spTgt spid="799"/>
                                        </p:tgtEl>
                                        <p:attrNameLst>
                                          <p:attrName>ppt_x</p:attrName>
                                          <p:attrName>ppt_y</p:attrName>
                                        </p:attrNameLst>
                                      </p:cBhvr>
                                      <p:rCtr x="40208" y="0"/>
                                    </p:animMotion>
                                  </p:childTnLst>
                                </p:cTn>
                              </p:par>
                              <p:par>
                                <p:cTn id="125" presetID="0" presetClass="path" presetSubtype="0" fill="hold" grpId="0" nodeType="withEffect">
                                  <p:stCondLst>
                                    <p:cond delay="0"/>
                                  </p:stCondLst>
                                  <p:childTnLst>
                                    <p:animMotion origin="layout" path="M -0.27031 3.7037E-6 L 0.96007 3.7037E-6 " pathEditMode="relative" rAng="0" ptsTypes="AA">
                                      <p:cBhvr>
                                        <p:cTn id="126" dur="20000" fill="hold"/>
                                        <p:tgtEl>
                                          <p:spTgt spid="800"/>
                                        </p:tgtEl>
                                        <p:attrNameLst>
                                          <p:attrName>ppt_x</p:attrName>
                                          <p:attrName>ppt_y</p:attrName>
                                        </p:attrNameLst>
                                      </p:cBhvr>
                                      <p:rCtr x="61510" y="0"/>
                                    </p:animMotion>
                                  </p:childTnLst>
                                </p:cTn>
                              </p:par>
                              <p:par>
                                <p:cTn id="127" presetID="0" presetClass="path" presetSubtype="0" fill="hold" grpId="0" nodeType="withEffect">
                                  <p:stCondLst>
                                    <p:cond delay="0"/>
                                  </p:stCondLst>
                                  <p:childTnLst>
                                    <p:animMotion origin="layout" path="M -0.37396 3.33333E-6 L 0.96007 3.33333E-6 " pathEditMode="relative" rAng="0" ptsTypes="AA">
                                      <p:cBhvr>
                                        <p:cTn id="128" dur="20000" fill="hold"/>
                                        <p:tgtEl>
                                          <p:spTgt spid="802"/>
                                        </p:tgtEl>
                                        <p:attrNameLst>
                                          <p:attrName>ppt_x</p:attrName>
                                          <p:attrName>ppt_y</p:attrName>
                                        </p:attrNameLst>
                                      </p:cBhvr>
                                      <p:rCtr x="66701" y="0"/>
                                    </p:animMotion>
                                  </p:childTnLst>
                                </p:cTn>
                              </p:par>
                              <p:par>
                                <p:cTn id="129" presetID="0" presetClass="path" presetSubtype="0" fill="hold" grpId="0" nodeType="withEffect">
                                  <p:stCondLst>
                                    <p:cond delay="0"/>
                                  </p:stCondLst>
                                  <p:childTnLst>
                                    <p:animMotion origin="layout" path="M 0.04826 2.59259E-6 L 0.96007 2.59259E-6 " pathEditMode="relative" rAng="0" ptsTypes="AA">
                                      <p:cBhvr>
                                        <p:cTn id="130" dur="20000" fill="hold"/>
                                        <p:tgtEl>
                                          <p:spTgt spid="804"/>
                                        </p:tgtEl>
                                        <p:attrNameLst>
                                          <p:attrName>ppt_x</p:attrName>
                                          <p:attrName>ppt_y</p:attrName>
                                        </p:attrNameLst>
                                      </p:cBhvr>
                                      <p:rCtr x="45590" y="0"/>
                                    </p:animMotion>
                                  </p:childTnLst>
                                </p:cTn>
                              </p:par>
                              <p:par>
                                <p:cTn id="131" presetID="0" presetClass="path" presetSubtype="0" fill="hold" grpId="0" nodeType="withEffect">
                                  <p:stCondLst>
                                    <p:cond delay="0"/>
                                  </p:stCondLst>
                                  <p:childTnLst>
                                    <p:animMotion origin="layout" path="M 0.1559 -3.7037E-7 L 0.96007 -3.7037E-7 " pathEditMode="relative" rAng="0" ptsTypes="AA">
                                      <p:cBhvr>
                                        <p:cTn id="132" dur="20000" fill="hold"/>
                                        <p:tgtEl>
                                          <p:spTgt spid="807"/>
                                        </p:tgtEl>
                                        <p:attrNameLst>
                                          <p:attrName>ppt_x</p:attrName>
                                          <p:attrName>ppt_y</p:attrName>
                                        </p:attrNameLst>
                                      </p:cBhvr>
                                      <p:rCtr x="40208" y="0"/>
                                    </p:animMotion>
                                  </p:childTnLst>
                                </p:cTn>
                              </p:par>
                              <p:par>
                                <p:cTn id="133" presetID="0" presetClass="path" presetSubtype="0" fill="hold" grpId="0" nodeType="withEffect">
                                  <p:stCondLst>
                                    <p:cond delay="0"/>
                                  </p:stCondLst>
                                  <p:childTnLst>
                                    <p:animMotion origin="layout" path="M -0.27031 3.7037E-6 L 0.96007 3.7037E-6 " pathEditMode="relative" rAng="0" ptsTypes="AA">
                                      <p:cBhvr>
                                        <p:cTn id="134" dur="20000" fill="hold"/>
                                        <p:tgtEl>
                                          <p:spTgt spid="808"/>
                                        </p:tgtEl>
                                        <p:attrNameLst>
                                          <p:attrName>ppt_x</p:attrName>
                                          <p:attrName>ppt_y</p:attrName>
                                        </p:attrNameLst>
                                      </p:cBhvr>
                                      <p:rCtr x="61510" y="0"/>
                                    </p:animMotion>
                                  </p:childTnLst>
                                </p:cTn>
                              </p:par>
                              <p:par>
                                <p:cTn id="135" presetID="0" presetClass="path" presetSubtype="0" fill="hold" grpId="0" nodeType="withEffect">
                                  <p:stCondLst>
                                    <p:cond delay="0"/>
                                  </p:stCondLst>
                                  <p:childTnLst>
                                    <p:animMotion origin="layout" path="M -0.37396 3.33333E-6 L 0.96007 3.33333E-6 " pathEditMode="relative" rAng="0" ptsTypes="AA">
                                      <p:cBhvr>
                                        <p:cTn id="136" dur="20000" fill="hold"/>
                                        <p:tgtEl>
                                          <p:spTgt spid="810"/>
                                        </p:tgtEl>
                                        <p:attrNameLst>
                                          <p:attrName>ppt_x</p:attrName>
                                          <p:attrName>ppt_y</p:attrName>
                                        </p:attrNameLst>
                                      </p:cBhvr>
                                      <p:rCtr x="66701" y="0"/>
                                    </p:animMotion>
                                  </p:childTnLst>
                                </p:cTn>
                              </p:par>
                              <p:par>
                                <p:cTn id="137" presetID="0" presetClass="path" presetSubtype="0" fill="hold" grpId="0" nodeType="withEffect">
                                  <p:stCondLst>
                                    <p:cond delay="0"/>
                                  </p:stCondLst>
                                  <p:childTnLst>
                                    <p:animMotion origin="layout" path="M 0.04826 2.59259E-6 L 0.96007 2.59259E-6 " pathEditMode="relative" rAng="0" ptsTypes="AA">
                                      <p:cBhvr>
                                        <p:cTn id="138" dur="20000" fill="hold"/>
                                        <p:tgtEl>
                                          <p:spTgt spid="812"/>
                                        </p:tgtEl>
                                        <p:attrNameLst>
                                          <p:attrName>ppt_x</p:attrName>
                                          <p:attrName>ppt_y</p:attrName>
                                        </p:attrNameLst>
                                      </p:cBhvr>
                                      <p:rCtr x="45590" y="0"/>
                                    </p:animMotion>
                                  </p:childTnLst>
                                </p:cTn>
                              </p:par>
                              <p:par>
                                <p:cTn id="139" presetID="0" presetClass="path" presetSubtype="0" fill="hold" grpId="0" nodeType="withEffect">
                                  <p:stCondLst>
                                    <p:cond delay="0"/>
                                  </p:stCondLst>
                                  <p:childTnLst>
                                    <p:animMotion origin="layout" path="M -0.26615 -4.44444E-6 L 0.96007 -4.44444E-6 " pathEditMode="relative" rAng="0" ptsTypes="AA">
                                      <p:cBhvr>
                                        <p:cTn id="140" dur="20000" fill="hold"/>
                                        <p:tgtEl>
                                          <p:spTgt spid="814"/>
                                        </p:tgtEl>
                                        <p:attrNameLst>
                                          <p:attrName>ppt_x</p:attrName>
                                          <p:attrName>ppt_y</p:attrName>
                                        </p:attrNameLst>
                                      </p:cBhvr>
                                      <p:rCtr x="61302" y="0"/>
                                    </p:animMotion>
                                  </p:childTnLst>
                                </p:cTn>
                              </p:par>
                              <p:par>
                                <p:cTn id="141" presetID="0" presetClass="path" presetSubtype="0" fill="hold" grpId="0" nodeType="withEffect">
                                  <p:stCondLst>
                                    <p:cond delay="0"/>
                                  </p:stCondLst>
                                  <p:childTnLst>
                                    <p:animMotion origin="layout" path="M 0.1559 -3.7037E-7 L 0.96007 -3.7037E-7 " pathEditMode="relative" rAng="0" ptsTypes="AA">
                                      <p:cBhvr>
                                        <p:cTn id="142" dur="20000" fill="hold"/>
                                        <p:tgtEl>
                                          <p:spTgt spid="815"/>
                                        </p:tgtEl>
                                        <p:attrNameLst>
                                          <p:attrName>ppt_x</p:attrName>
                                          <p:attrName>ppt_y</p:attrName>
                                        </p:attrNameLst>
                                      </p:cBhvr>
                                      <p:rCtr x="40208" y="0"/>
                                    </p:animMotion>
                                  </p:childTnLst>
                                </p:cTn>
                              </p:par>
                              <p:par>
                                <p:cTn id="143" presetID="0" presetClass="path" presetSubtype="0" fill="hold" grpId="0" nodeType="withEffect">
                                  <p:stCondLst>
                                    <p:cond delay="0"/>
                                  </p:stCondLst>
                                  <p:childTnLst>
                                    <p:animMotion origin="layout" path="M -0.27031 3.7037E-6 L 0.96007 3.7037E-6 " pathEditMode="relative" rAng="0" ptsTypes="AA">
                                      <p:cBhvr>
                                        <p:cTn id="144" dur="20000" fill="hold"/>
                                        <p:tgtEl>
                                          <p:spTgt spid="816"/>
                                        </p:tgtEl>
                                        <p:attrNameLst>
                                          <p:attrName>ppt_x</p:attrName>
                                          <p:attrName>ppt_y</p:attrName>
                                        </p:attrNameLst>
                                      </p:cBhvr>
                                      <p:rCtr x="61510"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817"/>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37396 3.33333E-6 L 0.96007 3.33333E-6 " pathEditMode="relative" rAng="0" ptsTypes="AA">
                                      <p:cBhvr>
                                        <p:cTn id="148" dur="20000" fill="hold"/>
                                        <p:tgtEl>
                                          <p:spTgt spid="818"/>
                                        </p:tgtEl>
                                        <p:attrNameLst>
                                          <p:attrName>ppt_x</p:attrName>
                                          <p:attrName>ppt_y</p:attrName>
                                        </p:attrNameLst>
                                      </p:cBhvr>
                                      <p:rCtr x="66701"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820"/>
                                        </p:tgtEl>
                                        <p:attrNameLst>
                                          <p:attrName>ppt_x</p:attrName>
                                          <p:attrName>ppt_y</p:attrName>
                                        </p:attrNameLst>
                                      </p:cBhvr>
                                      <p:rCtr x="45590" y="0"/>
                                    </p:animMotion>
                                  </p:childTnLst>
                                </p:cTn>
                              </p:par>
                              <p:par>
                                <p:cTn id="151" presetID="0" presetClass="path" presetSubtype="0" fill="hold" grpId="0" nodeType="withEffect">
                                  <p:stCondLst>
                                    <p:cond delay="0"/>
                                  </p:stCondLst>
                                  <p:childTnLst>
                                    <p:animMotion origin="layout" path="M 0.1559 -3.7037E-7 L 0.96007 -3.7037E-7 " pathEditMode="relative" rAng="0" ptsTypes="AA">
                                      <p:cBhvr>
                                        <p:cTn id="152" dur="20000" fill="hold"/>
                                        <p:tgtEl>
                                          <p:spTgt spid="823"/>
                                        </p:tgtEl>
                                        <p:attrNameLst>
                                          <p:attrName>ppt_x</p:attrName>
                                          <p:attrName>ppt_y</p:attrName>
                                        </p:attrNameLst>
                                      </p:cBhvr>
                                      <p:rCtr x="40208" y="0"/>
                                    </p:animMotion>
                                  </p:childTnLst>
                                </p:cTn>
                              </p:par>
                              <p:par>
                                <p:cTn id="153" presetID="0" presetClass="path" presetSubtype="0" fill="hold" grpId="0" nodeType="withEffect">
                                  <p:stCondLst>
                                    <p:cond delay="0"/>
                                  </p:stCondLst>
                                  <p:childTnLst>
                                    <p:animMotion origin="layout" path="M -0.27031 3.7037E-6 L 0.96007 3.7037E-6 " pathEditMode="relative" rAng="0" ptsTypes="AA">
                                      <p:cBhvr>
                                        <p:cTn id="154" dur="20000" fill="hold"/>
                                        <p:tgtEl>
                                          <p:spTgt spid="824"/>
                                        </p:tgtEl>
                                        <p:attrNameLst>
                                          <p:attrName>ppt_x</p:attrName>
                                          <p:attrName>ppt_y</p:attrName>
                                        </p:attrNameLst>
                                      </p:cBhvr>
                                      <p:rCtr x="61510" y="0"/>
                                    </p:animMotion>
                                  </p:childTnLst>
                                </p:cTn>
                              </p:par>
                              <p:par>
                                <p:cTn id="155" presetID="0" presetClass="path" presetSubtype="0" fill="hold" grpId="0" nodeType="withEffect">
                                  <p:stCondLst>
                                    <p:cond delay="0"/>
                                  </p:stCondLst>
                                  <p:childTnLst>
                                    <p:animMotion origin="layout" path="M -0.37396 3.33333E-6 L 0.96007 3.33333E-6 " pathEditMode="relative" rAng="0" ptsTypes="AA">
                                      <p:cBhvr>
                                        <p:cTn id="156" dur="20000" fill="hold"/>
                                        <p:tgtEl>
                                          <p:spTgt spid="826"/>
                                        </p:tgtEl>
                                        <p:attrNameLst>
                                          <p:attrName>ppt_x</p:attrName>
                                          <p:attrName>ppt_y</p:attrName>
                                        </p:attrNameLst>
                                      </p:cBhvr>
                                      <p:rCtr x="66701" y="0"/>
                                    </p:animMotion>
                                  </p:childTnLst>
                                </p:cTn>
                              </p:par>
                              <p:par>
                                <p:cTn id="157" presetID="0" presetClass="path" presetSubtype="0" fill="hold" grpId="0" nodeType="withEffect">
                                  <p:stCondLst>
                                    <p:cond delay="0"/>
                                  </p:stCondLst>
                                  <p:childTnLst>
                                    <p:animMotion origin="layout" path="M 0.04826 2.59259E-6 L 0.96007 2.59259E-6 " pathEditMode="relative" rAng="0" ptsTypes="AA">
                                      <p:cBhvr>
                                        <p:cTn id="158" dur="20000" fill="hold"/>
                                        <p:tgtEl>
                                          <p:spTgt spid="828"/>
                                        </p:tgtEl>
                                        <p:attrNameLst>
                                          <p:attrName>ppt_x</p:attrName>
                                          <p:attrName>ppt_y</p:attrName>
                                        </p:attrNameLst>
                                      </p:cBhvr>
                                      <p:rCtr x="45590" y="0"/>
                                    </p:animMotion>
                                  </p:childTnLst>
                                </p:cTn>
                              </p:par>
                              <p:par>
                                <p:cTn id="159" presetID="0" presetClass="path" presetSubtype="0" fill="hold" grpId="0" nodeType="withEffect">
                                  <p:stCondLst>
                                    <p:cond delay="0"/>
                                  </p:stCondLst>
                                  <p:childTnLst>
                                    <p:animMotion origin="layout" path="M 0.04826 2.59259E-6 L 0.96007 2.59259E-6 " pathEditMode="relative" rAng="0" ptsTypes="AA">
                                      <p:cBhvr>
                                        <p:cTn id="160" dur="20000" fill="hold"/>
                                        <p:tgtEl>
                                          <p:spTgt spid="1028"/>
                                        </p:tgtEl>
                                        <p:attrNameLst>
                                          <p:attrName>ppt_x</p:attrName>
                                          <p:attrName>ppt_y</p:attrName>
                                        </p:attrNameLst>
                                      </p:cBhvr>
                                      <p:rCtr x="45590" y="0"/>
                                    </p:animMotion>
                                  </p:childTnLst>
                                </p:cTn>
                              </p:par>
                              <p:par>
                                <p:cTn id="161" presetID="0" presetClass="path" presetSubtype="0" fill="hold" grpId="0" nodeType="withEffect">
                                  <p:stCondLst>
                                    <p:cond delay="0"/>
                                  </p:stCondLst>
                                  <p:childTnLst>
                                    <p:animMotion origin="layout" path="M 0.04826 2.59259E-6 L 0.96007 2.59259E-6 " pathEditMode="relative" rAng="0" ptsTypes="AA">
                                      <p:cBhvr>
                                        <p:cTn id="162" dur="20000" fill="hold"/>
                                        <p:tgtEl>
                                          <p:spTgt spid="1036"/>
                                        </p:tgtEl>
                                        <p:attrNameLst>
                                          <p:attrName>ppt_x</p:attrName>
                                          <p:attrName>ppt_y</p:attrName>
                                        </p:attrNameLst>
                                      </p:cBhvr>
                                      <p:rCtr x="45590" y="0"/>
                                    </p:animMotion>
                                  </p:childTnLst>
                                </p:cTn>
                              </p:par>
                              <p:par>
                                <p:cTn id="163" presetID="0" presetClass="path" presetSubtype="0" fill="hold" grpId="0" nodeType="withEffect">
                                  <p:stCondLst>
                                    <p:cond delay="0"/>
                                  </p:stCondLst>
                                  <p:childTnLst>
                                    <p:animMotion origin="layout" path="M 0.1559 -3.7037E-7 L 0.96007 -3.7037E-7 " pathEditMode="relative" rAng="0" ptsTypes="AA">
                                      <p:cBhvr>
                                        <p:cTn id="164" dur="20000" fill="hold"/>
                                        <p:tgtEl>
                                          <p:spTgt spid="1039"/>
                                        </p:tgtEl>
                                        <p:attrNameLst>
                                          <p:attrName>ppt_x</p:attrName>
                                          <p:attrName>ppt_y</p:attrName>
                                        </p:attrNameLst>
                                      </p:cBhvr>
                                      <p:rCtr x="40208" y="0"/>
                                    </p:animMotion>
                                  </p:childTnLst>
                                </p:cTn>
                              </p:par>
                              <p:par>
                                <p:cTn id="165" presetID="0" presetClass="path" presetSubtype="0" fill="hold" grpId="0" nodeType="withEffect">
                                  <p:stCondLst>
                                    <p:cond delay="0"/>
                                  </p:stCondLst>
                                  <p:childTnLst>
                                    <p:animMotion origin="layout" path="M -0.27031 3.7037E-6 L 0.96007 3.7037E-6 " pathEditMode="relative" rAng="0" ptsTypes="AA">
                                      <p:cBhvr>
                                        <p:cTn id="166" dur="20000" fill="hold"/>
                                        <p:tgtEl>
                                          <p:spTgt spid="1040"/>
                                        </p:tgtEl>
                                        <p:attrNameLst>
                                          <p:attrName>ppt_x</p:attrName>
                                          <p:attrName>ppt_y</p:attrName>
                                        </p:attrNameLst>
                                      </p:cBhvr>
                                      <p:rCtr x="61510" y="0"/>
                                    </p:animMotion>
                                  </p:childTnLst>
                                </p:cTn>
                              </p:par>
                              <p:par>
                                <p:cTn id="167" presetID="0" presetClass="path" presetSubtype="0" fill="hold" grpId="0" nodeType="withEffect">
                                  <p:stCondLst>
                                    <p:cond delay="0"/>
                                  </p:stCondLst>
                                  <p:childTnLst>
                                    <p:animMotion origin="layout" path="M 0.04826 2.59259E-6 L 0.96007 2.59259E-6 " pathEditMode="relative" rAng="0" ptsTypes="AA">
                                      <p:cBhvr>
                                        <p:cTn id="168" dur="20000" fill="hold"/>
                                        <p:tgtEl>
                                          <p:spTgt spid="1044"/>
                                        </p:tgtEl>
                                        <p:attrNameLst>
                                          <p:attrName>ppt_x</p:attrName>
                                          <p:attrName>ppt_y</p:attrName>
                                        </p:attrNameLst>
                                      </p:cBhvr>
                                      <p:rCtr x="45590" y="0"/>
                                    </p:animMotion>
                                  </p:childTnLst>
                                </p:cTn>
                              </p:par>
                              <p:par>
                                <p:cTn id="169" presetID="0" presetClass="path" presetSubtype="0" fill="hold" grpId="0" nodeType="withEffect">
                                  <p:stCondLst>
                                    <p:cond delay="0"/>
                                  </p:stCondLst>
                                  <p:childTnLst>
                                    <p:animMotion origin="layout" path="M 0.04826 2.59259E-6 L 0.96007 2.59259E-6 " pathEditMode="relative" rAng="0" ptsTypes="AA">
                                      <p:cBhvr>
                                        <p:cTn id="170" dur="20000" fill="hold"/>
                                        <p:tgtEl>
                                          <p:spTgt spid="1052"/>
                                        </p:tgtEl>
                                        <p:attrNameLst>
                                          <p:attrName>ppt_x</p:attrName>
                                          <p:attrName>ppt_y</p:attrName>
                                        </p:attrNameLst>
                                      </p:cBhvr>
                                      <p:rCtr x="45590" y="0"/>
                                    </p:animMotion>
                                  </p:childTnLst>
                                </p:cTn>
                              </p:par>
                              <p:par>
                                <p:cTn id="171" presetID="0" presetClass="path" presetSubtype="0" fill="hold" grpId="0" nodeType="withEffect">
                                  <p:stCondLst>
                                    <p:cond delay="0"/>
                                  </p:stCondLst>
                                  <p:childTnLst>
                                    <p:animMotion origin="layout" path="M 0.08437 1.85185E-6 L 0.96007 1.85185E-6 " pathEditMode="relative" rAng="0" ptsTypes="AA">
                                      <p:cBhvr>
                                        <p:cTn id="172" dur="20000" fill="hold"/>
                                        <p:tgtEl>
                                          <p:spTgt spid="1059"/>
                                        </p:tgtEl>
                                        <p:attrNameLst>
                                          <p:attrName>ppt_x</p:attrName>
                                          <p:attrName>ppt_y</p:attrName>
                                        </p:attrNameLst>
                                      </p:cBhvr>
                                      <p:rCtr x="43785" y="0"/>
                                    </p:animMotion>
                                  </p:childTnLst>
                                </p:cTn>
                              </p:par>
                              <p:par>
                                <p:cTn id="173" presetID="0" presetClass="path" presetSubtype="0" fill="hold" grpId="0" nodeType="withEffect">
                                  <p:stCondLst>
                                    <p:cond delay="0"/>
                                  </p:stCondLst>
                                  <p:childTnLst>
                                    <p:animMotion origin="layout" path="M 0.08437 1.85185E-6 L 0.96007 1.85185E-6 " pathEditMode="relative" rAng="0" ptsTypes="AA">
                                      <p:cBhvr>
                                        <p:cTn id="174" dur="20000" fill="hold"/>
                                        <p:tgtEl>
                                          <p:spTgt spid="1067"/>
                                        </p:tgtEl>
                                        <p:attrNameLst>
                                          <p:attrName>ppt_x</p:attrName>
                                          <p:attrName>ppt_y</p:attrName>
                                        </p:attrNameLst>
                                      </p:cBhvr>
                                      <p:rCtr x="43785" y="0"/>
                                    </p:animMotion>
                                  </p:childTnLst>
                                </p:cTn>
                              </p:par>
                              <p:par>
                                <p:cTn id="175" presetID="0" presetClass="path" presetSubtype="0" fill="hold" grpId="0" nodeType="withEffect">
                                  <p:stCondLst>
                                    <p:cond delay="0"/>
                                  </p:stCondLst>
                                  <p:childTnLst>
                                    <p:animMotion origin="layout" path="M 0.04826 2.59259E-6 L 0.96007 2.59259E-6 " pathEditMode="relative" rAng="0" ptsTypes="AA">
                                      <p:cBhvr>
                                        <p:cTn id="176" dur="20000" fill="hold"/>
                                        <p:tgtEl>
                                          <p:spTgt spid="1076"/>
                                        </p:tgtEl>
                                        <p:attrNameLst>
                                          <p:attrName>ppt_x</p:attrName>
                                          <p:attrName>ppt_y</p:attrName>
                                        </p:attrNameLst>
                                      </p:cBhvr>
                                      <p:rCtr x="45590" y="0"/>
                                    </p:animMotion>
                                  </p:childTnLst>
                                </p:cTn>
                              </p:par>
                              <p:par>
                                <p:cTn id="177" presetID="0" presetClass="path" presetSubtype="0" fill="hold" grpId="0" nodeType="withEffect">
                                  <p:stCondLst>
                                    <p:cond delay="0"/>
                                  </p:stCondLst>
                                  <p:childTnLst>
                                    <p:animMotion origin="layout" path="M 0.08437 1.85185E-6 L 0.96007 1.85185E-6 " pathEditMode="relative" rAng="0" ptsTypes="AA">
                                      <p:cBhvr>
                                        <p:cTn id="178" dur="20000" fill="hold"/>
                                        <p:tgtEl>
                                          <p:spTgt spid="1083"/>
                                        </p:tgtEl>
                                        <p:attrNameLst>
                                          <p:attrName>ppt_x</p:attrName>
                                          <p:attrName>ppt_y</p:attrName>
                                        </p:attrNameLst>
                                      </p:cBhvr>
                                      <p:rCtr x="43785" y="0"/>
                                    </p:animMotion>
                                  </p:childTnLst>
                                </p:cTn>
                              </p:par>
                              <p:par>
                                <p:cTn id="179" presetID="0" presetClass="path" presetSubtype="0" fill="hold" grpId="0" nodeType="withEffect">
                                  <p:stCondLst>
                                    <p:cond delay="0"/>
                                  </p:stCondLst>
                                  <p:childTnLst>
                                    <p:animMotion origin="layout" path="M 0.1559 -3.7037E-7 L 0.96007 -3.7037E-7 " pathEditMode="relative" rAng="0" ptsTypes="AA">
                                      <p:cBhvr>
                                        <p:cTn id="180" dur="20000" fill="hold"/>
                                        <p:tgtEl>
                                          <p:spTgt spid="1087"/>
                                        </p:tgtEl>
                                        <p:attrNameLst>
                                          <p:attrName>ppt_x</p:attrName>
                                          <p:attrName>ppt_y</p:attrName>
                                        </p:attrNameLst>
                                      </p:cBhvr>
                                      <p:rCtr x="40208" y="0"/>
                                    </p:animMotion>
                                  </p:childTnLst>
                                </p:cTn>
                              </p:par>
                              <p:par>
                                <p:cTn id="181" presetID="0" presetClass="path" presetSubtype="0" fill="hold" grpId="0" nodeType="withEffect">
                                  <p:stCondLst>
                                    <p:cond delay="0"/>
                                  </p:stCondLst>
                                  <p:childTnLst>
                                    <p:animMotion origin="layout" path="M -0.27031 3.7037E-6 L 0.96007 3.7037E-6 " pathEditMode="relative" rAng="0" ptsTypes="AA">
                                      <p:cBhvr>
                                        <p:cTn id="182" dur="20000" fill="hold"/>
                                        <p:tgtEl>
                                          <p:spTgt spid="1088"/>
                                        </p:tgtEl>
                                        <p:attrNameLst>
                                          <p:attrName>ppt_x</p:attrName>
                                          <p:attrName>ppt_y</p:attrName>
                                        </p:attrNameLst>
                                      </p:cBhvr>
                                      <p:rCtr x="61510" y="0"/>
                                    </p:animMotion>
                                  </p:childTnLst>
                                </p:cTn>
                              </p:par>
                              <p:par>
                                <p:cTn id="183" presetID="0" presetClass="path" presetSubtype="0" fill="hold" grpId="0" nodeType="withEffect">
                                  <p:stCondLst>
                                    <p:cond delay="0"/>
                                  </p:stCondLst>
                                  <p:childTnLst>
                                    <p:animMotion origin="layout" path="M -0.37396 3.33333E-6 L 0.96007 3.33333E-6 " pathEditMode="relative" rAng="0" ptsTypes="AA">
                                      <p:cBhvr>
                                        <p:cTn id="184" dur="20000" fill="hold"/>
                                        <p:tgtEl>
                                          <p:spTgt spid="1090"/>
                                        </p:tgtEl>
                                        <p:attrNameLst>
                                          <p:attrName>ppt_x</p:attrName>
                                          <p:attrName>ppt_y</p:attrName>
                                        </p:attrNameLst>
                                      </p:cBhvr>
                                      <p:rCtr x="66701" y="0"/>
                                    </p:animMotion>
                                  </p:childTnLst>
                                </p:cTn>
                              </p:par>
                              <p:par>
                                <p:cTn id="185" presetID="0" presetClass="path" presetSubtype="0" fill="hold" grpId="0" nodeType="withEffect">
                                  <p:stCondLst>
                                    <p:cond delay="0"/>
                                  </p:stCondLst>
                                  <p:childTnLst>
                                    <p:animMotion origin="layout" path="M 0.04826 2.59259E-6 L 0.96007 2.59259E-6 " pathEditMode="relative" rAng="0" ptsTypes="AA">
                                      <p:cBhvr>
                                        <p:cTn id="186" dur="20000" fill="hold"/>
                                        <p:tgtEl>
                                          <p:spTgt spid="1092"/>
                                        </p:tgtEl>
                                        <p:attrNameLst>
                                          <p:attrName>ppt_x</p:attrName>
                                          <p:attrName>ppt_y</p:attrName>
                                        </p:attrNameLst>
                                      </p:cBhvr>
                                      <p:rCtr x="45590" y="0"/>
                                    </p:animMotion>
                                  </p:childTnLst>
                                </p:cTn>
                              </p:par>
                              <p:par>
                                <p:cTn id="187" presetID="0" presetClass="path" presetSubtype="0" fill="hold" grpId="0" nodeType="withEffect">
                                  <p:stCondLst>
                                    <p:cond delay="0"/>
                                  </p:stCondLst>
                                  <p:childTnLst>
                                    <p:animMotion origin="layout" path="M 0.1559 -3.7037E-7 L 0.96007 -3.7037E-7 " pathEditMode="relative" rAng="0" ptsTypes="AA">
                                      <p:cBhvr>
                                        <p:cTn id="188" dur="20000" fill="hold"/>
                                        <p:tgtEl>
                                          <p:spTgt spid="1095"/>
                                        </p:tgtEl>
                                        <p:attrNameLst>
                                          <p:attrName>ppt_x</p:attrName>
                                          <p:attrName>ppt_y</p:attrName>
                                        </p:attrNameLst>
                                      </p:cBhvr>
                                      <p:rCtr x="40208" y="0"/>
                                    </p:animMotion>
                                  </p:childTnLst>
                                </p:cTn>
                              </p:par>
                              <p:par>
                                <p:cTn id="189" presetID="0" presetClass="path" presetSubtype="0" fill="hold" grpId="0" nodeType="withEffect">
                                  <p:stCondLst>
                                    <p:cond delay="0"/>
                                  </p:stCondLst>
                                  <p:childTnLst>
                                    <p:animMotion origin="layout" path="M -0.27031 3.7037E-6 L 0.96007 3.7037E-6 " pathEditMode="relative" rAng="0" ptsTypes="AA">
                                      <p:cBhvr>
                                        <p:cTn id="190" dur="20000" fill="hold"/>
                                        <p:tgtEl>
                                          <p:spTgt spid="1096"/>
                                        </p:tgtEl>
                                        <p:attrNameLst>
                                          <p:attrName>ppt_x</p:attrName>
                                          <p:attrName>ppt_y</p:attrName>
                                        </p:attrNameLst>
                                      </p:cBhvr>
                                      <p:rCtr x="61510" y="0"/>
                                    </p:animMotion>
                                  </p:childTnLst>
                                </p:cTn>
                              </p:par>
                              <p:par>
                                <p:cTn id="191" presetID="0" presetClass="path" presetSubtype="0" fill="hold" grpId="0" nodeType="withEffect">
                                  <p:stCondLst>
                                    <p:cond delay="0"/>
                                  </p:stCondLst>
                                  <p:childTnLst>
                                    <p:animMotion origin="layout" path="M -0.37396 3.33333E-6 L 0.96007 3.33333E-6 " pathEditMode="relative" rAng="0" ptsTypes="AA">
                                      <p:cBhvr>
                                        <p:cTn id="192" dur="20000" fill="hold"/>
                                        <p:tgtEl>
                                          <p:spTgt spid="1098"/>
                                        </p:tgtEl>
                                        <p:attrNameLst>
                                          <p:attrName>ppt_x</p:attrName>
                                          <p:attrName>ppt_y</p:attrName>
                                        </p:attrNameLst>
                                      </p:cBhvr>
                                      <p:rCtr x="66701" y="0"/>
                                    </p:animMotion>
                                  </p:childTnLst>
                                </p:cTn>
                              </p:par>
                              <p:par>
                                <p:cTn id="193" presetID="0" presetClass="path" presetSubtype="0" fill="hold" grpId="0" nodeType="withEffect">
                                  <p:stCondLst>
                                    <p:cond delay="0"/>
                                  </p:stCondLst>
                                  <p:childTnLst>
                                    <p:animMotion origin="layout" path="M 0.04826 2.59259E-6 L 0.96007 2.59259E-6 " pathEditMode="relative" rAng="0" ptsTypes="AA">
                                      <p:cBhvr>
                                        <p:cTn id="194" dur="20000" fill="hold"/>
                                        <p:tgtEl>
                                          <p:spTgt spid="1100"/>
                                        </p:tgtEl>
                                        <p:attrNameLst>
                                          <p:attrName>ppt_x</p:attrName>
                                          <p:attrName>ppt_y</p:attrName>
                                        </p:attrNameLst>
                                      </p:cBhvr>
                                      <p:rCtr x="45590" y="0"/>
                                    </p:animMotion>
                                  </p:childTnLst>
                                </p:cTn>
                              </p:par>
                              <p:par>
                                <p:cTn id="195" presetID="0" presetClass="path" presetSubtype="0" fill="hold" grpId="0" nodeType="withEffect">
                                  <p:stCondLst>
                                    <p:cond delay="0"/>
                                  </p:stCondLst>
                                  <p:childTnLst>
                                    <p:animMotion origin="layout" path="M -0.26615 -4.44444E-6 L 0.96007 -4.44444E-6 " pathEditMode="relative" rAng="0" ptsTypes="AA">
                                      <p:cBhvr>
                                        <p:cTn id="196" dur="20000" fill="hold"/>
                                        <p:tgtEl>
                                          <p:spTgt spid="1102"/>
                                        </p:tgtEl>
                                        <p:attrNameLst>
                                          <p:attrName>ppt_x</p:attrName>
                                          <p:attrName>ppt_y</p:attrName>
                                        </p:attrNameLst>
                                      </p:cBhvr>
                                      <p:rCtr x="61302" y="0"/>
                                    </p:animMotion>
                                  </p:childTnLst>
                                </p:cTn>
                              </p:par>
                              <p:par>
                                <p:cTn id="197" presetID="0" presetClass="path" presetSubtype="0" fill="hold" grpId="0" nodeType="withEffect">
                                  <p:stCondLst>
                                    <p:cond delay="0"/>
                                  </p:stCondLst>
                                  <p:childTnLst>
                                    <p:animMotion origin="layout" path="M 0.1559 -3.7037E-7 L 0.96007 -3.7037E-7 " pathEditMode="relative" rAng="0" ptsTypes="AA">
                                      <p:cBhvr>
                                        <p:cTn id="198" dur="20000" fill="hold"/>
                                        <p:tgtEl>
                                          <p:spTgt spid="1103"/>
                                        </p:tgtEl>
                                        <p:attrNameLst>
                                          <p:attrName>ppt_x</p:attrName>
                                          <p:attrName>ppt_y</p:attrName>
                                        </p:attrNameLst>
                                      </p:cBhvr>
                                      <p:rCtr x="40208" y="0"/>
                                    </p:animMotion>
                                  </p:childTnLst>
                                </p:cTn>
                              </p:par>
                              <p:par>
                                <p:cTn id="199" presetID="0" presetClass="path" presetSubtype="0" fill="hold" grpId="0" nodeType="withEffect">
                                  <p:stCondLst>
                                    <p:cond delay="0"/>
                                  </p:stCondLst>
                                  <p:childTnLst>
                                    <p:animMotion origin="layout" path="M -0.27031 3.7037E-6 L 0.96007 3.7037E-6 " pathEditMode="relative" rAng="0" ptsTypes="AA">
                                      <p:cBhvr>
                                        <p:cTn id="200" dur="20000" fill="hold"/>
                                        <p:tgtEl>
                                          <p:spTgt spid="1104"/>
                                        </p:tgtEl>
                                        <p:attrNameLst>
                                          <p:attrName>ppt_x</p:attrName>
                                          <p:attrName>ppt_y</p:attrName>
                                        </p:attrNameLst>
                                      </p:cBhvr>
                                      <p:rCtr x="61510" y="0"/>
                                    </p:animMotion>
                                  </p:childTnLst>
                                </p:cTn>
                              </p:par>
                              <p:par>
                                <p:cTn id="201" presetID="0" presetClass="path" presetSubtype="0" fill="hold" grpId="0" nodeType="withEffect">
                                  <p:stCondLst>
                                    <p:cond delay="0"/>
                                  </p:stCondLst>
                                  <p:childTnLst>
                                    <p:animMotion origin="layout" path="M -0.04566 1.85185E-6 L 0.96007 1.85185E-6 " pathEditMode="relative" rAng="0" ptsTypes="AA">
                                      <p:cBhvr>
                                        <p:cTn id="202" dur="20000" fill="hold"/>
                                        <p:tgtEl>
                                          <p:spTgt spid="1105"/>
                                        </p:tgtEl>
                                        <p:attrNameLst>
                                          <p:attrName>ppt_x</p:attrName>
                                          <p:attrName>ppt_y</p:attrName>
                                        </p:attrNameLst>
                                      </p:cBhvr>
                                      <p:rCtr x="50278" y="0"/>
                                    </p:animMotion>
                                  </p:childTnLst>
                                </p:cTn>
                              </p:par>
                              <p:par>
                                <p:cTn id="203" presetID="0" presetClass="path" presetSubtype="0" fill="hold" grpId="0" nodeType="withEffect">
                                  <p:stCondLst>
                                    <p:cond delay="0"/>
                                  </p:stCondLst>
                                  <p:childTnLst>
                                    <p:animMotion origin="layout" path="M -0.37396 3.33333E-6 L 0.96007 3.33333E-6 " pathEditMode="relative" rAng="0" ptsTypes="AA">
                                      <p:cBhvr>
                                        <p:cTn id="204" dur="20000" fill="hold"/>
                                        <p:tgtEl>
                                          <p:spTgt spid="1106"/>
                                        </p:tgtEl>
                                        <p:attrNameLst>
                                          <p:attrName>ppt_x</p:attrName>
                                          <p:attrName>ppt_y</p:attrName>
                                        </p:attrNameLst>
                                      </p:cBhvr>
                                      <p:rCtr x="66701" y="0"/>
                                    </p:animMotion>
                                  </p:childTnLst>
                                </p:cTn>
                              </p:par>
                              <p:par>
                                <p:cTn id="205" presetID="0" presetClass="path" presetSubtype="0" fill="hold" grpId="0" nodeType="withEffect">
                                  <p:stCondLst>
                                    <p:cond delay="0"/>
                                  </p:stCondLst>
                                  <p:childTnLst>
                                    <p:animMotion origin="layout" path="M 0.04826 2.59259E-6 L 0.96007 2.59259E-6 " pathEditMode="relative" rAng="0" ptsTypes="AA">
                                      <p:cBhvr>
                                        <p:cTn id="206" dur="20000" fill="hold"/>
                                        <p:tgtEl>
                                          <p:spTgt spid="1108"/>
                                        </p:tgtEl>
                                        <p:attrNameLst>
                                          <p:attrName>ppt_x</p:attrName>
                                          <p:attrName>ppt_y</p:attrName>
                                        </p:attrNameLst>
                                      </p:cBhvr>
                                      <p:rCtr x="45590" y="0"/>
                                    </p:animMotion>
                                  </p:childTnLst>
                                </p:cTn>
                              </p:par>
                              <p:par>
                                <p:cTn id="207" presetID="0" presetClass="path" presetSubtype="0" fill="hold" grpId="0" nodeType="withEffect">
                                  <p:stCondLst>
                                    <p:cond delay="0"/>
                                  </p:stCondLst>
                                  <p:childTnLst>
                                    <p:animMotion origin="layout" path="M 0.1559 -3.7037E-7 L 0.96007 -3.7037E-7 " pathEditMode="relative" rAng="0" ptsTypes="AA">
                                      <p:cBhvr>
                                        <p:cTn id="208" dur="20000" fill="hold"/>
                                        <p:tgtEl>
                                          <p:spTgt spid="1111"/>
                                        </p:tgtEl>
                                        <p:attrNameLst>
                                          <p:attrName>ppt_x</p:attrName>
                                          <p:attrName>ppt_y</p:attrName>
                                        </p:attrNameLst>
                                      </p:cBhvr>
                                      <p:rCtr x="40208" y="0"/>
                                    </p:animMotion>
                                  </p:childTnLst>
                                </p:cTn>
                              </p:par>
                              <p:par>
                                <p:cTn id="209" presetID="0" presetClass="path" presetSubtype="0" fill="hold" grpId="0" nodeType="withEffect">
                                  <p:stCondLst>
                                    <p:cond delay="0"/>
                                  </p:stCondLst>
                                  <p:childTnLst>
                                    <p:animMotion origin="layout" path="M -0.27031 3.7037E-6 L 0.96007 3.7037E-6 " pathEditMode="relative" rAng="0" ptsTypes="AA">
                                      <p:cBhvr>
                                        <p:cTn id="210" dur="20000" fill="hold"/>
                                        <p:tgtEl>
                                          <p:spTgt spid="1112"/>
                                        </p:tgtEl>
                                        <p:attrNameLst>
                                          <p:attrName>ppt_x</p:attrName>
                                          <p:attrName>ppt_y</p:attrName>
                                        </p:attrNameLst>
                                      </p:cBhvr>
                                      <p:rCtr x="61510" y="0"/>
                                    </p:animMotion>
                                  </p:childTnLst>
                                </p:cTn>
                              </p:par>
                              <p:par>
                                <p:cTn id="211" presetID="0" presetClass="path" presetSubtype="0" fill="hold" grpId="0" nodeType="withEffect">
                                  <p:stCondLst>
                                    <p:cond delay="0"/>
                                  </p:stCondLst>
                                  <p:childTnLst>
                                    <p:animMotion origin="layout" path="M -0.37396 3.33333E-6 L 0.96007 3.33333E-6 " pathEditMode="relative" rAng="0" ptsTypes="AA">
                                      <p:cBhvr>
                                        <p:cTn id="212" dur="20000" fill="hold"/>
                                        <p:tgtEl>
                                          <p:spTgt spid="1114"/>
                                        </p:tgtEl>
                                        <p:attrNameLst>
                                          <p:attrName>ppt_x</p:attrName>
                                          <p:attrName>ppt_y</p:attrName>
                                        </p:attrNameLst>
                                      </p:cBhvr>
                                      <p:rCtr x="66701" y="0"/>
                                    </p:animMotion>
                                  </p:childTnLst>
                                </p:cTn>
                              </p:par>
                              <p:par>
                                <p:cTn id="213" presetID="0" presetClass="path" presetSubtype="0" fill="hold" grpId="0" nodeType="withEffect">
                                  <p:stCondLst>
                                    <p:cond delay="0"/>
                                  </p:stCondLst>
                                  <p:childTnLst>
                                    <p:animMotion origin="layout" path="M 0.04826 2.59259E-6 L 0.96007 2.59259E-6 " pathEditMode="relative" rAng="0" ptsTypes="AA">
                                      <p:cBhvr>
                                        <p:cTn id="214" dur="20000" fill="hold"/>
                                        <p:tgtEl>
                                          <p:spTgt spid="1116"/>
                                        </p:tgtEl>
                                        <p:attrNameLst>
                                          <p:attrName>ppt_x</p:attrName>
                                          <p:attrName>ppt_y</p:attrName>
                                        </p:attrNameLst>
                                      </p:cBhvr>
                                      <p:rCtr x="45590" y="0"/>
                                    </p:animMotion>
                                  </p:childTnLst>
                                </p:cTn>
                              </p:par>
                              <p:par>
                                <p:cTn id="215" presetID="35" presetClass="path" presetSubtype="0" fill="hold" nodeType="withEffect">
                                  <p:stCondLst>
                                    <p:cond delay="0"/>
                                  </p:stCondLst>
                                  <p:childTnLst>
                                    <p:animMotion origin="layout" path="M 0 0  L -0.25 0  E" pathEditMode="relative" ptsTypes="">
                                      <p:cBhvr>
                                        <p:cTn id="216" dur="200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22" grpId="0" animBg="1"/>
      <p:bldP spid="131" grpId="0" animBg="1"/>
      <p:bldP spid="138" grpId="0" animBg="1"/>
      <p:bldP spid="348" grpId="0" animBg="1"/>
      <p:bldP spid="352" grpId="0" animBg="1"/>
      <p:bldP spid="354" grpId="0" animBg="1"/>
      <p:bldP spid="356" grpId="0" animBg="1"/>
      <p:bldP spid="360" grpId="0" animBg="1"/>
      <p:bldP spid="362" grpId="0" animBg="1"/>
      <p:bldP spid="370" grpId="0" animBg="1"/>
      <p:bldP spid="372" grpId="0" animBg="1"/>
      <p:bldP spid="376" grpId="0" animBg="1"/>
      <p:bldP spid="378" grpId="0" animBg="1"/>
      <p:bldP spid="510" grpId="0" animBg="1"/>
      <p:bldP spid="511" grpId="0" animBg="1"/>
      <p:bldP spid="515" grpId="0" animBg="1"/>
      <p:bldP spid="518" grpId="0" animBg="1"/>
      <p:bldP spid="519" grpId="0" animBg="1"/>
      <p:bldP spid="523" grpId="0" animBg="1"/>
      <p:bldP spid="526" grpId="0" animBg="1"/>
      <p:bldP spid="527" grpId="0" animBg="1"/>
      <p:bldP spid="529" grpId="0" animBg="1"/>
      <p:bldP spid="531" grpId="0" animBg="1"/>
      <p:bldP spid="534" grpId="0" animBg="1"/>
      <p:bldP spid="535" grpId="0" animBg="1"/>
      <p:bldP spid="539" grpId="0" animBg="1"/>
      <p:bldP spid="734" grpId="0" animBg="1"/>
      <p:bldP spid="736"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50" grpId="0" animBg="1"/>
      <p:bldP spid="752" grpId="0" animBg="1"/>
      <p:bldP spid="754" grpId="0" animBg="1"/>
      <p:bldP spid="755" grpId="0" animBg="1"/>
      <p:bldP spid="756" grpId="0" animBg="1"/>
      <p:bldP spid="757" grpId="0" animBg="1"/>
      <p:bldP spid="758" grpId="0" animBg="1"/>
      <p:bldP spid="759" grpId="0" animBg="1"/>
      <p:bldP spid="760" grpId="0" animBg="1"/>
      <p:bldP spid="761" grpId="0" animBg="1"/>
      <p:bldP spid="762" grpId="0" animBg="1"/>
      <p:bldP spid="763" grpId="0" animBg="1"/>
      <p:bldP spid="764" grpId="0" animBg="1"/>
      <p:bldP spid="765" grpId="0" animBg="1"/>
      <p:bldP spid="771" grpId="0" animBg="1"/>
      <p:bldP spid="773" grpId="0" animBg="1"/>
      <p:bldP spid="779" grpId="0" animBg="1"/>
      <p:bldP spid="789" grpId="0" animBg="1"/>
      <p:bldP spid="795" grpId="0" animBg="1"/>
      <p:bldP spid="799" grpId="0" animBg="1"/>
      <p:bldP spid="800" grpId="0" animBg="1"/>
      <p:bldP spid="802" grpId="0" animBg="1"/>
      <p:bldP spid="804" grpId="0" animBg="1"/>
      <p:bldP spid="807" grpId="0" animBg="1"/>
      <p:bldP spid="808" grpId="0" animBg="1"/>
      <p:bldP spid="810" grpId="0" animBg="1"/>
      <p:bldP spid="812" grpId="0" animBg="1"/>
      <p:bldP spid="814" grpId="0" animBg="1"/>
      <p:bldP spid="815" grpId="0" animBg="1"/>
      <p:bldP spid="816" grpId="0" animBg="1"/>
      <p:bldP spid="817" grpId="0" animBg="1"/>
      <p:bldP spid="818" grpId="0" animBg="1"/>
      <p:bldP spid="820" grpId="0" animBg="1"/>
      <p:bldP spid="823" grpId="0" animBg="1"/>
      <p:bldP spid="824" grpId="0" animBg="1"/>
      <p:bldP spid="826" grpId="0" animBg="1"/>
      <p:bldP spid="828" grpId="0" animBg="1"/>
      <p:bldP spid="1028" grpId="0" animBg="1"/>
      <p:bldP spid="1036" grpId="0" animBg="1"/>
      <p:bldP spid="1039" grpId="0" animBg="1"/>
      <p:bldP spid="1040" grpId="0" animBg="1"/>
      <p:bldP spid="1044" grpId="0" animBg="1"/>
      <p:bldP spid="1052" grpId="0" animBg="1"/>
      <p:bldP spid="1059" grpId="0" animBg="1"/>
      <p:bldP spid="1067" grpId="0" animBg="1"/>
      <p:bldP spid="1076" grpId="0" animBg="1"/>
      <p:bldP spid="1083" grpId="0" animBg="1"/>
      <p:bldP spid="1087" grpId="0" animBg="1"/>
      <p:bldP spid="1088" grpId="0" animBg="1"/>
      <p:bldP spid="1090" grpId="0" animBg="1"/>
      <p:bldP spid="1092" grpId="0" animBg="1"/>
      <p:bldP spid="1095" grpId="0" animBg="1"/>
      <p:bldP spid="1096" grpId="0" animBg="1"/>
      <p:bldP spid="1098" grpId="0" animBg="1"/>
      <p:bldP spid="1100" grpId="0" animBg="1"/>
      <p:bldP spid="1102" grpId="0" animBg="1"/>
      <p:bldP spid="1103" grpId="0" animBg="1"/>
      <p:bldP spid="1104" grpId="0" animBg="1"/>
      <p:bldP spid="1105" grpId="0" animBg="1"/>
      <p:bldP spid="1106" grpId="0" animBg="1"/>
      <p:bldP spid="1108" grpId="0" animBg="1"/>
      <p:bldP spid="1111" grpId="0" animBg="1"/>
      <p:bldP spid="1112" grpId="0" animBg="1"/>
      <p:bldP spid="1114" grpId="0" animBg="1"/>
      <p:bldP spid="1116" grpId="0" animBg="1"/>
    </p:bld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14" name="Rectangle 113"/>
          <p:cNvSpPr/>
          <p:nvPr userDrawn="1"/>
        </p:nvSpPr>
        <p:spPr>
          <a:xfrm>
            <a:off x="0" y="0"/>
            <a:ext cx="9144000" cy="6855938"/>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697088" y="306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1064163" y="270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344163" y="270058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1417088" y="306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213001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1777088" y="1980588"/>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2850013" y="234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2137088" y="3060588"/>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5761264" y="360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3210013" y="2700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2145850" y="43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4684021" y="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5018775" y="4338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3964021"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2145850" y="36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286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1410013" y="162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997424" y="233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736018" y="433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5401264"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178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1440000" y="1080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15837" y="144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3964021" y="72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6818775" y="4338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2512925" y="1440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786683" y="198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3216018" y="1113115"/>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4293261" y="147311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4656018" y="147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705850" y="720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714668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5754344" y="72970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7890785" y="111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7528028" y="762821"/>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6805271" y="1122821"/>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7869434" y="269852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589434" y="341852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69434" y="197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20025" y="43359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7509434" y="161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8236509" y="233852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570013" y="306058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44163"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6481264"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4305850" y="289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369392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009595" y="361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5732346" y="325387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372346" y="289387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ube 149"/>
          <p:cNvSpPr/>
          <p:nvPr userDrawn="1"/>
        </p:nvSpPr>
        <p:spPr>
          <a:xfrm>
            <a:off x="6929818" y="4229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8639568" y="3310064"/>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ube 150"/>
          <p:cNvSpPr/>
          <p:nvPr userDrawn="1"/>
        </p:nvSpPr>
        <p:spPr>
          <a:xfrm>
            <a:off x="5436659" y="37693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ube 151"/>
          <p:cNvSpPr/>
          <p:nvPr userDrawn="1"/>
        </p:nvSpPr>
        <p:spPr>
          <a:xfrm>
            <a:off x="5486793" y="366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5104038" y="22028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5126793" y="206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126793" y="1919163"/>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2878499" y="22028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971798" y="2099163"/>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4293261" y="13486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ube 153"/>
          <p:cNvSpPr/>
          <p:nvPr userDrawn="1"/>
        </p:nvSpPr>
        <p:spPr>
          <a:xfrm>
            <a:off x="5016018" y="347377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5" name="Cube 154"/>
          <p:cNvSpPr/>
          <p:nvPr userDrawn="1"/>
        </p:nvSpPr>
        <p:spPr>
          <a:xfrm>
            <a:off x="6711083" y="357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6" name="Cube 155"/>
          <p:cNvSpPr/>
          <p:nvPr userDrawn="1"/>
        </p:nvSpPr>
        <p:spPr>
          <a:xfrm>
            <a:off x="5357424" y="280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ube 156"/>
          <p:cNvSpPr/>
          <p:nvPr userDrawn="1"/>
        </p:nvSpPr>
        <p:spPr>
          <a:xfrm>
            <a:off x="3845233" y="26703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8" name="Cube 157"/>
          <p:cNvSpPr/>
          <p:nvPr userDrawn="1"/>
        </p:nvSpPr>
        <p:spPr>
          <a:xfrm>
            <a:off x="6373995" y="26703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9" name="Cube 158"/>
          <p:cNvSpPr/>
          <p:nvPr userDrawn="1"/>
        </p:nvSpPr>
        <p:spPr>
          <a:xfrm>
            <a:off x="6739569" y="343317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0" name="Cube 159"/>
          <p:cNvSpPr/>
          <p:nvPr userDrawn="1"/>
        </p:nvSpPr>
        <p:spPr>
          <a:xfrm>
            <a:off x="6733995" y="329377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7530785" y="147311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ube 152"/>
          <p:cNvSpPr/>
          <p:nvPr userDrawn="1"/>
        </p:nvSpPr>
        <p:spPr>
          <a:xfrm>
            <a:off x="222205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80" name="Picture 79"/>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236358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0"/>
                                        </p:tgtEl>
                                        <p:attrNameLst>
                                          <p:attrName>style.visibility</p:attrName>
                                        </p:attrNameLst>
                                      </p:cBhvr>
                                      <p:to>
                                        <p:strVal val="visible"/>
                                      </p:to>
                                    </p:set>
                                    <p:animEffect transition="in" filter="fade">
                                      <p:cBhvr>
                                        <p:cTn id="171" dur="200"/>
                                        <p:tgtEl>
                                          <p:spTgt spid="60"/>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3"/>
                                        </p:tgtEl>
                                        <p:attrNameLst>
                                          <p:attrName>style.visibility</p:attrName>
                                        </p:attrNameLst>
                                      </p:cBhvr>
                                      <p:to>
                                        <p:strVal val="visible"/>
                                      </p:to>
                                    </p:set>
                                    <p:animEffect transition="in" filter="fade">
                                      <p:cBhvr>
                                        <p:cTn id="175" dur="200"/>
                                        <p:tgtEl>
                                          <p:spTgt spid="63"/>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4"/>
                                        </p:tgtEl>
                                        <p:attrNameLst>
                                          <p:attrName>style.visibility</p:attrName>
                                        </p:attrNameLst>
                                      </p:cBhvr>
                                      <p:to>
                                        <p:strVal val="visible"/>
                                      </p:to>
                                    </p:set>
                                    <p:animEffect transition="in" filter="fade">
                                      <p:cBhvr>
                                        <p:cTn id="179" dur="200"/>
                                        <p:tgtEl>
                                          <p:spTgt spid="64"/>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7"/>
                                        </p:tgtEl>
                                        <p:attrNameLst>
                                          <p:attrName>style.visibility</p:attrName>
                                        </p:attrNameLst>
                                      </p:cBhvr>
                                      <p:to>
                                        <p:strVal val="visible"/>
                                      </p:to>
                                    </p:set>
                                    <p:animEffect transition="in" filter="fade">
                                      <p:cBhvr>
                                        <p:cTn id="183" dur="200"/>
                                        <p:tgtEl>
                                          <p:spTgt spid="67"/>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150"/>
                                        </p:tgtEl>
                                        <p:attrNameLst>
                                          <p:attrName>style.visibility</p:attrName>
                                        </p:attrNameLst>
                                      </p:cBhvr>
                                      <p:to>
                                        <p:strVal val="visible"/>
                                      </p:to>
                                    </p:set>
                                    <p:animEffect transition="in" filter="fade">
                                      <p:cBhvr>
                                        <p:cTn id="187" dur="200"/>
                                        <p:tgtEl>
                                          <p:spTgt spid="150"/>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151"/>
                                        </p:tgtEl>
                                        <p:attrNameLst>
                                          <p:attrName>style.visibility</p:attrName>
                                        </p:attrNameLst>
                                      </p:cBhvr>
                                      <p:to>
                                        <p:strVal val="visible"/>
                                      </p:to>
                                    </p:set>
                                    <p:animEffect transition="in" filter="fade">
                                      <p:cBhvr>
                                        <p:cTn id="191" dur="200"/>
                                        <p:tgtEl>
                                          <p:spTgt spid="151"/>
                                        </p:tgtEl>
                                      </p:cBhvr>
                                    </p:animEffect>
                                  </p:childTnLst>
                                </p:cTn>
                              </p:par>
                            </p:childTnLst>
                          </p:cTn>
                        </p:par>
                        <p:par>
                          <p:cTn id="192" fill="hold">
                            <p:stCondLst>
                              <p:cond delay="9400"/>
                            </p:stCondLst>
                            <p:childTnLst>
                              <p:par>
                                <p:cTn id="193" presetID="10" presetClass="entr" presetSubtype="0" fill="hold" grpId="0" nodeType="afterEffect">
                                  <p:stCondLst>
                                    <p:cond delay="0"/>
                                  </p:stCondLst>
                                  <p:childTnLst>
                                    <p:set>
                                      <p:cBhvr>
                                        <p:cTn id="194" dur="1" fill="hold">
                                          <p:stCondLst>
                                            <p:cond delay="0"/>
                                          </p:stCondLst>
                                        </p:cTn>
                                        <p:tgtEl>
                                          <p:spTgt spid="159"/>
                                        </p:tgtEl>
                                        <p:attrNameLst>
                                          <p:attrName>style.visibility</p:attrName>
                                        </p:attrNameLst>
                                      </p:cBhvr>
                                      <p:to>
                                        <p:strVal val="visible"/>
                                      </p:to>
                                    </p:set>
                                    <p:animEffect transition="in" filter="fade">
                                      <p:cBhvr>
                                        <p:cTn id="195" dur="200"/>
                                        <p:tgtEl>
                                          <p:spTgt spid="159"/>
                                        </p:tgtEl>
                                      </p:cBhvr>
                                    </p:animEffect>
                                  </p:childTnLst>
                                </p:cTn>
                              </p:par>
                            </p:childTnLst>
                          </p:cTn>
                        </p:par>
                        <p:par>
                          <p:cTn id="196" fill="hold">
                            <p:stCondLst>
                              <p:cond delay="9600"/>
                            </p:stCondLst>
                            <p:childTnLst>
                              <p:par>
                                <p:cTn id="197" presetID="10" presetClass="entr" presetSubtype="0" fill="hold" grpId="0" nodeType="afterEffect">
                                  <p:stCondLst>
                                    <p:cond delay="0"/>
                                  </p:stCondLst>
                                  <p:childTnLst>
                                    <p:set>
                                      <p:cBhvr>
                                        <p:cTn id="198" dur="1" fill="hold">
                                          <p:stCondLst>
                                            <p:cond delay="0"/>
                                          </p:stCondLst>
                                        </p:cTn>
                                        <p:tgtEl>
                                          <p:spTgt spid="154"/>
                                        </p:tgtEl>
                                        <p:attrNameLst>
                                          <p:attrName>style.visibility</p:attrName>
                                        </p:attrNameLst>
                                      </p:cBhvr>
                                      <p:to>
                                        <p:strVal val="visible"/>
                                      </p:to>
                                    </p:set>
                                    <p:animEffect transition="in" filter="fade">
                                      <p:cBhvr>
                                        <p:cTn id="199" dur="200"/>
                                        <p:tgtEl>
                                          <p:spTgt spid="154"/>
                                        </p:tgtEl>
                                      </p:cBhvr>
                                    </p:animEffect>
                                  </p:childTnLst>
                                </p:cTn>
                              </p:par>
                            </p:childTnLst>
                          </p:cTn>
                        </p:par>
                        <p:par>
                          <p:cTn id="200" fill="hold">
                            <p:stCondLst>
                              <p:cond delay="9800"/>
                            </p:stCondLst>
                            <p:childTnLst>
                              <p:par>
                                <p:cTn id="201" presetID="10" presetClass="entr" presetSubtype="0" fill="hold" grpId="0" nodeType="afterEffect">
                                  <p:stCondLst>
                                    <p:cond delay="0"/>
                                  </p:stCondLst>
                                  <p:childTnLst>
                                    <p:set>
                                      <p:cBhvr>
                                        <p:cTn id="202" dur="1" fill="hold">
                                          <p:stCondLst>
                                            <p:cond delay="0"/>
                                          </p:stCondLst>
                                        </p:cTn>
                                        <p:tgtEl>
                                          <p:spTgt spid="156"/>
                                        </p:tgtEl>
                                        <p:attrNameLst>
                                          <p:attrName>style.visibility</p:attrName>
                                        </p:attrNameLst>
                                      </p:cBhvr>
                                      <p:to>
                                        <p:strVal val="visible"/>
                                      </p:to>
                                    </p:set>
                                    <p:animEffect transition="in" filter="fade">
                                      <p:cBhvr>
                                        <p:cTn id="203" dur="200"/>
                                        <p:tgtEl>
                                          <p:spTgt spid="156"/>
                                        </p:tgtEl>
                                      </p:cBhvr>
                                    </p:animEffect>
                                  </p:childTnLst>
                                </p:cTn>
                              </p:par>
                            </p:childTnLst>
                          </p:cTn>
                        </p:par>
                        <p:par>
                          <p:cTn id="204" fill="hold">
                            <p:stCondLst>
                              <p:cond delay="10000"/>
                            </p:stCondLst>
                            <p:childTnLst>
                              <p:par>
                                <p:cTn id="205" presetID="10" presetClass="entr" presetSubtype="0" fill="hold" grpId="0" nodeType="afterEffect">
                                  <p:stCondLst>
                                    <p:cond delay="0"/>
                                  </p:stCondLst>
                                  <p:childTnLst>
                                    <p:set>
                                      <p:cBhvr>
                                        <p:cTn id="206" dur="1" fill="hold">
                                          <p:stCondLst>
                                            <p:cond delay="0"/>
                                          </p:stCondLst>
                                        </p:cTn>
                                        <p:tgtEl>
                                          <p:spTgt spid="158"/>
                                        </p:tgtEl>
                                        <p:attrNameLst>
                                          <p:attrName>style.visibility</p:attrName>
                                        </p:attrNameLst>
                                      </p:cBhvr>
                                      <p:to>
                                        <p:strVal val="visible"/>
                                      </p:to>
                                    </p:set>
                                    <p:animEffect transition="in" filter="fade">
                                      <p:cBhvr>
                                        <p:cTn id="207" dur="200"/>
                                        <p:tgtEl>
                                          <p:spTgt spid="158"/>
                                        </p:tgtEl>
                                      </p:cBhvr>
                                    </p:animEffect>
                                  </p:childTnLst>
                                </p:cTn>
                              </p:par>
                            </p:childTnLst>
                          </p:cTn>
                        </p:par>
                        <p:par>
                          <p:cTn id="208" fill="hold">
                            <p:stCondLst>
                              <p:cond delay="10200"/>
                            </p:stCondLst>
                            <p:childTnLst>
                              <p:par>
                                <p:cTn id="209" presetID="10" presetClass="entr" presetSubtype="0" fill="hold" grpId="0" nodeType="afterEffect">
                                  <p:stCondLst>
                                    <p:cond delay="0"/>
                                  </p:stCondLst>
                                  <p:childTnLst>
                                    <p:set>
                                      <p:cBhvr>
                                        <p:cTn id="210" dur="1" fill="hold">
                                          <p:stCondLst>
                                            <p:cond delay="0"/>
                                          </p:stCondLst>
                                        </p:cTn>
                                        <p:tgtEl>
                                          <p:spTgt spid="157"/>
                                        </p:tgtEl>
                                        <p:attrNameLst>
                                          <p:attrName>style.visibility</p:attrName>
                                        </p:attrNameLst>
                                      </p:cBhvr>
                                      <p:to>
                                        <p:strVal val="visible"/>
                                      </p:to>
                                    </p:set>
                                    <p:animEffect transition="in" filter="fade">
                                      <p:cBhvr>
                                        <p:cTn id="211" dur="2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8" grpId="0" animBg="1"/>
      <p:bldP spid="20" grpId="0" animBg="1"/>
      <p:bldP spid="21" grpId="0" animBg="1"/>
      <p:bldP spid="22" grpId="0" animBg="1"/>
      <p:bldP spid="26" grpId="0" animBg="1"/>
      <p:bldP spid="31" grpId="0" animBg="1"/>
      <p:bldP spid="32" grpId="0" animBg="1"/>
      <p:bldP spid="33" grpId="0" animBg="1"/>
      <p:bldP spid="37" grpId="0" animBg="1"/>
      <p:bldP spid="38" grpId="0" animBg="1"/>
      <p:bldP spid="42" grpId="0" animBg="1"/>
      <p:bldP spid="46" grpId="0" animBg="1"/>
      <p:bldP spid="51" grpId="0" animBg="1"/>
      <p:bldP spid="53" grpId="0" animBg="1"/>
      <p:bldP spid="55" grpId="0" animBg="1"/>
      <p:bldP spid="59" grpId="0" animBg="1"/>
      <p:bldP spid="75" grpId="0" animBg="1"/>
      <p:bldP spid="78" grpId="0" animBg="1"/>
      <p:bldP spid="81" grpId="0" animBg="1"/>
      <p:bldP spid="66" grpId="0" animBg="1"/>
      <p:bldP spid="93"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3" grpId="0" animBg="1"/>
      <p:bldP spid="64" grpId="0" animBg="1"/>
      <p:bldP spid="67" grpId="0" animBg="1"/>
      <p:bldP spid="150" grpId="0" animBg="1"/>
      <p:bldP spid="151" grpId="0" animBg="1"/>
      <p:bldP spid="24" grpId="0" animBg="1"/>
      <p:bldP spid="25" grpId="0" animBg="1"/>
      <p:bldP spid="40" grpId="0" animBg="1"/>
      <p:bldP spid="17" grpId="0" animBg="1"/>
      <p:bldP spid="62" grpId="0" animBg="1"/>
      <p:bldP spid="154" grpId="0" animBg="1"/>
      <p:bldP spid="156" grpId="0" animBg="1"/>
      <p:bldP spid="157" grpId="0" animBg="1"/>
      <p:bldP spid="158" grpId="0" animBg="1"/>
      <p:bldP spid="159" grpId="0" animBg="1"/>
      <p:bldP spid="94" grpId="0" animBg="1"/>
    </p:bldLst>
  </p:timing>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114" name="Rectangle 113"/>
          <p:cNvSpPr/>
          <p:nvPr userDrawn="1"/>
        </p:nvSpPr>
        <p:spPr>
          <a:xfrm>
            <a:off x="0" y="0"/>
            <a:ext cx="9144000" cy="7215938"/>
          </a:xfrm>
          <a:prstGeom prst="rect">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180000" y="6189294"/>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277565" y="604800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406400"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892925" y="5958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178585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1846636" y="591165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360000" y="5912624"/>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1792925" y="6138000"/>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2865850" y="577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4006636" y="591165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3286636" y="591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1886172"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7848261" y="573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4759097" y="574135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7128261" y="573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5310090" y="609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984067" y="586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653261" y="541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476340" y="574135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4903454" y="5958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3148403" y="630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2283172" y="583135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253247" y="610135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5976379" y="6318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2516172" y="617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143306" y="591165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1" name="Cube 70"/>
          <p:cNvSpPr/>
          <p:nvPr userDrawn="1"/>
        </p:nvSpPr>
        <p:spPr>
          <a:xfrm>
            <a:off x="97565" y="538676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 name="Cube 73"/>
          <p:cNvSpPr/>
          <p:nvPr userDrawn="1"/>
        </p:nvSpPr>
        <p:spPr>
          <a:xfrm>
            <a:off x="1164067" y="538676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1408169" y="6211761"/>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1425850" y="6092624"/>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2808633" y="602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2246172" y="5719891"/>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680252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3738493" y="560599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6368700" y="6031761"/>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8819568" y="584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5509527" y="611720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4415781" y="580894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 name="Cube 105"/>
          <p:cNvSpPr/>
          <p:nvPr userDrawn="1"/>
        </p:nvSpPr>
        <p:spPr>
          <a:xfrm>
            <a:off x="7165271" y="613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6728700" y="5779364"/>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7885271" y="613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353221" y="6053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92346" y="601977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82130"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6768261" y="6143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7892346" y="54159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225850"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598861"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4653261" y="5296765"/>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2955850" y="566205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4036907"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886379" y="545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6246379" y="509864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533454" y="5098646"/>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8" name="Cube 67"/>
          <p:cNvSpPr/>
          <p:nvPr userDrawn="1"/>
        </p:nvSpPr>
        <p:spPr>
          <a:xfrm>
            <a:off x="4563261" y="616791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9" name="Cube 68"/>
          <p:cNvSpPr/>
          <p:nvPr userDrawn="1"/>
        </p:nvSpPr>
        <p:spPr>
          <a:xfrm>
            <a:off x="4177100" y="617693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0" name="Cube 69"/>
          <p:cNvSpPr/>
          <p:nvPr userDrawn="1"/>
        </p:nvSpPr>
        <p:spPr>
          <a:xfrm>
            <a:off x="3468493" y="5462339"/>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2" name="Cube 71"/>
          <p:cNvSpPr/>
          <p:nvPr userDrawn="1"/>
        </p:nvSpPr>
        <p:spPr>
          <a:xfrm>
            <a:off x="5509527" y="560733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984067" y="569599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3845541" y="550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2337774" y="558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6131760" y="5779364"/>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8425271" y="5607335"/>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4950090" y="5839762"/>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839097" y="610135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90" name="Group 189"/>
          <p:cNvGrpSpPr/>
          <p:nvPr userDrawn="1"/>
        </p:nvGrpSpPr>
        <p:grpSpPr>
          <a:xfrm>
            <a:off x="-3084" y="-30574"/>
            <a:ext cx="9164084" cy="6888574"/>
            <a:chOff x="-3084" y="-30574"/>
            <a:chExt cx="9164084" cy="6888574"/>
          </a:xfrm>
        </p:grpSpPr>
        <p:sp>
          <p:nvSpPr>
            <p:cNvPr id="193" name="Rectangle 192"/>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94" name="Rectangle 193"/>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195"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96" name="Picture 19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97"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98"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99" name="Straight Connector 198"/>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0720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4"/>
                                        </p:tgtEl>
                                        <p:attrNameLst>
                                          <p:attrName>style.visibility</p:attrName>
                                        </p:attrNameLst>
                                      </p:cBhvr>
                                      <p:to>
                                        <p:strVal val="visible"/>
                                      </p:to>
                                    </p:set>
                                    <p:animEffect transition="in" filter="fade">
                                      <p:cBhvr>
                                        <p:cTn id="171" dur="200"/>
                                        <p:tgtEl>
                                          <p:spTgt spid="64"/>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7"/>
                                        </p:tgtEl>
                                        <p:attrNameLst>
                                          <p:attrName>style.visibility</p:attrName>
                                        </p:attrNameLst>
                                      </p:cBhvr>
                                      <p:to>
                                        <p:strVal val="visible"/>
                                      </p:to>
                                    </p:set>
                                    <p:animEffect transition="in" filter="fade">
                                      <p:cBhvr>
                                        <p:cTn id="175" dur="200"/>
                                        <p:tgtEl>
                                          <p:spTgt spid="67"/>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8"/>
                                        </p:tgtEl>
                                        <p:attrNameLst>
                                          <p:attrName>style.visibility</p:attrName>
                                        </p:attrNameLst>
                                      </p:cBhvr>
                                      <p:to>
                                        <p:strVal val="visible"/>
                                      </p:to>
                                    </p:set>
                                    <p:animEffect transition="in" filter="fade">
                                      <p:cBhvr>
                                        <p:cTn id="179" dur="200"/>
                                        <p:tgtEl>
                                          <p:spTgt spid="68"/>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9"/>
                                        </p:tgtEl>
                                        <p:attrNameLst>
                                          <p:attrName>style.visibility</p:attrName>
                                        </p:attrNameLst>
                                      </p:cBhvr>
                                      <p:to>
                                        <p:strVal val="visible"/>
                                      </p:to>
                                    </p:set>
                                    <p:animEffect transition="in" filter="fade">
                                      <p:cBhvr>
                                        <p:cTn id="183" dur="200"/>
                                        <p:tgtEl>
                                          <p:spTgt spid="69"/>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61"/>
                                        </p:tgtEl>
                                        <p:attrNameLst>
                                          <p:attrName>style.visibility</p:attrName>
                                        </p:attrNameLst>
                                      </p:cBhvr>
                                      <p:to>
                                        <p:strVal val="visible"/>
                                      </p:to>
                                    </p:set>
                                    <p:animEffect transition="in" filter="fade">
                                      <p:cBhvr>
                                        <p:cTn id="187" dur="200"/>
                                        <p:tgtEl>
                                          <p:spTgt spid="61"/>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60"/>
                                        </p:tgtEl>
                                        <p:attrNameLst>
                                          <p:attrName>style.visibility</p:attrName>
                                        </p:attrNameLst>
                                      </p:cBhvr>
                                      <p:to>
                                        <p:strVal val="visible"/>
                                      </p:to>
                                    </p:set>
                                    <p:animEffect transition="in" filter="fade">
                                      <p:cBhvr>
                                        <p:cTn id="191" dur="2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7" grpId="0" animBg="1"/>
      <p:bldP spid="18" grpId="0" animBg="1"/>
      <p:bldP spid="20" grpId="0" animBg="1"/>
      <p:bldP spid="22" grpId="0" animBg="1"/>
      <p:bldP spid="24" grpId="0" animBg="1"/>
      <p:bldP spid="25" grpId="0" animBg="1"/>
      <p:bldP spid="26" grpId="0" animBg="1"/>
      <p:bldP spid="31" grpId="0" animBg="1"/>
      <p:bldP spid="32" grpId="0" animBg="1"/>
      <p:bldP spid="33" grpId="0" animBg="1"/>
      <p:bldP spid="38" grpId="0" animBg="1"/>
      <p:bldP spid="42" grpId="0" animBg="1"/>
      <p:bldP spid="46" grpId="0" animBg="1"/>
      <p:bldP spid="51" grpId="0" animBg="1"/>
      <p:bldP spid="53" grpId="0" animBg="1"/>
      <p:bldP spid="59" grpId="0" animBg="1"/>
      <p:bldP spid="62" grpId="0" animBg="1"/>
      <p:bldP spid="75" grpId="0" animBg="1"/>
      <p:bldP spid="78" grpId="0" animBg="1"/>
      <p:bldP spid="81" grpId="0" animBg="1"/>
      <p:bldP spid="66" grpId="0" animBg="1"/>
      <p:bldP spid="93" grpId="0" animBg="1"/>
      <p:bldP spid="94"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1" grpId="0" animBg="1"/>
      <p:bldP spid="64" grpId="0" animBg="1"/>
      <p:bldP spid="67" grpId="0" animBg="1"/>
      <p:bldP spid="68" grpId="0" animBg="1"/>
      <p:bldP spid="69" grpId="0" animBg="1"/>
      <p:bldP spid="21" grpId="0" animBg="1"/>
      <p:bldP spid="55" grpId="0" animBg="1"/>
      <p:bldP spid="37" grpId="0" animBg="1"/>
      <p:bldP spid="40" grpId="0" animBg="1"/>
    </p:bldLst>
  </p:timing>
</p:sldLayout>
</file>

<file path=ppt/slideLayouts/slideLayout351.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19125" y="290513"/>
            <a:ext cx="6391275" cy="635000"/>
          </a:xfrm>
        </p:spPr>
        <p:txBody>
          <a:bodyPr/>
          <a:lstStyle/>
          <a:p>
            <a:r>
              <a:rPr lang="en-US" smtClean="0"/>
              <a:t>Click to edit Master title style</a:t>
            </a:r>
            <a:endParaRPr lang="en-GB"/>
          </a:p>
        </p:txBody>
      </p:sp>
      <p:sp>
        <p:nvSpPr>
          <p:cNvPr id="3" name="Chart Placeholder 2"/>
          <p:cNvSpPr>
            <a:spLocks noGrp="1"/>
          </p:cNvSpPr>
          <p:nvPr>
            <p:ph type="chart" sz="half" idx="1"/>
          </p:nvPr>
        </p:nvSpPr>
        <p:spPr>
          <a:xfrm>
            <a:off x="966788" y="1546225"/>
            <a:ext cx="3656012" cy="5092700"/>
          </a:xfrm>
        </p:spPr>
        <p:txBody>
          <a:bodyPr/>
          <a:lstStyle/>
          <a:p>
            <a:pPr lvl="0"/>
            <a:endParaRPr lang="en-GB" noProof="0"/>
          </a:p>
        </p:txBody>
      </p:sp>
      <p:sp>
        <p:nvSpPr>
          <p:cNvPr id="4" name="Text Placeholder 3"/>
          <p:cNvSpPr>
            <a:spLocks noGrp="1"/>
          </p:cNvSpPr>
          <p:nvPr>
            <p:ph type="body" sz="half" idx="2"/>
          </p:nvPr>
        </p:nvSpPr>
        <p:spPr>
          <a:xfrm>
            <a:off x="4775200" y="1546225"/>
            <a:ext cx="3657600" cy="50927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fld id="{8AAB895D-EE4F-4776-AE15-5FBFA44D93AF}" type="datetime1">
              <a:rPr lang="en-GB">
                <a:solidFill>
                  <a:srgbClr val="00539B"/>
                </a:solidFill>
              </a:rPr>
              <a:pPr>
                <a:defRPr/>
              </a:pPr>
              <a:t>05/10/2020</a:t>
            </a:fld>
            <a:endParaRPr lang="en-GB">
              <a:solidFill>
                <a:srgbClr val="00539B"/>
              </a:solidFill>
            </a:endParaRPr>
          </a:p>
        </p:txBody>
      </p:sp>
    </p:spTree>
    <p:extLst>
      <p:ext uri="{BB962C8B-B14F-4D97-AF65-F5344CB8AC3E}">
        <p14:creationId xmlns:p14="http://schemas.microsoft.com/office/powerpoint/2010/main" val="2459237393"/>
      </p:ext>
    </p:extLst>
  </p:cSld>
  <p:clrMapOvr>
    <a:masterClrMapping/>
  </p:clrMapOvr>
  <p:timing>
    <p:tnLst>
      <p:par>
        <p:cTn id="1" dur="indefinite" restart="never" nodeType="tmRoot"/>
      </p:par>
    </p:tnLst>
  </p:timing>
</p:sldLayout>
</file>

<file path=ppt/slideLayouts/slideLayout352.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19859" y="292100"/>
            <a:ext cx="6390542" cy="635000"/>
          </a:xfrm>
        </p:spPr>
        <p:txBody>
          <a:bodyPr/>
          <a:lstStyle/>
          <a:p>
            <a:r>
              <a:rPr lang="en-US" smtClean="0"/>
              <a:t>Click to edit Master title style</a:t>
            </a:r>
            <a:endParaRPr lang="en-GB"/>
          </a:p>
        </p:txBody>
      </p:sp>
      <p:sp>
        <p:nvSpPr>
          <p:cNvPr id="3" name="Text Placeholder 2"/>
          <p:cNvSpPr>
            <a:spLocks noGrp="1"/>
          </p:cNvSpPr>
          <p:nvPr>
            <p:ph type="body" sz="half" idx="1"/>
          </p:nvPr>
        </p:nvSpPr>
        <p:spPr>
          <a:xfrm>
            <a:off x="967161" y="1546225"/>
            <a:ext cx="3661997"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half" idx="2"/>
          </p:nvPr>
        </p:nvSpPr>
        <p:spPr>
          <a:xfrm>
            <a:off x="4769827" y="1546225"/>
            <a:ext cx="3663462"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00539B"/>
              </a:solidFill>
            </a:endParaRPr>
          </a:p>
        </p:txBody>
      </p:sp>
    </p:spTree>
    <p:extLst>
      <p:ext uri="{BB962C8B-B14F-4D97-AF65-F5344CB8AC3E}">
        <p14:creationId xmlns:p14="http://schemas.microsoft.com/office/powerpoint/2010/main" val="2785570051"/>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GB"/>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a:p>
        </p:txBody>
      </p:sp>
      <p:sp>
        <p:nvSpPr>
          <p:cNvPr id="4" name="Date Placeholder 3"/>
          <p:cNvSpPr>
            <a:spLocks noGrp="1"/>
          </p:cNvSpPr>
          <p:nvPr>
            <p:ph type="dt" sz="half" idx="10"/>
          </p:nvPr>
        </p:nvSpPr>
        <p:spPr/>
        <p:txBody>
          <a:bodyPr/>
          <a:lstStyle/>
          <a:p>
            <a:fld id="{22FE32B5-96C8-4C78-A78A-D82DCD620282}" type="datetimeFigureOut">
              <a:rPr lang="en-GB" smtClean="0">
                <a:solidFill>
                  <a:srgbClr val="00539B"/>
                </a:solidFill>
              </a:rPr>
              <a:pPr/>
              <a:t>05/10/2020</a:t>
            </a:fld>
            <a:endParaRPr lang="en-GB">
              <a:solidFill>
                <a:srgbClr val="00539B"/>
              </a:solidFill>
            </a:endParaRPr>
          </a:p>
        </p:txBody>
      </p:sp>
      <p:sp>
        <p:nvSpPr>
          <p:cNvPr id="5" name="Footer Placeholder 4"/>
          <p:cNvSpPr>
            <a:spLocks noGrp="1"/>
          </p:cNvSpPr>
          <p:nvPr>
            <p:ph type="ftr" sz="quarter" idx="11"/>
            <p:custDataLst>
              <p:tags r:id="rId1"/>
            </p:custDataLst>
          </p:nvPr>
        </p:nvSpPr>
        <p:spPr>
          <a:xfrm>
            <a:off x="0" y="6356350"/>
            <a:ext cx="9144000" cy="365125"/>
          </a:xfrm>
        </p:spPr>
        <p:txBody>
          <a:bodyPr/>
          <a:lstStyle>
            <a:lvl1pPr>
              <a:defRPr lang="en-GB" sz="900" b="1" i="0" u="none">
                <a:solidFill>
                  <a:srgbClr val="0000FF"/>
                </a:solidFill>
                <a:latin typeface="Arial"/>
              </a:defRPr>
            </a:lvl1pPr>
          </a:lstStyle>
          <a:p>
            <a:endParaRPr>
              <a:solidFill>
                <a:srgbClr val="000000"/>
              </a:solidFill>
            </a:endParaRPr>
          </a:p>
        </p:txBody>
      </p:sp>
      <p:sp>
        <p:nvSpPr>
          <p:cNvPr id="6" name="Slide Number Placeholder 5"/>
          <p:cNvSpPr>
            <a:spLocks noGrp="1"/>
          </p:cNvSpPr>
          <p:nvPr>
            <p:ph type="sldNum" sz="quarter" idx="12"/>
          </p:nvPr>
        </p:nvSpPr>
        <p:spPr/>
        <p:txBody>
          <a:bodyPr/>
          <a:lstStyle/>
          <a:p>
            <a:fld id="{7030191E-F2BE-40CD-B157-CF30377FF8CD}" type="slidenum">
              <a:rPr lang="en-GB" smtClean="0">
                <a:solidFill>
                  <a:srgbClr val="00539B"/>
                </a:solidFill>
              </a:rPr>
              <a:pPr/>
              <a:t>‹#›</a:t>
            </a:fld>
            <a:endParaRPr lang="en-GB">
              <a:solidFill>
                <a:srgbClr val="00539B"/>
              </a:solidFill>
            </a:endParaRPr>
          </a:p>
        </p:txBody>
      </p:sp>
    </p:spTree>
    <p:extLst>
      <p:ext uri="{BB962C8B-B14F-4D97-AF65-F5344CB8AC3E}">
        <p14:creationId xmlns:p14="http://schemas.microsoft.com/office/powerpoint/2010/main" val="3200624829"/>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userDrawn="1">
  <p:cSld name="3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98606553"/>
      </p:ext>
    </p:extLst>
  </p:cSld>
  <p:clrMapOvr>
    <a:masterClrMapping/>
  </p:clrMapOvr>
  <p:timing>
    <p:tnLst>
      <p:par>
        <p:cTn id="1" dur="indefinite" restart="never" nodeType="tmRoot"/>
      </p:par>
    </p:tnLst>
  </p:timing>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79557997"/>
      </p:ext>
    </p:extLst>
  </p:cSld>
  <p:clrMapOvr>
    <a:masterClrMapping/>
  </p:clrMapOvr>
  <p:timing>
    <p:tnLst>
      <p:par>
        <p:cTn id="1" dur="indefinite" restart="never" nodeType="tmRoot"/>
      </p:par>
    </p:tnLst>
  </p:timing>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dirty="0"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031816899"/>
      </p:ext>
    </p:extLst>
  </p:cSld>
  <p:clrMapOvr>
    <a:masterClrMapping/>
  </p:clrMapOvr>
  <p:timing>
    <p:tnLst>
      <p:par>
        <p:cTn id="1" dur="indefinite" restart="never" nodeType="tmRoot"/>
      </p:par>
    </p:tnLst>
  </p:timing>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2736052110"/>
      </p:ext>
    </p:extLst>
  </p:cSld>
  <p:clrMapOvr>
    <a:masterClrMapping/>
  </p:clrMapOvr>
  <p:timing>
    <p:tnLst>
      <p:par>
        <p:cTn id="1" dur="indefinite" restart="never" nodeType="tmRoot"/>
      </p:par>
    </p:tnLst>
  </p:timing>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447331000"/>
      </p:ext>
    </p:extLst>
  </p:cSld>
  <p:clrMapOvr>
    <a:masterClrMapping/>
  </p:clrMapOvr>
  <p:timing>
    <p:tnLst>
      <p:par>
        <p:cT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90022798"/>
      </p:ext>
    </p:extLst>
  </p:cSld>
  <p:clrMapOvr>
    <a:masterClrMapping/>
  </p:clrMapOvr>
  <p:timing>
    <p:tnLst>
      <p:par>
        <p:cT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2160587"/>
            <a:ext cx="3579813"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3605212"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415515909"/>
      </p:ext>
    </p:extLst>
  </p:cSld>
  <p:clrMapOvr>
    <a:masterClrMapping/>
  </p:clrMapOvr>
  <p:timing>
    <p:tnLst>
      <p:par>
        <p:cTn id="1" dur="indefinite" restart="never" nodeType="tmRoot"/>
      </p:par>
    </p:tn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 name="Round Same Side Corner Rectangle 9"/>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4" name="Content Placeholder 8"/>
          <p:cNvSpPr>
            <a:spLocks noGrp="1"/>
          </p:cNvSpPr>
          <p:nvPr>
            <p:ph sz="quarter" idx="18"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575934269"/>
      </p:ext>
    </p:extLst>
  </p:cSld>
  <p:clrMapOvr>
    <a:masterClrMapping/>
  </p:clrMapOvr>
  <p:timing>
    <p:tnLst>
      <p:par>
        <p:cTn id="1" dur="indefinite" restart="never" nodeType="tmRoot"/>
      </p:par>
    </p:tnLst>
  </p:timing>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22" name="Text Placeholder 3"/>
          <p:cNvSpPr>
            <a:spLocks noGrp="1"/>
          </p:cNvSpPr>
          <p:nvPr>
            <p:ph type="body" sz="quarter" idx="18"/>
          </p:nvPr>
        </p:nvSpPr>
        <p:spPr>
          <a:xfrm>
            <a:off x="4950220" y="2312988"/>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23" name="Content Placeholder 8"/>
          <p:cNvSpPr>
            <a:spLocks noGrp="1"/>
          </p:cNvSpPr>
          <p:nvPr>
            <p:ph sz="quarter" idx="19" hasCustomPrompt="1"/>
          </p:nvPr>
        </p:nvSpPr>
        <p:spPr>
          <a:xfrm>
            <a:off x="4819650" y="2879725"/>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769164775"/>
      </p:ext>
    </p:extLst>
  </p:cSld>
  <p:clrMapOvr>
    <a:masterClrMapping/>
  </p:clrMapOvr>
  <p:timing>
    <p:tnLst>
      <p:par>
        <p:cTn id="1" dur="indefinite" restart="never" nodeType="tmRoot"/>
      </p:par>
    </p:tnLst>
  </p:timing>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7" name="Text Placeholder 5"/>
          <p:cNvSpPr>
            <a:spLocks noGrp="1"/>
          </p:cNvSpPr>
          <p:nvPr>
            <p:ph type="body" sz="quarter" idx="17"/>
          </p:nvPr>
        </p:nvSpPr>
        <p:spPr>
          <a:xfrm>
            <a:off x="4803774" y="2178844"/>
            <a:ext cx="3603625" cy="431958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713109030"/>
      </p:ext>
    </p:extLst>
  </p:cSld>
  <p:clrMapOvr>
    <a:masterClrMapping/>
  </p:clrMapOvr>
  <p:timing>
    <p:tnLst>
      <p:par>
        <p:cTn id="1" dur="indefinite" restart="never" nodeType="tmRoot"/>
      </p:par>
    </p:tnLst>
  </p:timing>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009968101"/>
      </p:ext>
    </p:extLst>
  </p:cSld>
  <p:clrMapOvr>
    <a:masterClrMapping/>
  </p:clrMapOvr>
  <p:timing>
    <p:tnLst>
      <p:par>
        <p:cTn id="1" dur="indefinite" restart="never" nodeType="tmRoot"/>
      </p:par>
    </p:tnLst>
  </p:timing>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3"/>
          <p:cNvSpPr>
            <a:spLocks noGrp="1"/>
          </p:cNvSpPr>
          <p:nvPr>
            <p:ph type="body" sz="quarter" idx="18"/>
          </p:nvPr>
        </p:nvSpPr>
        <p:spPr>
          <a:xfrm>
            <a:off x="849706" y="2297906"/>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19" name="Content Placeholder 8"/>
          <p:cNvSpPr>
            <a:spLocks noGrp="1"/>
          </p:cNvSpPr>
          <p:nvPr>
            <p:ph sz="quarter" idx="19" hasCustomPrompt="1"/>
          </p:nvPr>
        </p:nvSpPr>
        <p:spPr>
          <a:xfrm>
            <a:off x="719136" y="2864643"/>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765913241"/>
      </p:ext>
    </p:extLst>
  </p:cSld>
  <p:clrMapOvr>
    <a:masterClrMapping/>
  </p:clrMapOvr>
  <p:timing>
    <p:tnLst>
      <p:par>
        <p:cTn id="1" dur="indefinite" restart="never" nodeType="tmRoot"/>
      </p:par>
    </p:tnLst>
  </p:timing>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2160587"/>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2519361"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609976" y="2160588"/>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959622361"/>
      </p:ext>
    </p:extLst>
  </p:cSld>
  <p:clrMapOvr>
    <a:masterClrMapping/>
  </p:clrMapOvr>
  <p:timing>
    <p:tnLst>
      <p:par>
        <p:cTn id="1" dur="indefinite" restart="never" nodeType="tmRoot"/>
      </p:par>
    </p:tnLst>
  </p:timing>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2170906"/>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2162175"/>
            <a:ext cx="2884486"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76238" y="2157412"/>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675203167"/>
      </p:ext>
    </p:extLst>
  </p:cSld>
  <p:clrMapOvr>
    <a:masterClrMapping/>
  </p:clrMapOvr>
  <p:timing>
    <p:tnLst>
      <p:par>
        <p:cTn id="1" dur="indefinite" restart="never" nodeType="tmRoot"/>
      </p:par>
    </p:tnLst>
  </p:timing>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2168525"/>
            <a:ext cx="3598861" cy="4292599"/>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59700"/>
            <a:ext cx="3605213" cy="4300537"/>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2159000"/>
            <a:ext cx="3600450" cy="43275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2159000"/>
            <a:ext cx="3600450" cy="4327525"/>
          </a:xfrm>
        </p:spPr>
        <p:txBody>
          <a:bodyPr/>
          <a:lstStyle>
            <a:lvl1pPr>
              <a:defRPr baseline="0"/>
            </a:lvl1pPr>
          </a:lstStyle>
          <a:p>
            <a:pPr lvl="0"/>
            <a:r>
              <a:rPr lang="en-US" dirty="0" smtClean="0"/>
              <a:t>Click icon to insert object</a:t>
            </a:r>
          </a:p>
        </p:txBody>
      </p:sp>
    </p:spTree>
    <p:extLst>
      <p:ext uri="{BB962C8B-B14F-4D97-AF65-F5344CB8AC3E}">
        <p14:creationId xmlns:p14="http://schemas.microsoft.com/office/powerpoint/2010/main" val="1866109138"/>
      </p:ext>
    </p:extLst>
  </p:cSld>
  <p:clrMapOvr>
    <a:masterClrMapping/>
  </p:clrMapOvr>
  <p:timing>
    <p:tnLst>
      <p:par>
        <p:cTn id="1" dur="indefinite" restart="never" nodeType="tmRoot"/>
      </p:par>
    </p:tnLst>
  </p:timing>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527301"/>
            <a:ext cx="3598861" cy="3933823"/>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527301"/>
            <a:ext cx="3605213" cy="3932936"/>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803401"/>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641600"/>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616200"/>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886075"/>
            <a:ext cx="3603625" cy="3575050"/>
          </a:xfrm>
        </p:spPr>
        <p:txBody>
          <a:bodyPr/>
          <a:lstStyle>
            <a:lvl1pPr>
              <a:defRPr sz="1600"/>
            </a:lvl1pPr>
          </a:lstStyle>
          <a:p>
            <a:pPr lvl="0"/>
            <a:r>
              <a:rPr lang="en-US" dirty="0" smtClean="0"/>
              <a:t>Click to edit Master text styles</a:t>
            </a:r>
          </a:p>
        </p:txBody>
      </p:sp>
      <p:sp>
        <p:nvSpPr>
          <p:cNvPr id="21" name="Content Placeholder 8"/>
          <p:cNvSpPr>
            <a:spLocks noGrp="1"/>
          </p:cNvSpPr>
          <p:nvPr>
            <p:ph sz="quarter" idx="24"/>
          </p:nvPr>
        </p:nvSpPr>
        <p:spPr>
          <a:xfrm>
            <a:off x="4822825" y="2885187"/>
            <a:ext cx="3603625" cy="3575050"/>
          </a:xfrm>
        </p:spPr>
        <p:txBody>
          <a:bodyPr/>
          <a:lstStyle>
            <a:lvl1pPr>
              <a:defRPr sz="1600"/>
            </a:lvl1pPr>
          </a:lstStyle>
          <a:p>
            <a:pPr lvl="0"/>
            <a:r>
              <a:rPr lang="en-US" dirty="0" smtClean="0"/>
              <a:t>Click to edit Master text styles</a:t>
            </a:r>
          </a:p>
        </p:txBody>
      </p:sp>
    </p:spTree>
    <p:extLst>
      <p:ext uri="{BB962C8B-B14F-4D97-AF65-F5344CB8AC3E}">
        <p14:creationId xmlns:p14="http://schemas.microsoft.com/office/powerpoint/2010/main" val="1545074693"/>
      </p:ext>
    </p:extLst>
  </p:cSld>
  <p:clrMapOvr>
    <a:masterClrMapping/>
  </p:clrMapOvr>
  <p:timing>
    <p:tnLst>
      <p:par>
        <p:cT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a:lvl1pPr>
          </a:lstStyle>
          <a:p>
            <a:pPr lvl="0"/>
            <a:r>
              <a:rPr lang="en-US" dirty="0" smtClean="0"/>
              <a:t>Click icon to add object</a:t>
            </a:r>
          </a:p>
        </p:txBody>
      </p:sp>
    </p:spTree>
    <p:extLst>
      <p:ext uri="{BB962C8B-B14F-4D97-AF65-F5344CB8AC3E}">
        <p14:creationId xmlns:p14="http://schemas.microsoft.com/office/powerpoint/2010/main" val="1006837155"/>
      </p:ext>
    </p:extLst>
  </p:cSld>
  <p:clrMapOvr>
    <a:masterClrMapping/>
  </p:clrMapOvr>
  <p:timing>
    <p:tnLst>
      <p:par>
        <p:cT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3553933075"/>
      </p:ext>
    </p:extLst>
  </p:cSld>
  <p:clrMapOvr>
    <a:masterClrMapping/>
  </p:clrMapOvr>
  <p:timing>
    <p:tnLst>
      <p:par>
        <p:cTn id="1" dur="indefinite" restart="never" nodeType="tmRoot"/>
      </p:par>
    </p:tn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399"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881311"/>
            <a:ext cx="8407400" cy="360521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2273300"/>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764231375"/>
      </p:ext>
    </p:extLst>
  </p:cSld>
  <p:clrMapOvr>
    <a:masterClrMapping/>
  </p:clrMapOvr>
  <p:timing>
    <p:tnLst>
      <p:par>
        <p:cTn id="1" dur="indefinite" restart="never" nodeType="tmRoot"/>
      </p:par>
    </p:tn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18858230"/>
      </p:ext>
    </p:extLst>
  </p:cSld>
  <p:clrMapOvr>
    <a:masterClrMapping/>
  </p:clrMapOvr>
  <p:timing>
    <p:tnLst>
      <p:par>
        <p:cTn id="1" dur="indefinite" restart="never" nodeType="tmRoot"/>
      </p:par>
    </p:tn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2160586"/>
            <a:ext cx="4319983" cy="4319413"/>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dirty="0" smtClean="0"/>
              <a:t>Click icon to add picture</a:t>
            </a:r>
            <a:endParaRPr lang="en-GB" noProof="0" dirty="0"/>
          </a:p>
        </p:txBody>
      </p:sp>
      <p:pic>
        <p:nvPicPr>
          <p:cNvPr id="7" name="Picture 6" descr="inverted commas closed.png"/>
          <p:cNvPicPr>
            <a:picLocks noChangeAspect="1"/>
          </p:cNvPicPr>
          <p:nvPr userDrawn="1"/>
        </p:nvPicPr>
        <p:blipFill rotWithShape="1">
          <a:blip r:embed="rId2" cstate="email">
            <a:lum bright="70000" contrast="-70000"/>
            <a:extLst>
              <a:ext uri="{28A0092B-C50C-407E-A947-70E740481C1C}">
                <a14:useLocalDpi xmlns:a14="http://schemas.microsoft.com/office/drawing/2010/main" val="0"/>
              </a:ext>
            </a:extLst>
          </a:blip>
          <a:srcRect l="26489" t="54153" r="29554" b="26824"/>
          <a:stretch/>
        </p:blipFill>
        <p:spPr>
          <a:xfrm>
            <a:off x="7517819" y="3519690"/>
            <a:ext cx="762020" cy="542668"/>
          </a:xfrm>
          <a:prstGeom prst="rect">
            <a:avLst/>
          </a:prstGeom>
        </p:spPr>
      </p:pic>
      <p:pic>
        <p:nvPicPr>
          <p:cNvPr id="8" name="Picture 7" descr="inverted commas open.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9337" t="27276" r="30702" b="54153"/>
          <a:stretch/>
        </p:blipFill>
        <p:spPr>
          <a:xfrm>
            <a:off x="4678162" y="2348593"/>
            <a:ext cx="692748" cy="531132"/>
          </a:xfrm>
          <a:prstGeom prst="rect">
            <a:avLst/>
          </a:prstGeom>
        </p:spPr>
      </p:pic>
      <p:sp>
        <p:nvSpPr>
          <p:cNvPr id="13" name="Text Placeholder 6"/>
          <p:cNvSpPr>
            <a:spLocks noGrp="1"/>
          </p:cNvSpPr>
          <p:nvPr>
            <p:ph type="body" sz="quarter" idx="15"/>
          </p:nvPr>
        </p:nvSpPr>
        <p:spPr>
          <a:xfrm>
            <a:off x="5038723" y="2520950"/>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2160587"/>
            <a:ext cx="324008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958488183"/>
      </p:ext>
    </p:extLst>
  </p:cSld>
  <p:clrMapOvr>
    <a:masterClrMapping/>
  </p:clrMapOvr>
  <p:timing>
    <p:tnLst>
      <p:par>
        <p:cTn id="1" dur="indefinite" restart="never" nodeType="tmRoot"/>
      </p:par>
    </p:tnLst>
  </p:timing>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2160588"/>
            <a:ext cx="3240085"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678361" y="2160588"/>
            <a:ext cx="3602036"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161617350"/>
      </p:ext>
    </p:extLst>
  </p:cSld>
  <p:clrMapOvr>
    <a:masterClrMapping/>
  </p:clrMapOvr>
  <p:timing>
    <p:tnLst>
      <p:par>
        <p:cTn id="1" dur="indefinite" restart="never" nodeType="tmRoot"/>
      </p:par>
    </p:tnLst>
  </p:timing>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017785262"/>
      </p:ext>
    </p:extLst>
  </p:cSld>
  <p:clrMapOvr>
    <a:masterClrMapping/>
  </p:clrMapOvr>
  <p:timing>
    <p:tnLst>
      <p:par>
        <p:cTn id="1" dur="indefinite" restart="never" nodeType="tmRoot"/>
      </p:par>
    </p:tnLst>
  </p:timing>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78306030"/>
      </p:ext>
    </p:extLst>
  </p:cSld>
  <p:clrMapOvr>
    <a:masterClrMapping/>
  </p:clrMapOvr>
  <p:timing>
    <p:tnLst>
      <p:par>
        <p:cTn id="1" dur="indefinite" restart="never" nodeType="tmRoot"/>
      </p:par>
    </p:tnLst>
  </p:timing>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946940722"/>
      </p:ext>
    </p:extLst>
  </p:cSld>
  <p:clrMapOvr>
    <a:masterClrMapping/>
  </p:clrMapOvr>
  <p:timing>
    <p:tnLst>
      <p:par>
        <p:cTn id="1" dur="indefinite" restart="never" nodeType="tmRoot"/>
      </p:par>
    </p:tnLst>
  </p:timing>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1515390713"/>
      </p:ext>
    </p:extLst>
  </p:cSld>
  <p:clrMapOvr>
    <a:masterClrMapping/>
  </p:clrMapOvr>
  <p:timing>
    <p:tnLst>
      <p:par>
        <p:cTn id="1" dur="indefinite" restart="never" nodeType="tmRoot"/>
      </p:par>
    </p:tnLst>
  </p:timing>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dirty="0" smtClean="0"/>
              <a:t>Click to edit Master text styles</a:t>
            </a:r>
          </a:p>
        </p:txBody>
      </p:sp>
    </p:spTree>
    <p:extLst>
      <p:ext uri="{BB962C8B-B14F-4D97-AF65-F5344CB8AC3E}">
        <p14:creationId xmlns:p14="http://schemas.microsoft.com/office/powerpoint/2010/main" val="1292425385"/>
      </p:ext>
    </p:extLst>
  </p:cSld>
  <p:clrMapOvr>
    <a:masterClrMapping/>
  </p:clrMapOvr>
  <p:timing>
    <p:tnLst>
      <p:par>
        <p:cTn id="1" dur="indefinite" restart="never" nodeType="tmRoot"/>
      </p:par>
    </p:tn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Tree>
    <p:extLst>
      <p:ext uri="{BB962C8B-B14F-4D97-AF65-F5344CB8AC3E}">
        <p14:creationId xmlns:p14="http://schemas.microsoft.com/office/powerpoint/2010/main" val="391744066"/>
      </p:ext>
    </p:extLst>
  </p:cSld>
  <p:clrMapOvr>
    <a:masterClrMapping/>
  </p:clrMapOvr>
  <p:timing>
    <p:tnLst>
      <p:par>
        <p:cTn id="1" dur="indefinite" restart="never" nodeType="tmRoot"/>
      </p:par>
    </p:tn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2998548482"/>
      </p:ext>
    </p:extLst>
  </p:cSld>
  <p:clrMapOvr>
    <a:masterClrMapping/>
  </p:clrMapOvr>
  <p:timing>
    <p:tnLst>
      <p:par>
        <p:cTn id="1" dur="indefinite" restart="never" nodeType="tmRoot"/>
      </p:par>
    </p:tn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955078838"/>
      </p:ext>
    </p:extLst>
  </p:cSld>
  <p:clrMapOvr>
    <a:masterClrMapping/>
  </p:clrMapOvr>
  <p:timing>
    <p:tnLst>
      <p:par>
        <p:cTn id="1" dur="indefinite" restart="never" nodeType="tmRoot"/>
      </p:par>
    </p:tn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3991363947"/>
      </p:ext>
    </p:extLst>
  </p:cSld>
  <p:clrMapOvr>
    <a:masterClrMapping/>
  </p:clrMapOvr>
  <p:timing>
    <p:tnLst>
      <p:par>
        <p:cTn id="1" dur="indefinite" restart="never" nodeType="tmRoot"/>
      </p:par>
    </p:tn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477190590"/>
      </p:ext>
    </p:extLst>
  </p:cSld>
  <p:clrMapOvr>
    <a:masterClrMapping/>
  </p:clrMapOvr>
  <p:timing>
    <p:tnLst>
      <p:par>
        <p:cTn id="1" dur="indefinite" restart="never" nodeType="tmRoot"/>
      </p:par>
    </p:tn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1994429150"/>
      </p:ext>
    </p:extLst>
  </p:cSld>
  <p:clrMapOvr>
    <a:masterClrMapping/>
  </p:clrMapOvr>
  <p:timing>
    <p:tnLst>
      <p:par>
        <p:cTn id="1" dur="indefinite" restart="never" nodeType="tmRoot"/>
      </p:par>
    </p:tnLst>
  </p:timing>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572339543"/>
      </p:ext>
    </p:extLst>
  </p:cSld>
  <p:clrMapOvr>
    <a:masterClrMapping/>
  </p:clrMapOvr>
  <p:timing>
    <p:tnLst>
      <p:par>
        <p:cTn id="1" dur="indefinite" restart="never" nodeType="tmRoot"/>
      </p:par>
    </p:tn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dirty="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700567071"/>
      </p:ext>
    </p:extLst>
  </p:cSld>
  <p:clrMapOvr>
    <a:masterClrMapping/>
  </p:clrMapOvr>
  <p:timing>
    <p:tnLst>
      <p:par>
        <p:cTn id="1" dur="indefinite" restart="never" nodeType="tmRoot"/>
      </p:par>
    </p:tnLst>
  </p:timing>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547835124"/>
      </p:ext>
    </p:extLst>
  </p:cSld>
  <p:clrMapOvr>
    <a:masterClrMapping/>
  </p:clrMapOvr>
  <p:timing>
    <p:tnLst>
      <p:par>
        <p:cTn id="1" dur="indefinite" restart="never" nodeType="tmRoot"/>
      </p:par>
    </p:tnLst>
  </p:timing>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575116274"/>
      </p:ext>
    </p:extLst>
  </p:cSld>
  <p:clrMapOvr>
    <a:masterClrMapping/>
  </p:clrMapOvr>
  <p:timing>
    <p:tnLst>
      <p:par>
        <p:cTn id="1" dur="indefinite" restart="never" nodeType="tmRoot"/>
      </p:par>
    </p:tnLst>
  </p:timing>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197255486"/>
      </p:ext>
    </p:extLst>
  </p:cSld>
  <p:clrMapOvr>
    <a:masterClrMapping/>
  </p:clrMapOvr>
  <p:timing>
    <p:tnLst>
      <p:par>
        <p:cTn id="1" dur="indefinite" restart="never" nodeType="tmRoot"/>
      </p:par>
    </p:tnLst>
  </p:timing>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74070208"/>
      </p:ext>
    </p:extLst>
  </p:cSld>
  <p:clrMapOvr>
    <a:masterClrMapping/>
  </p:clrMapOvr>
  <p:timing>
    <p:tnLst>
      <p:par>
        <p:cTn id="1" dur="indefinite" restart="never" nodeType="tmRoot"/>
      </p:par>
    </p:tn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446352240"/>
      </p:ext>
    </p:extLst>
  </p:cSld>
  <p:clrMapOvr>
    <a:masterClrMapping/>
  </p:clrMapOvr>
  <p:timing>
    <p:tnLst>
      <p:par>
        <p:cTn id="1" dur="indefinite" restart="never" nodeType="tmRoot"/>
      </p:par>
    </p:tn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297519787"/>
      </p:ext>
    </p:extLst>
  </p:cSld>
  <p:clrMapOvr>
    <a:masterClrMapping/>
  </p:clrMapOvr>
  <p:timing>
    <p:tnLst>
      <p:par>
        <p:cTn id="1" dur="indefinite" restart="never" nodeType="tmRoot"/>
      </p:par>
    </p:tnLst>
  </p:timing>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891281610"/>
      </p:ext>
    </p:extLst>
  </p:cSld>
  <p:clrMapOvr>
    <a:masterClrMapping/>
  </p:clrMapOvr>
  <p:timing>
    <p:tnLst>
      <p:par>
        <p:cTn id="1" dur="indefinite" restart="never" nodeType="tmRoot"/>
      </p:par>
    </p:tn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dirty="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78091637"/>
      </p:ext>
    </p:extLst>
  </p:cSld>
  <p:clrMapOvr>
    <a:masterClrMapping/>
  </p:clrMapOvr>
  <p:timing>
    <p:tnLst>
      <p:par>
        <p:cTn id="1" dur="indefinite" restart="never" nodeType="tmRoot"/>
      </p:par>
    </p:tnLst>
  </p:timing>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138505288"/>
      </p:ext>
    </p:extLst>
  </p:cSld>
  <p:clrMapOvr>
    <a:masterClrMapping/>
  </p:clrMapOvr>
  <p:timing>
    <p:tnLst>
      <p:par>
        <p:cTn id="1" dur="indefinite" restart="never" nodeType="tmRoot"/>
      </p:par>
    </p:tnLst>
  </p:timing>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722969078"/>
      </p:ext>
    </p:extLst>
  </p:cSld>
  <p:clrMapOvr>
    <a:masterClrMapping/>
  </p:clrMapOvr>
  <p:timing>
    <p:tnLst>
      <p:par>
        <p:cTn id="1" dur="indefinite" restart="never" nodeType="tmRoot"/>
      </p:par>
    </p:tnLst>
  </p:timing>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703654081"/>
      </p:ext>
    </p:extLst>
  </p:cSld>
  <p:clrMapOvr>
    <a:masterClrMapping/>
  </p:clrMapOvr>
  <p:timing>
    <p:tnLst>
      <p:par>
        <p:cTn id="1" dur="indefinite" restart="never" nodeType="tmRoot"/>
      </p:par>
    </p:tnLst>
  </p:timing>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03914243"/>
      </p:ext>
    </p:extLst>
  </p:cSld>
  <p:clrMapOvr>
    <a:masterClrMapping/>
  </p:clrMapOvr>
  <p:timing>
    <p:tnLst>
      <p:par>
        <p:cTn id="1" dur="indefinite" restart="never" nodeType="tmRoot"/>
      </p:par>
    </p:tnLst>
  </p:timing>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772249316"/>
      </p:ext>
    </p:extLst>
  </p:cSld>
  <p:clrMapOvr>
    <a:masterClrMapping/>
  </p:clrMapOvr>
  <p:timing>
    <p:tnLst>
      <p:par>
        <p:cTn id="1" dur="indefinite" restart="never" nodeType="tmRoot"/>
      </p:par>
    </p:tnLst>
  </p:timing>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550161053"/>
      </p:ext>
    </p:extLst>
  </p:cSld>
  <p:clrMapOvr>
    <a:masterClrMapping/>
  </p:clrMapOvr>
  <p:timing>
    <p:tnLst>
      <p:par>
        <p:cTn id="1" dur="indefinite" restart="never" nodeType="tmRoot"/>
      </p:par>
    </p:tn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05390822"/>
      </p:ext>
    </p:extLst>
  </p:cSld>
  <p:clrMapOvr>
    <a:masterClrMapping/>
  </p:clrMapOvr>
  <p:timing>
    <p:tnLst>
      <p:par>
        <p:cTn id="1" dur="indefinite" restart="never" nodeType="tmRoot"/>
      </p:par>
    </p:tn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3736281623"/>
      </p:ext>
    </p:extLst>
  </p:cSld>
  <p:clrMapOvr>
    <a:masterClrMapping/>
  </p:clrMapOvr>
  <p:timing>
    <p:tnLst>
      <p:par>
        <p:cT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038015129"/>
      </p:ext>
    </p:extLst>
  </p:cSld>
  <p:clrMapOvr>
    <a:masterClrMapping/>
  </p:clrMapOvr>
  <p:timing>
    <p:tnLst>
      <p:par>
        <p:cTn id="1" dur="indefinite" restart="never" nodeType="tmRoot"/>
      </p:par>
    </p:tnLst>
  </p:timing>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489880041"/>
      </p:ext>
    </p:extLst>
  </p:cSld>
  <p:clrMapOvr>
    <a:masterClrMapping/>
  </p:clrMapOvr>
  <p:timing>
    <p:tnLst>
      <p:par>
        <p:cTn id="1" dur="indefinite" restart="never" nodeType="tmRoot"/>
      </p:par>
    </p:tnLst>
  </p:timing>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237778550"/>
      </p:ext>
    </p:extLst>
  </p:cSld>
  <p:clrMapOvr>
    <a:masterClrMapping/>
  </p:clrMapOvr>
  <p:timing>
    <p:tnLst>
      <p:par>
        <p:cTn id="1" dur="indefinite" restart="never" nodeType="tmRoot"/>
      </p:par>
    </p:tnLst>
  </p:timing>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1218192996"/>
      </p:ext>
    </p:extLst>
  </p:cSld>
  <p:clrMapOvr>
    <a:masterClrMapping/>
  </p:clrMapOvr>
  <p:timing>
    <p:tnLst>
      <p:par>
        <p:cTn id="1" dur="indefinite" restart="never" nodeType="tmRoot"/>
      </p:par>
    </p:tn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GB" dirty="0"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1057658917"/>
      </p:ext>
    </p:extLst>
  </p:cSld>
  <p:clrMapOvr>
    <a:masterClrMapping/>
  </p:clrMapOvr>
  <p:timing>
    <p:tnLst>
      <p:par>
        <p:cTn id="1" dur="indefinite" restart="never" nodeType="tmRoot"/>
      </p:par>
    </p:tnLst>
  </p:timing>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p:cSld name="5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Older brand</a:t>
            </a:r>
            <a:br>
              <a:rPr lang="en-US" sz="7000" dirty="0" smtClean="0">
                <a:solidFill>
                  <a:srgbClr val="FFFFFF"/>
                </a:solidFill>
                <a:latin typeface="Franklin Gothic Book"/>
              </a:rPr>
            </a:br>
            <a:r>
              <a:rPr lang="en-US" sz="7000" dirty="0" smtClean="0">
                <a:solidFill>
                  <a:srgbClr val="FFFFFF"/>
                </a:solidFill>
                <a:latin typeface="Franklin Gothic Book"/>
              </a:rPr>
              <a:t>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75386750"/>
      </p:ext>
    </p:extLst>
  </p:cSld>
  <p:clrMapOvr>
    <a:masterClrMapping/>
  </p:clrMapOvr>
  <p:timing>
    <p:tnLst>
      <p:par>
        <p:cTn id="1" dur="indefinite" restart="never" nodeType="tmRoot"/>
      </p:par>
    </p:tnLst>
  </p:timing>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6" name="Text Placeholder 6" descr="First level - paragraph text&#10;Second level - bullet 1&#10;Third level - bullet 2&#10;&#10;No more than 100 words per slide" title="Main text copy"/>
          <p:cNvSpPr>
            <a:spLocks noGrp="1"/>
          </p:cNvSpPr>
          <p:nvPr>
            <p:ph type="body" sz="quarter" idx="13"/>
          </p:nvPr>
        </p:nvSpPr>
        <p:spPr>
          <a:xfrm>
            <a:off x="717550" y="2160588"/>
            <a:ext cx="7202485" cy="3779410"/>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529987206"/>
      </p:ext>
    </p:extLst>
  </p:cSld>
  <p:clrMapOvr>
    <a:masterClrMapping/>
  </p:clrMapOvr>
  <p:timing>
    <p:tnLst>
      <p:par>
        <p:cTn id="1" dur="indefinite" restart="never" nodeType="tmRoot"/>
      </p:par>
    </p:tnLst>
  </p:timing>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5" name="Content Placeholder 2"/>
          <p:cNvSpPr>
            <a:spLocks noGrp="1"/>
          </p:cNvSpPr>
          <p:nvPr>
            <p:ph sz="half" idx="1"/>
          </p:nvPr>
        </p:nvSpPr>
        <p:spPr>
          <a:xfrm>
            <a:off x="719134" y="2160588"/>
            <a:ext cx="3600451"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6" name="Text Placeholder 3"/>
          <p:cNvSpPr>
            <a:spLocks noGrp="1"/>
          </p:cNvSpPr>
          <p:nvPr>
            <p:ph type="body" sz="half" idx="2"/>
          </p:nvPr>
        </p:nvSpPr>
        <p:spPr>
          <a:xfrm>
            <a:off x="4678360" y="2160588"/>
            <a:ext cx="3961208"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156209382"/>
      </p:ext>
    </p:extLst>
  </p:cSld>
  <p:clrMapOvr>
    <a:masterClrMapping/>
  </p:clrMapOvr>
  <p:timing>
    <p:tnLst>
      <p:par>
        <p:cTn id="1" dur="indefinite" restart="never" nodeType="tmRoot"/>
      </p:par>
    </p:tnLst>
  </p:timing>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7" name="Rounded Rectangle 56"/>
          <p:cNvSpPr/>
          <p:nvPr userDrawn="1"/>
        </p:nvSpPr>
        <p:spPr>
          <a:xfrm>
            <a:off x="5027613" y="2160587"/>
            <a:ext cx="3602037" cy="4300538"/>
          </a:xfrm>
          <a:prstGeom prst="roundRect">
            <a:avLst>
              <a:gd name="adj" fmla="val 6849"/>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8" name="Chart Placeholder 7" descr="Charts should be clear and not contain any tags or overlays which will confuse the viewer. &#10;Be very careful when animating charts - most will reduce the impact of the information you want to present." title="Chart slot"/>
          <p:cNvSpPr>
            <a:spLocks noGrp="1"/>
          </p:cNvSpPr>
          <p:nvPr>
            <p:ph type="chart" sz="quarter" idx="15"/>
          </p:nvPr>
        </p:nvSpPr>
        <p:spPr>
          <a:xfrm>
            <a:off x="5399087" y="2520950"/>
            <a:ext cx="2880482" cy="3418549"/>
          </a:xfrm>
          <a:prstGeom prst="rect">
            <a:avLst/>
          </a:prstGeom>
        </p:spPr>
        <p:txBody>
          <a:bodyPr/>
          <a:lstStyle/>
          <a:p>
            <a:pPr lvl="0"/>
            <a:r>
              <a:rPr lang="en-US" noProof="0" dirty="0" smtClean="0"/>
              <a:t>Click icon to add chart</a:t>
            </a:r>
            <a:endParaRPr lang="en-GB" noProof="0" dirty="0"/>
          </a:p>
        </p:txBody>
      </p:sp>
      <p:sp>
        <p:nvSpPr>
          <p:cNvPr id="59" name="Text Placeholder 6"/>
          <p:cNvSpPr>
            <a:spLocks noGrp="1"/>
          </p:cNvSpPr>
          <p:nvPr>
            <p:ph type="body" sz="quarter" idx="13"/>
          </p:nvPr>
        </p:nvSpPr>
        <p:spPr>
          <a:xfrm>
            <a:off x="717550" y="2160587"/>
            <a:ext cx="38639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092796227"/>
      </p:ext>
    </p:extLst>
  </p:cSld>
  <p:clrMapOvr>
    <a:masterClrMapping/>
  </p:clrMapOvr>
  <p:timing>
    <p:tnLst>
      <p:par>
        <p:cTn id="1" dur="indefinite" restart="never" nodeType="tmRoot"/>
      </p:par>
    </p:tnLst>
  </p:timing>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932054" cy="3240275"/>
          </a:xfrm>
          <a:prstGeom prst="roundRect">
            <a:avLst>
              <a:gd name="adj" fmla="val 510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6"/>
          </p:nvPr>
        </p:nvSpPr>
        <p:spPr>
          <a:xfrm>
            <a:off x="718938" y="2160588"/>
            <a:ext cx="7918844" cy="36036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1676988797"/>
      </p:ext>
    </p:extLst>
  </p:cSld>
  <p:clrMapOvr>
    <a:masterClrMapping/>
  </p:clrMapOvr>
  <p:timing>
    <p:tnLst>
      <p:par>
        <p:cT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p:cSld name="5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Title and section</a:t>
            </a:r>
            <a:br>
              <a:rPr lang="en-US" sz="7000" dirty="0" smtClean="0">
                <a:solidFill>
                  <a:srgbClr val="FFFFFF"/>
                </a:solidFill>
                <a:latin typeface="Franklin Gothic Book"/>
              </a:rPr>
            </a:br>
            <a:r>
              <a:rPr lang="en-US" sz="7000" dirty="0" smtClean="0">
                <a:solidFill>
                  <a:srgbClr val="FFFFFF"/>
                </a:solidFill>
                <a:latin typeface="Franklin Gothic Book"/>
              </a:rPr>
              <a:t>slides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26861319"/>
      </p:ext>
    </p:extLst>
  </p:cSld>
  <p:clrMapOvr>
    <a:masterClrMapping/>
  </p:clrMapOvr>
  <p:timing>
    <p:tnLst>
      <p:par>
        <p:cTn id="1" dur="indefinite" restart="never" nodeType="tmRoot"/>
      </p:par>
    </p:tn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gradFill flip="none" rotWithShape="1">
            <a:gsLst>
              <a:gs pos="0">
                <a:schemeClr val="accent2">
                  <a:lumMod val="50000"/>
                </a:schemeClr>
              </a:gs>
              <a:gs pos="22000">
                <a:schemeClr val="accent2"/>
              </a:gs>
              <a:gs pos="69000">
                <a:schemeClr val="tx2"/>
              </a:gs>
            </a:gsLst>
            <a:path path="circle">
              <a:fillToRect l="100000" t="100000"/>
            </a:path>
            <a:tileRect r="-100000" b="-100000"/>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pic>
        <p:nvPicPr>
          <p:cNvPr id="55" name="Picture 54" descr="abstract-lines-v02.png"/>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4020950">
            <a:off x="-5358051" y="-3797386"/>
            <a:ext cx="20793546" cy="11195223"/>
          </a:xfrm>
          <a:prstGeom prst="rect">
            <a:avLst/>
          </a:prstGeom>
        </p:spPr>
      </p:pic>
      <p:pic>
        <p:nvPicPr>
          <p:cNvPr id="58" name="Picture 57" descr="abstract-lines-v02.png"/>
          <p:cNvPicPr>
            <a:picLocks noChangeAspect="1"/>
          </p:cNvPicPr>
          <p:nvPr userDrawn="1"/>
        </p:nvPicPr>
        <p:blipFill>
          <a:blip r:embed="rId3" cstate="email">
            <a:alphaModFix/>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4484465">
            <a:off x="-1182350" y="-4157749"/>
            <a:ext cx="20793546" cy="11195223"/>
          </a:xfrm>
          <a:prstGeom prst="rect">
            <a:avLst/>
          </a:prstGeom>
        </p:spPr>
      </p:pic>
      <p:pic>
        <p:nvPicPr>
          <p:cNvPr id="4" name="Picture 3"/>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587" y="4407789"/>
            <a:ext cx="9144000" cy="2176272"/>
          </a:xfrm>
          <a:prstGeom prst="rect">
            <a:avLst/>
          </a:prstGeom>
        </p:spPr>
      </p:pic>
      <p:sp>
        <p:nvSpPr>
          <p:cNvPr id="70" name="Title 1"/>
          <p:cNvSpPr>
            <a:spLocks noGrp="1"/>
          </p:cNvSpPr>
          <p:nvPr>
            <p:ph type="title" hasCustomPrompt="1"/>
          </p:nvPr>
        </p:nvSpPr>
        <p:spPr>
          <a:xfrm>
            <a:off x="719134" y="5038266"/>
            <a:ext cx="6291266" cy="727534"/>
          </a:xfrm>
        </p:spPr>
        <p:txBody>
          <a:bodyPr anchor="b">
            <a:normAutofit/>
          </a:bodyPr>
          <a:lstStyle>
            <a:lvl1pPr>
              <a:defRPr sz="2800" baseline="0"/>
            </a:lvl1pPr>
          </a:lstStyle>
          <a:p>
            <a:r>
              <a:rPr lang="en-US" dirty="0" smtClean="0"/>
              <a:t>Presentation title</a:t>
            </a:r>
            <a:endParaRPr lang="en-US" dirty="0"/>
          </a:p>
        </p:txBody>
      </p:sp>
      <p:sp>
        <p:nvSpPr>
          <p:cNvPr id="5"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008992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4" presetClass="path" presetSubtype="0" fill="hold" nodeType="withEffect">
                                  <p:stCondLst>
                                    <p:cond delay="0"/>
                                  </p:stCondLst>
                                  <p:childTnLst>
                                    <p:animMotion origin="layout" path="M 0.07954 0.31567 C 0.08371 0.20782 0.08041 -0.12335 0.10542 -0.32978 C 0.13008 -0.53668 0.20337 -0.80074 0.22942 -0.92409 " pathEditMode="relative" rAng="0" ptsTypes="fsF">
                                      <p:cBhvr>
                                        <p:cTn id="6" dur="20000" fill="hold"/>
                                        <p:tgtEl>
                                          <p:spTgt spid="55"/>
                                        </p:tgtEl>
                                        <p:attrNameLst>
                                          <p:attrName>ppt_x</p:attrName>
                                          <p:attrName>ppt_y</p:attrName>
                                        </p:attrNameLst>
                                      </p:cBhvr>
                                      <p:rCtr x="7485" y="-62000"/>
                                    </p:animMotion>
                                  </p:childTnLst>
                                </p:cTn>
                              </p:par>
                              <p:par>
                                <p:cTn id="7" presetID="44" presetClass="path" presetSubtype="0" accel="50000" decel="50000" fill="hold" nodeType="withEffect">
                                  <p:stCondLst>
                                    <p:cond delay="0"/>
                                  </p:stCondLst>
                                  <p:childTnLst>
                                    <p:animMotion origin="layout" path="M 0.05382 0.81759 C 0.05711 0.70972 0.05451 0.37824 0.0743 0.17176 C 0.09427 -0.03496 0.15243 -0.29885 0.17309 -0.42246 " pathEditMode="relative" rAng="0" ptsTypes="fsF">
                                      <p:cBhvr>
                                        <p:cTn id="8" dur="20000" spd="-100000" fill="hold"/>
                                        <p:tgtEl>
                                          <p:spTgt spid="58"/>
                                        </p:tgtEl>
                                        <p:attrNameLst>
                                          <p:attrName>ppt_x</p:attrName>
                                          <p:attrName>ppt_y</p:attrName>
                                        </p:attrNameLst>
                                      </p:cBhvr>
                                      <p:rCtr x="5955" y="-6201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2175324" y="-75814"/>
            <a:ext cx="14223836" cy="6555814"/>
          </a:xfrm>
          <a:prstGeom prst="rect">
            <a:avLst/>
          </a:prstGeom>
        </p:spPr>
      </p:pic>
      <p:pic>
        <p:nvPicPr>
          <p:cNvPr id="2" name="Picture 1"/>
          <p:cNvPicPr>
            <a:picLocks noChangeAspect="1"/>
          </p:cNvPicPr>
          <p:nvPr userDrawn="1"/>
        </p:nvPicPr>
        <p:blipFill>
          <a:blip r:embed="rId3"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933437" y="824515"/>
            <a:ext cx="13223593" cy="6094798"/>
          </a:xfrm>
          <a:prstGeom prst="rect">
            <a:avLst/>
          </a:prstGeom>
        </p:spPr>
      </p:pic>
      <p:pic>
        <p:nvPicPr>
          <p:cNvPr id="59" name="Picture 58"/>
          <p:cNvPicPr>
            <a:picLocks noChangeAspect="1"/>
          </p:cNvPicPr>
          <p:nvPr userDrawn="1"/>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4185856" y="0"/>
            <a:ext cx="14127983" cy="6511636"/>
          </a:xfrm>
          <a:prstGeom prst="rect">
            <a:avLst/>
          </a:prstGeom>
        </p:spPr>
      </p:pic>
      <p:pic>
        <p:nvPicPr>
          <p:cNvPr id="60" name="Picture 59"/>
          <p:cNvPicPr>
            <a:picLocks noChangeAspect="1"/>
          </p:cNvPicPr>
          <p:nvPr userDrawn="1"/>
        </p:nvPicPr>
        <p:blipFill>
          <a:blip r:embed="rId5" cstate="email">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2792333" y="-1284994"/>
            <a:ext cx="14223836" cy="6555815"/>
          </a:xfrm>
          <a:prstGeom prst="rect">
            <a:avLst/>
          </a:prstGeom>
        </p:spPr>
      </p:pic>
      <p:pic>
        <p:nvPicPr>
          <p:cNvPr id="10" name="Picture 9"/>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1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578430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gradFill>
            <a:gsLst>
              <a:gs pos="0">
                <a:schemeClr val="accent2">
                  <a:lumMod val="75000"/>
                </a:schemeClr>
              </a:gs>
              <a:gs pos="100000">
                <a:schemeClr val="accent2"/>
              </a:gs>
            </a:gsLst>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073195" y="1296678"/>
            <a:ext cx="14223836" cy="6555814"/>
          </a:xfrm>
          <a:prstGeom prst="rect">
            <a:avLst/>
          </a:prstGeom>
        </p:spPr>
      </p:pic>
      <p:pic>
        <p:nvPicPr>
          <p:cNvPr id="2" name="Picture 1"/>
          <p:cNvPicPr>
            <a:picLocks noChangeAspect="1"/>
          </p:cNvPicPr>
          <p:nvPr userDrawn="1"/>
        </p:nvPicPr>
        <p:blipFill>
          <a:blip r:embed="rId3"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212712" y="2116945"/>
            <a:ext cx="13223593" cy="6094798"/>
          </a:xfrm>
          <a:prstGeom prst="rect">
            <a:avLst/>
          </a:prstGeom>
        </p:spPr>
      </p:pic>
      <p:pic>
        <p:nvPicPr>
          <p:cNvPr id="59" name="Picture 58"/>
          <p:cNvPicPr>
            <a:picLocks noChangeAspect="1"/>
          </p:cNvPicPr>
          <p:nvPr userDrawn="1"/>
        </p:nvPicPr>
        <p:blipFill>
          <a:blip r:embed="rId4"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856044" y="1126815"/>
            <a:ext cx="14127983" cy="6511636"/>
          </a:xfrm>
          <a:prstGeom prst="rect">
            <a:avLst/>
          </a:prstGeom>
        </p:spPr>
      </p:pic>
      <p:pic>
        <p:nvPicPr>
          <p:cNvPr id="60" name="Picture 59"/>
          <p:cNvPicPr>
            <a:picLocks noChangeAspect="1"/>
          </p:cNvPicPr>
          <p:nvPr userDrawn="1"/>
        </p:nvPicPr>
        <p:blipFill>
          <a:blip r:embed="rId5"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5082919" y="2836863"/>
            <a:ext cx="14223836" cy="6555815"/>
          </a:xfrm>
          <a:prstGeom prst="rect">
            <a:avLst/>
          </a:prstGeom>
        </p:spPr>
      </p:pic>
      <p:grpSp>
        <p:nvGrpSpPr>
          <p:cNvPr id="57" name="Group 56"/>
          <p:cNvGrpSpPr/>
          <p:nvPr userDrawn="1"/>
        </p:nvGrpSpPr>
        <p:grpSpPr>
          <a:xfrm>
            <a:off x="-3083" y="0"/>
            <a:ext cx="9148673" cy="6858000"/>
            <a:chOff x="-3083" y="0"/>
            <a:chExt cx="9148673" cy="6858000"/>
          </a:xfrm>
        </p:grpSpPr>
        <p:sp>
          <p:nvSpPr>
            <p:cNvPr id="62" name="Rectangle 61"/>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63" name="Rectangle 62"/>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6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65" name="Picture 64"/>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7" name="Title 1"/>
          <p:cNvSpPr>
            <a:spLocks noGrp="1"/>
          </p:cNvSpPr>
          <p:nvPr>
            <p:ph type="title"/>
          </p:nvPr>
        </p:nvSpPr>
        <p:spPr>
          <a:xfrm>
            <a:off x="719134" y="0"/>
            <a:ext cx="6291266" cy="1079499"/>
          </a:xfrm>
        </p:spPr>
        <p:txBody>
          <a:bodyPr/>
          <a:lstStyle>
            <a:lvl1pPr>
              <a:defRPr>
                <a:latin typeface="Bodoni MT" panose="02070603080606020203" pitchFamily="18" charset="0"/>
              </a:defRPr>
            </a:lvl1pPr>
          </a:lstStyle>
          <a:p>
            <a:r>
              <a:rPr lang="en-GB" dirty="0" smtClean="0"/>
              <a:t>Click to edit Master title style</a:t>
            </a:r>
            <a:endParaRPr lang="en-US" dirty="0"/>
          </a:p>
        </p:txBody>
      </p:sp>
      <p:cxnSp>
        <p:nvCxnSpPr>
          <p:cNvPr id="68" name="Straight Connector 6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2890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chemeClr val="accent1"/>
              </a:gs>
              <a:gs pos="100000">
                <a:schemeClr val="accent1">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pic>
        <p:nvPicPr>
          <p:cNvPr id="6" name="Picture 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9"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798299731"/>
      </p:ext>
    </p:extLst>
  </p:cSld>
  <p:clrMapOvr>
    <a:masterClrMapping/>
  </p:clrMapOvr>
  <p:timing>
    <p:tnLst>
      <p:par>
        <p:cTn id="1" dur="indefinite" restart="never" nodeType="tmRoot"/>
      </p:par>
    </p:tnLst>
  </p:timing>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rgbClr val="00AE9E"/>
              </a:gs>
              <a:gs pos="100000">
                <a:schemeClr val="accent2">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grpSp>
        <p:nvGrpSpPr>
          <p:cNvPr id="55" name="Group 54"/>
          <p:cNvGrpSpPr/>
          <p:nvPr userDrawn="1"/>
        </p:nvGrpSpPr>
        <p:grpSpPr>
          <a:xfrm>
            <a:off x="-3083" y="0"/>
            <a:ext cx="9148673" cy="6858000"/>
            <a:chOff x="-3083" y="0"/>
            <a:chExt cx="9148673" cy="6858000"/>
          </a:xfrm>
        </p:grpSpPr>
        <p:sp>
          <p:nvSpPr>
            <p:cNvPr id="56" name="Rectangle 55"/>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57" name="Rectangle 56"/>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58"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59" name="Picture 58"/>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0"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1"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62" name="Straight Connector 61"/>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2704715"/>
      </p:ext>
    </p:extLst>
  </p:cSld>
  <p:clrMapOvr>
    <a:masterClrMapping/>
  </p:clrMapOvr>
  <p:timing>
    <p:tnLst>
      <p:par>
        <p:cTn id="1" dur="indefinite" restart="never" nodeType="tmRoot"/>
      </p:par>
    </p:tnLst>
  </p:timing>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Rectangle 1"/>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4" name="Rectangle 3"/>
          <p:cNvSpPr/>
          <p:nvPr userDrawn="1"/>
        </p:nvSpPr>
        <p:spPr>
          <a:xfrm>
            <a:off x="1590" y="-30574"/>
            <a:ext cx="9144000" cy="4868042"/>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42463" y="4093510"/>
            <a:ext cx="1463659" cy="41097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a:stCxn id="253" idx="3"/>
          </p:cNvCxnSpPr>
          <p:nvPr userDrawn="1"/>
        </p:nvCxnSpPr>
        <p:spPr>
          <a:xfrm flipH="1" flipV="1">
            <a:off x="889192" y="486896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11393" y="4428284"/>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a:stCxn id="592" idx="3"/>
            <a:endCxn id="589" idx="3"/>
          </p:cNvCxnSpPr>
          <p:nvPr userDrawn="1"/>
        </p:nvCxnSpPr>
        <p:spPr>
          <a:xfrm>
            <a:off x="7656074" y="-72484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09" name="Straight Connector 608"/>
          <p:cNvCxnSpPr>
            <a:stCxn id="608" idx="3"/>
            <a:endCxn id="585" idx="3"/>
          </p:cNvCxnSpPr>
          <p:nvPr userDrawn="1"/>
        </p:nvCxnSpPr>
        <p:spPr>
          <a:xfrm flipH="1" flipV="1">
            <a:off x="6652868" y="27347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2" name="Straight Connector 571"/>
          <p:cNvCxnSpPr/>
          <p:nvPr userDrawn="1"/>
        </p:nvCxnSpPr>
        <p:spPr>
          <a:xfrm flipV="1">
            <a:off x="6943333" y="1204473"/>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a:endCxn id="338" idx="3"/>
          </p:cNvCxnSpPr>
          <p:nvPr userDrawn="1"/>
        </p:nvCxnSpPr>
        <p:spPr>
          <a:xfrm flipV="1">
            <a:off x="3496593" y="3378052"/>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496593" y="3956163"/>
            <a:ext cx="214800" cy="72761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892398" y="3862039"/>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a:stCxn id="237" idx="3"/>
            <a:endCxn id="239" idx="3"/>
          </p:cNvCxnSpPr>
          <p:nvPr userDrawn="1"/>
        </p:nvCxnSpPr>
        <p:spPr>
          <a:xfrm flipV="1">
            <a:off x="2008162" y="481180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a:endCxn id="237" idx="3"/>
          </p:cNvCxnSpPr>
          <p:nvPr userDrawn="1"/>
        </p:nvCxnSpPr>
        <p:spPr>
          <a:xfrm>
            <a:off x="889192" y="486896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a:stCxn id="255" idx="3"/>
            <a:endCxn id="235" idx="3"/>
          </p:cNvCxnSpPr>
          <p:nvPr userDrawn="1"/>
        </p:nvCxnSpPr>
        <p:spPr>
          <a:xfrm flipH="1" flipV="1">
            <a:off x="889192" y="486035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a:stCxn id="245" idx="3"/>
          </p:cNvCxnSpPr>
          <p:nvPr userDrawn="1"/>
        </p:nvCxnSpPr>
        <p:spPr>
          <a:xfrm flipV="1">
            <a:off x="240687" y="486896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a:stCxn id="243" idx="3"/>
          </p:cNvCxnSpPr>
          <p:nvPr userDrawn="1"/>
        </p:nvCxnSpPr>
        <p:spPr>
          <a:xfrm flipV="1">
            <a:off x="84941" y="486036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24475" y="4093510"/>
            <a:ext cx="117988" cy="4808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42463" y="3198758"/>
            <a:ext cx="1491259" cy="8947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a:stCxn id="631" idx="3"/>
          </p:cNvCxnSpPr>
          <p:nvPr userDrawn="1"/>
        </p:nvCxnSpPr>
        <p:spPr>
          <a:xfrm flipH="1" flipV="1">
            <a:off x="419669" y="2011183"/>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45" name="Straight Connector 644"/>
          <p:cNvCxnSpPr>
            <a:stCxn id="644" idx="3"/>
            <a:endCxn id="646" idx="3"/>
          </p:cNvCxnSpPr>
          <p:nvPr userDrawn="1"/>
        </p:nvCxnSpPr>
        <p:spPr>
          <a:xfrm flipV="1">
            <a:off x="1005774" y="1031631"/>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4" name="Straight Connector 633"/>
          <p:cNvCxnSpPr>
            <a:stCxn id="633" idx="3"/>
          </p:cNvCxnSpPr>
          <p:nvPr userDrawn="1"/>
        </p:nvCxnSpPr>
        <p:spPr>
          <a:xfrm flipH="1">
            <a:off x="419669" y="1755689"/>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a:stCxn id="388" idx="3"/>
            <a:endCxn id="387" idx="3"/>
          </p:cNvCxnSpPr>
          <p:nvPr userDrawn="1"/>
        </p:nvCxnSpPr>
        <p:spPr>
          <a:xfrm flipV="1">
            <a:off x="4325098" y="2755369"/>
            <a:ext cx="725830" cy="1792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9" name="Straight Connector 628"/>
          <p:cNvCxnSpPr/>
          <p:nvPr userDrawn="1"/>
        </p:nvCxnSpPr>
        <p:spPr>
          <a:xfrm flipV="1">
            <a:off x="177269" y="2011184"/>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70" name="Straight Connector 669"/>
          <p:cNvCxnSpPr>
            <a:stCxn id="669" idx="3"/>
            <a:endCxn id="630" idx="3"/>
          </p:cNvCxnSpPr>
          <p:nvPr userDrawn="1"/>
        </p:nvCxnSpPr>
        <p:spPr>
          <a:xfrm flipH="1" flipV="1">
            <a:off x="419669" y="2011183"/>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49006" y="2531874"/>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a:endCxn id="311" idx="3"/>
          </p:cNvCxnSpPr>
          <p:nvPr userDrawn="1"/>
        </p:nvCxnSpPr>
        <p:spPr>
          <a:xfrm>
            <a:off x="134475" y="3024310"/>
            <a:ext cx="2243148" cy="40230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1" name="Straight Connector 650"/>
          <p:cNvCxnSpPr>
            <a:stCxn id="642" idx="3"/>
            <a:endCxn id="646" idx="3"/>
          </p:cNvCxnSpPr>
          <p:nvPr userDrawn="1"/>
        </p:nvCxnSpPr>
        <p:spPr>
          <a:xfrm flipV="1">
            <a:off x="-113196" y="1031631"/>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2" name="Straight Connector 621"/>
          <p:cNvCxnSpPr>
            <a:endCxn id="644" idx="3"/>
          </p:cNvCxnSpPr>
          <p:nvPr userDrawn="1"/>
        </p:nvCxnSpPr>
        <p:spPr>
          <a:xfrm>
            <a:off x="-113196" y="1088791"/>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6" name="Straight Connector 665"/>
          <p:cNvCxnSpPr>
            <a:stCxn id="665" idx="3"/>
            <a:endCxn id="642" idx="3"/>
          </p:cNvCxnSpPr>
          <p:nvPr userDrawn="1"/>
        </p:nvCxnSpPr>
        <p:spPr>
          <a:xfrm flipH="1" flipV="1">
            <a:off x="-113196" y="1080190"/>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4" name="Straight Connector 663"/>
          <p:cNvCxnSpPr>
            <a:stCxn id="663" idx="3"/>
          </p:cNvCxnSpPr>
          <p:nvPr userDrawn="1"/>
        </p:nvCxnSpPr>
        <p:spPr>
          <a:xfrm flipH="1" flipV="1">
            <a:off x="-113196" y="1088791"/>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2" name="Straight Connector 661"/>
          <p:cNvCxnSpPr>
            <a:stCxn id="661" idx="3"/>
            <a:endCxn id="642" idx="3"/>
          </p:cNvCxnSpPr>
          <p:nvPr userDrawn="1"/>
        </p:nvCxnSpPr>
        <p:spPr>
          <a:xfrm flipH="1" flipV="1">
            <a:off x="-113196" y="1080190"/>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p:cNvCxnSpPr>
            <a:stCxn id="394" idx="3"/>
            <a:endCxn id="397" idx="3"/>
          </p:cNvCxnSpPr>
          <p:nvPr userDrawn="1"/>
        </p:nvCxnSpPr>
        <p:spPr>
          <a:xfrm flipV="1">
            <a:off x="7867216" y="3190157"/>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stCxn id="392" idx="3"/>
            <a:endCxn id="361" idx="3"/>
          </p:cNvCxnSpPr>
          <p:nvPr userDrawn="1"/>
        </p:nvCxnSpPr>
        <p:spPr>
          <a:xfrm>
            <a:off x="6748246" y="3238716"/>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099741" y="3247317"/>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380571" y="3238717"/>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14652" y="3238717"/>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a:endCxn id="392" idx="3"/>
          </p:cNvCxnSpPr>
          <p:nvPr userDrawn="1"/>
        </p:nvCxnSpPr>
        <p:spPr>
          <a:xfrm flipH="1" flipV="1">
            <a:off x="6748246" y="3238716"/>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48246" y="3247317"/>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7" name="Straight Connector 526"/>
          <p:cNvCxnSpPr>
            <a:stCxn id="526" idx="3"/>
            <a:endCxn id="392" idx="3"/>
          </p:cNvCxnSpPr>
          <p:nvPr userDrawn="1"/>
        </p:nvCxnSpPr>
        <p:spPr>
          <a:xfrm flipH="1" flipV="1">
            <a:off x="6748246" y="3238716"/>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04752" y="2540474"/>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085582" y="2531874"/>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19663" y="2531874"/>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a:endCxn id="540" idx="3"/>
          </p:cNvCxnSpPr>
          <p:nvPr userDrawn="1"/>
        </p:nvCxnSpPr>
        <p:spPr>
          <a:xfrm flipH="1" flipV="1">
            <a:off x="1453257" y="2531873"/>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a:stCxn id="552" idx="3"/>
          </p:cNvCxnSpPr>
          <p:nvPr userDrawn="1"/>
        </p:nvCxnSpPr>
        <p:spPr>
          <a:xfrm flipH="1" flipV="1">
            <a:off x="1453257" y="2540474"/>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a:stCxn id="554" idx="3"/>
            <a:endCxn id="540" idx="3"/>
          </p:cNvCxnSpPr>
          <p:nvPr userDrawn="1"/>
        </p:nvCxnSpPr>
        <p:spPr>
          <a:xfrm flipH="1" flipV="1">
            <a:off x="1453257" y="2531873"/>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7" name="Straight Connector 556"/>
          <p:cNvCxnSpPr>
            <a:stCxn id="556" idx="3"/>
            <a:endCxn id="540" idx="3"/>
          </p:cNvCxnSpPr>
          <p:nvPr userDrawn="1"/>
        </p:nvCxnSpPr>
        <p:spPr>
          <a:xfrm flipH="1">
            <a:off x="1453257" y="2351461"/>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5" name="Straight Connector 634"/>
          <p:cNvCxnSpPr>
            <a:stCxn id="642" idx="3"/>
            <a:endCxn id="630" idx="3"/>
          </p:cNvCxnSpPr>
          <p:nvPr userDrawn="1"/>
        </p:nvCxnSpPr>
        <p:spPr>
          <a:xfrm>
            <a:off x="-113196" y="1080190"/>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0" name="Straight Connector 649"/>
          <p:cNvCxnSpPr>
            <a:stCxn id="649" idx="3"/>
            <a:endCxn id="646" idx="3"/>
          </p:cNvCxnSpPr>
          <p:nvPr userDrawn="1"/>
        </p:nvCxnSpPr>
        <p:spPr>
          <a:xfrm>
            <a:off x="890010" y="81870"/>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a:stCxn id="346" idx="3"/>
            <a:endCxn id="338" idx="3"/>
          </p:cNvCxnSpPr>
          <p:nvPr userDrawn="1"/>
        </p:nvCxnSpPr>
        <p:spPr>
          <a:xfrm flipH="1">
            <a:off x="3738993" y="3122558"/>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a:stCxn id="348" idx="3"/>
            <a:endCxn id="338" idx="3"/>
          </p:cNvCxnSpPr>
          <p:nvPr userDrawn="1"/>
        </p:nvCxnSpPr>
        <p:spPr>
          <a:xfrm>
            <a:off x="3380829" y="242829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a:stCxn id="389" idx="3"/>
          </p:cNvCxnSpPr>
          <p:nvPr userDrawn="1"/>
        </p:nvCxnSpPr>
        <p:spPr>
          <a:xfrm flipH="1" flipV="1">
            <a:off x="5050928" y="2755370"/>
            <a:ext cx="1153417" cy="2554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a:endCxn id="397" idx="3"/>
          </p:cNvCxnSpPr>
          <p:nvPr userDrawn="1"/>
        </p:nvCxnSpPr>
        <p:spPr>
          <a:xfrm flipH="1" flipV="1">
            <a:off x="8109616" y="3190157"/>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1" name="Straight Connector 400"/>
          <p:cNvCxnSpPr/>
          <p:nvPr userDrawn="1"/>
        </p:nvCxnSpPr>
        <p:spPr>
          <a:xfrm flipH="1">
            <a:off x="8109616" y="2934663"/>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a:stCxn id="402" idx="3"/>
            <a:endCxn id="397" idx="3"/>
          </p:cNvCxnSpPr>
          <p:nvPr userDrawn="1"/>
        </p:nvCxnSpPr>
        <p:spPr>
          <a:xfrm>
            <a:off x="7751452" y="2240396"/>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8" name="Straight Connector 407"/>
          <p:cNvCxnSpPr/>
          <p:nvPr userDrawn="1"/>
        </p:nvCxnSpPr>
        <p:spPr>
          <a:xfrm flipV="1">
            <a:off x="2377623" y="2428291"/>
            <a:ext cx="1003206" cy="99832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506" name="Straight Connector 505"/>
          <p:cNvCxnSpPr>
            <a:stCxn id="505" idx="3"/>
          </p:cNvCxnSpPr>
          <p:nvPr userDrawn="1"/>
        </p:nvCxnSpPr>
        <p:spPr>
          <a:xfrm flipV="1">
            <a:off x="5943995" y="3238717"/>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p:cNvCxnSpPr>
            <a:stCxn id="529" idx="3"/>
            <a:endCxn id="392" idx="3"/>
          </p:cNvCxnSpPr>
          <p:nvPr userDrawn="1"/>
        </p:nvCxnSpPr>
        <p:spPr>
          <a:xfrm flipH="1">
            <a:off x="6748246" y="3058304"/>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userDrawn="1"/>
        </p:nvCxnSpPr>
        <p:spPr>
          <a:xfrm>
            <a:off x="6652868" y="28208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a:stCxn id="566" idx="3"/>
            <a:endCxn id="568" idx="3"/>
          </p:cNvCxnSpPr>
          <p:nvPr userDrawn="1"/>
        </p:nvCxnSpPr>
        <p:spPr>
          <a:xfrm>
            <a:off x="5383538" y="1080574"/>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1" name="Straight Connector 570"/>
          <p:cNvCxnSpPr>
            <a:stCxn id="568" idx="3"/>
          </p:cNvCxnSpPr>
          <p:nvPr userDrawn="1"/>
        </p:nvCxnSpPr>
        <p:spPr>
          <a:xfrm>
            <a:off x="5824363" y="1253031"/>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a:stCxn id="585" idx="3"/>
            <a:endCxn id="573" idx="3"/>
          </p:cNvCxnSpPr>
          <p:nvPr userDrawn="1"/>
        </p:nvCxnSpPr>
        <p:spPr>
          <a:xfrm>
            <a:off x="6652868" y="273479"/>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79" name="Straight Connector 578"/>
          <p:cNvCxnSpPr>
            <a:stCxn id="568" idx="3"/>
          </p:cNvCxnSpPr>
          <p:nvPr userDrawn="1"/>
        </p:nvCxnSpPr>
        <p:spPr>
          <a:xfrm flipV="1">
            <a:off x="5824363" y="1177579"/>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86" name="Straight Connector 585"/>
          <p:cNvCxnSpPr>
            <a:stCxn id="583" idx="3"/>
          </p:cNvCxnSpPr>
          <p:nvPr userDrawn="1"/>
        </p:nvCxnSpPr>
        <p:spPr>
          <a:xfrm>
            <a:off x="6108967" y="4562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7" idx="3"/>
            <a:endCxn id="589" idx="3"/>
          </p:cNvCxnSpPr>
          <p:nvPr userDrawn="1"/>
        </p:nvCxnSpPr>
        <p:spPr>
          <a:xfrm flipV="1">
            <a:off x="7771838" y="22492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0" name="Straight Connector 589"/>
          <p:cNvCxnSpPr/>
          <p:nvPr userDrawn="1"/>
        </p:nvCxnSpPr>
        <p:spPr>
          <a:xfrm flipH="1" flipV="1">
            <a:off x="8014238" y="224920"/>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1" name="Straight Connector 590"/>
          <p:cNvCxnSpPr/>
          <p:nvPr userDrawn="1"/>
        </p:nvCxnSpPr>
        <p:spPr>
          <a:xfrm flipH="1">
            <a:off x="8014238" y="-30574"/>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4" name="Straight Connector 593"/>
          <p:cNvCxnSpPr>
            <a:stCxn id="585" idx="3"/>
          </p:cNvCxnSpPr>
          <p:nvPr userDrawn="1"/>
        </p:nvCxnSpPr>
        <p:spPr>
          <a:xfrm flipV="1">
            <a:off x="6652868" y="233522"/>
            <a:ext cx="1361370" cy="3995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7" name="Straight Connector 596"/>
          <p:cNvCxnSpPr>
            <a:stCxn id="596" idx="3"/>
          </p:cNvCxnSpPr>
          <p:nvPr userDrawn="1"/>
        </p:nvCxnSpPr>
        <p:spPr>
          <a:xfrm flipV="1">
            <a:off x="5848617" y="27348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p:cNvCxnSpPr>
            <a:stCxn id="598" idx="3"/>
          </p:cNvCxnSpPr>
          <p:nvPr userDrawn="1"/>
        </p:nvCxnSpPr>
        <p:spPr>
          <a:xfrm flipV="1">
            <a:off x="6004363" y="28208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1" name="Straight Connector 600"/>
          <p:cNvCxnSpPr>
            <a:stCxn id="600" idx="3"/>
          </p:cNvCxnSpPr>
          <p:nvPr userDrawn="1"/>
        </p:nvCxnSpPr>
        <p:spPr>
          <a:xfrm flipV="1">
            <a:off x="6285193" y="273480"/>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3" name="Straight Connector 602"/>
          <p:cNvCxnSpPr>
            <a:stCxn id="602" idx="3"/>
          </p:cNvCxnSpPr>
          <p:nvPr userDrawn="1"/>
        </p:nvCxnSpPr>
        <p:spPr>
          <a:xfrm flipV="1">
            <a:off x="6619274" y="273480"/>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a:stCxn id="604" idx="3"/>
            <a:endCxn id="585" idx="3"/>
          </p:cNvCxnSpPr>
          <p:nvPr userDrawn="1"/>
        </p:nvCxnSpPr>
        <p:spPr>
          <a:xfrm flipH="1" flipV="1">
            <a:off x="6652868" y="273479"/>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7" name="Straight Connector 606"/>
          <p:cNvCxnSpPr>
            <a:stCxn id="606" idx="3"/>
          </p:cNvCxnSpPr>
          <p:nvPr userDrawn="1"/>
        </p:nvCxnSpPr>
        <p:spPr>
          <a:xfrm flipH="1" flipV="1">
            <a:off x="6652868" y="28208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1" name="Straight Connector 610"/>
          <p:cNvCxnSpPr>
            <a:stCxn id="610" idx="3"/>
            <a:endCxn id="585" idx="3"/>
          </p:cNvCxnSpPr>
          <p:nvPr userDrawn="1"/>
        </p:nvCxnSpPr>
        <p:spPr>
          <a:xfrm flipH="1">
            <a:off x="6652868" y="9306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a:stCxn id="570" idx="3"/>
            <a:endCxn id="580" idx="3"/>
          </p:cNvCxnSpPr>
          <p:nvPr userDrawn="1"/>
        </p:nvCxnSpPr>
        <p:spPr>
          <a:xfrm flipH="1">
            <a:off x="5545425" y="1782583"/>
            <a:ext cx="1397908"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17" name="Straight Connector 616"/>
          <p:cNvCxnSpPr>
            <a:stCxn id="581" idx="3"/>
            <a:endCxn id="580" idx="3"/>
          </p:cNvCxnSpPr>
          <p:nvPr userDrawn="1"/>
        </p:nvCxnSpPr>
        <p:spPr>
          <a:xfrm>
            <a:off x="5162863" y="1463047"/>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5" name="Straight Connector 394"/>
          <p:cNvCxnSpPr>
            <a:endCxn id="394" idx="3"/>
          </p:cNvCxnSpPr>
          <p:nvPr userDrawn="1"/>
        </p:nvCxnSpPr>
        <p:spPr>
          <a:xfrm>
            <a:off x="6748246" y="3247317"/>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90" name="Can 289"/>
          <p:cNvSpPr/>
          <p:nvPr userDrawn="1"/>
        </p:nvSpPr>
        <p:spPr>
          <a:xfrm>
            <a:off x="44475" y="28450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4" name="Can 303"/>
          <p:cNvSpPr/>
          <p:nvPr userDrawn="1"/>
        </p:nvSpPr>
        <p:spPr>
          <a:xfrm>
            <a:off x="1743722" y="3019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1" name="Can 310"/>
          <p:cNvSpPr/>
          <p:nvPr userDrawn="1"/>
        </p:nvSpPr>
        <p:spPr>
          <a:xfrm>
            <a:off x="2287623" y="32473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a:endCxn id="311" idx="3"/>
          </p:cNvCxnSpPr>
          <p:nvPr userDrawn="1"/>
        </p:nvCxnSpPr>
        <p:spPr>
          <a:xfrm>
            <a:off x="1833722" y="3198758"/>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4" name="Can 333"/>
          <p:cNvSpPr/>
          <p:nvPr userDrawn="1"/>
        </p:nvSpPr>
        <p:spPr>
          <a:xfrm>
            <a:off x="3406593" y="377686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35" name="Straight Connector 334"/>
          <p:cNvCxnSpPr>
            <a:stCxn id="311" idx="3"/>
          </p:cNvCxnSpPr>
          <p:nvPr userDrawn="1"/>
        </p:nvCxnSpPr>
        <p:spPr>
          <a:xfrm>
            <a:off x="2377623" y="3426611"/>
            <a:ext cx="1118970" cy="5295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8" name="Can 337"/>
          <p:cNvSpPr/>
          <p:nvPr userDrawn="1"/>
        </p:nvSpPr>
        <p:spPr>
          <a:xfrm>
            <a:off x="3648993" y="319875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388916" y="386651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45" name="Straight Connector 344"/>
          <p:cNvCxnSpPr/>
          <p:nvPr userDrawn="1"/>
        </p:nvCxnSpPr>
        <p:spPr>
          <a:xfrm flipH="1" flipV="1">
            <a:off x="3738993" y="3378053"/>
            <a:ext cx="1739923" cy="66775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46" name="Can 345"/>
          <p:cNvSpPr/>
          <p:nvPr userDrawn="1"/>
        </p:nvSpPr>
        <p:spPr>
          <a:xfrm>
            <a:off x="5195841" y="29432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an 347"/>
          <p:cNvSpPr/>
          <p:nvPr userDrawn="1"/>
        </p:nvSpPr>
        <p:spPr>
          <a:xfrm>
            <a:off x="3290829" y="224899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0" name="Straight Connector 349"/>
          <p:cNvCxnSpPr/>
          <p:nvPr userDrawn="1"/>
        </p:nvCxnSpPr>
        <p:spPr>
          <a:xfrm flipV="1">
            <a:off x="2377623" y="3351158"/>
            <a:ext cx="1271370" cy="7545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1" name="Can 350"/>
          <p:cNvSpPr/>
          <p:nvPr userDrawn="1"/>
        </p:nvSpPr>
        <p:spPr>
          <a:xfrm>
            <a:off x="4132423" y="35556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4" name="Straight Connector 353"/>
          <p:cNvCxnSpPr>
            <a:endCxn id="351" idx="3"/>
          </p:cNvCxnSpPr>
          <p:nvPr userDrawn="1"/>
        </p:nvCxnSpPr>
        <p:spPr>
          <a:xfrm flipV="1">
            <a:off x="3586593" y="3734921"/>
            <a:ext cx="635830" cy="1792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a:endCxn id="351" idx="3"/>
          </p:cNvCxnSpPr>
          <p:nvPr userDrawn="1"/>
        </p:nvCxnSpPr>
        <p:spPr>
          <a:xfrm flipH="1" flipV="1">
            <a:off x="4222423" y="3734921"/>
            <a:ext cx="1256493" cy="310890"/>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6" name="Can 355"/>
          <p:cNvSpPr/>
          <p:nvPr userDrawn="1"/>
        </p:nvSpPr>
        <p:spPr>
          <a:xfrm>
            <a:off x="5829741" y="403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7" name="Straight Connector 356"/>
          <p:cNvCxnSpPr>
            <a:stCxn id="344" idx="3"/>
            <a:endCxn id="356" idx="3"/>
          </p:cNvCxnSpPr>
          <p:nvPr userDrawn="1"/>
        </p:nvCxnSpPr>
        <p:spPr>
          <a:xfrm>
            <a:off x="5478916" y="4045811"/>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58" name="Can 357"/>
          <p:cNvSpPr/>
          <p:nvPr userDrawn="1"/>
        </p:nvSpPr>
        <p:spPr>
          <a:xfrm>
            <a:off x="6948711" y="45685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9" name="Straight Connector 358"/>
          <p:cNvCxnSpPr>
            <a:stCxn id="356" idx="3"/>
          </p:cNvCxnSpPr>
          <p:nvPr userDrawn="1"/>
        </p:nvCxnSpPr>
        <p:spPr>
          <a:xfrm>
            <a:off x="5919741" y="4218268"/>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38711" y="416971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61" name="Can 360"/>
          <p:cNvSpPr/>
          <p:nvPr userDrawn="1"/>
        </p:nvSpPr>
        <p:spPr>
          <a:xfrm>
            <a:off x="7191111" y="399041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an 361"/>
          <p:cNvSpPr/>
          <p:nvPr userDrawn="1"/>
        </p:nvSpPr>
        <p:spPr>
          <a:xfrm>
            <a:off x="8931034" y="465817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281111" y="4169709"/>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37959" y="373492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288808" y="3914215"/>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19741" y="4169709"/>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252463" y="39142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34475" y="439510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16122" y="43251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260023" y="455304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06122" y="4504484"/>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6" name="Can 375"/>
          <p:cNvSpPr/>
          <p:nvPr userDrawn="1"/>
        </p:nvSpPr>
        <p:spPr>
          <a:xfrm>
            <a:off x="3073991" y="48522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7" name="Straight Connector 376"/>
          <p:cNvCxnSpPr>
            <a:stCxn id="374" idx="3"/>
            <a:endCxn id="376" idx="3"/>
          </p:cNvCxnSpPr>
          <p:nvPr userDrawn="1"/>
        </p:nvCxnSpPr>
        <p:spPr>
          <a:xfrm>
            <a:off x="2350023" y="4732337"/>
            <a:ext cx="813968" cy="299205"/>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8" name="Straight Connector 377"/>
          <p:cNvCxnSpPr>
            <a:endCxn id="379" idx="3"/>
          </p:cNvCxnSpPr>
          <p:nvPr userDrawn="1"/>
        </p:nvCxnSpPr>
        <p:spPr>
          <a:xfrm flipV="1">
            <a:off x="3163991" y="4683778"/>
            <a:ext cx="547402" cy="34776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21393" y="450448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0" name="Can 379"/>
          <p:cNvSpPr/>
          <p:nvPr userDrawn="1"/>
        </p:nvSpPr>
        <p:spPr>
          <a:xfrm>
            <a:off x="5550803" y="471777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1" name="Straight Connector 380"/>
          <p:cNvCxnSpPr>
            <a:endCxn id="379" idx="3"/>
          </p:cNvCxnSpPr>
          <p:nvPr userDrawn="1"/>
        </p:nvCxnSpPr>
        <p:spPr>
          <a:xfrm flipH="1" flipV="1">
            <a:off x="3711393" y="4683778"/>
            <a:ext cx="1929410" cy="2132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2" name="Can 381"/>
          <p:cNvSpPr/>
          <p:nvPr userDrawn="1"/>
        </p:nvSpPr>
        <p:spPr>
          <a:xfrm>
            <a:off x="5168241" y="4248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4" name="Can 383"/>
          <p:cNvSpPr/>
          <p:nvPr userDrawn="1"/>
        </p:nvSpPr>
        <p:spPr>
          <a:xfrm>
            <a:off x="3263229" y="355472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6" name="Straight Connector 385"/>
          <p:cNvCxnSpPr>
            <a:stCxn id="374" idx="3"/>
            <a:endCxn id="379" idx="3"/>
          </p:cNvCxnSpPr>
          <p:nvPr userDrawn="1"/>
        </p:nvCxnSpPr>
        <p:spPr>
          <a:xfrm flipV="1">
            <a:off x="2350023" y="4683778"/>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7" name="Can 386"/>
          <p:cNvSpPr/>
          <p:nvPr userDrawn="1"/>
        </p:nvSpPr>
        <p:spPr>
          <a:xfrm>
            <a:off x="4960928" y="25760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8" name="Can 387"/>
          <p:cNvSpPr/>
          <p:nvPr userDrawn="1"/>
        </p:nvSpPr>
        <p:spPr>
          <a:xfrm>
            <a:off x="4235098" y="27553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9" name="Can 388"/>
          <p:cNvSpPr/>
          <p:nvPr userDrawn="1"/>
        </p:nvSpPr>
        <p:spPr>
          <a:xfrm>
            <a:off x="6114345" y="28315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2" name="Can 391"/>
          <p:cNvSpPr/>
          <p:nvPr userDrawn="1"/>
        </p:nvSpPr>
        <p:spPr>
          <a:xfrm>
            <a:off x="6658246" y="3059422"/>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93" name="Straight Connector 392"/>
          <p:cNvCxnSpPr>
            <a:stCxn id="389" idx="3"/>
          </p:cNvCxnSpPr>
          <p:nvPr userDrawn="1"/>
        </p:nvCxnSpPr>
        <p:spPr>
          <a:xfrm>
            <a:off x="6204345" y="3010863"/>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94" name="Can 393"/>
          <p:cNvSpPr/>
          <p:nvPr userDrawn="1"/>
        </p:nvSpPr>
        <p:spPr>
          <a:xfrm>
            <a:off x="7777216" y="358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7" name="Can 396"/>
          <p:cNvSpPr/>
          <p:nvPr userDrawn="1"/>
        </p:nvSpPr>
        <p:spPr>
          <a:xfrm>
            <a:off x="8019616" y="301086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2" name="Can 401"/>
          <p:cNvSpPr/>
          <p:nvPr userDrawn="1"/>
        </p:nvSpPr>
        <p:spPr>
          <a:xfrm>
            <a:off x="7661452" y="206110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4" name="Straight Connector 403"/>
          <p:cNvCxnSpPr>
            <a:stCxn id="392" idx="3"/>
            <a:endCxn id="397" idx="3"/>
          </p:cNvCxnSpPr>
          <p:nvPr userDrawn="1"/>
        </p:nvCxnSpPr>
        <p:spPr>
          <a:xfrm flipV="1">
            <a:off x="6748246" y="3190157"/>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userDrawn="1"/>
        </p:nvCxnSpPr>
        <p:spPr>
          <a:xfrm flipH="1">
            <a:off x="1806123" y="3426612"/>
            <a:ext cx="571501" cy="89857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a:endCxn id="311" idx="3"/>
          </p:cNvCxnSpPr>
          <p:nvPr userDrawn="1"/>
        </p:nvCxnSpPr>
        <p:spPr>
          <a:xfrm flipV="1">
            <a:off x="224475" y="3426611"/>
            <a:ext cx="2153148" cy="114779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409" name="Can 408"/>
          <p:cNvSpPr/>
          <p:nvPr userDrawn="1"/>
        </p:nvSpPr>
        <p:spPr>
          <a:xfrm>
            <a:off x="4870928" y="3288405"/>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0" name="Straight Connector 409"/>
          <p:cNvCxnSpPr>
            <a:stCxn id="338" idx="3"/>
          </p:cNvCxnSpPr>
          <p:nvPr userDrawn="1"/>
        </p:nvCxnSpPr>
        <p:spPr>
          <a:xfrm>
            <a:off x="3738993" y="3378052"/>
            <a:ext cx="1221935" cy="89647"/>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25762" y="3426611"/>
            <a:ext cx="51862" cy="505785"/>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35762" y="3753102"/>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25762" y="3932396"/>
            <a:ext cx="231861" cy="43827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6" name="Can 415"/>
          <p:cNvSpPr/>
          <p:nvPr userDrawn="1"/>
        </p:nvSpPr>
        <p:spPr>
          <a:xfrm>
            <a:off x="2467623" y="4191374"/>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3" name="Can 422"/>
          <p:cNvSpPr/>
          <p:nvPr userDrawn="1"/>
        </p:nvSpPr>
        <p:spPr>
          <a:xfrm>
            <a:off x="680305" y="4478880"/>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770305" y="4658174"/>
            <a:ext cx="1579718" cy="7416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a:endCxn id="384" idx="3"/>
          </p:cNvCxnSpPr>
          <p:nvPr userDrawn="1"/>
        </p:nvCxnSpPr>
        <p:spPr>
          <a:xfrm flipH="1" flipV="1">
            <a:off x="3353229" y="3734017"/>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5" name="Can 504"/>
          <p:cNvSpPr/>
          <p:nvPr userDrawn="1"/>
        </p:nvSpPr>
        <p:spPr>
          <a:xfrm>
            <a:off x="5853995" y="34266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09" name="Can 508"/>
          <p:cNvSpPr/>
          <p:nvPr userDrawn="1"/>
        </p:nvSpPr>
        <p:spPr>
          <a:xfrm>
            <a:off x="6009741" y="368722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290571" y="38665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24652" y="392781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48711" y="392003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29176" y="367951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an 525"/>
          <p:cNvSpPr/>
          <p:nvPr userDrawn="1"/>
        </p:nvSpPr>
        <p:spPr>
          <a:xfrm>
            <a:off x="7481576" y="339248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an 528"/>
          <p:cNvSpPr/>
          <p:nvPr userDrawn="1"/>
        </p:nvSpPr>
        <p:spPr>
          <a:xfrm>
            <a:off x="7602776" y="287901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an 538"/>
          <p:cNvSpPr/>
          <p:nvPr userDrawn="1"/>
        </p:nvSpPr>
        <p:spPr>
          <a:xfrm>
            <a:off x="819356" y="212472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0" name="Can 539"/>
          <p:cNvSpPr/>
          <p:nvPr userDrawn="1"/>
        </p:nvSpPr>
        <p:spPr>
          <a:xfrm>
            <a:off x="1363257" y="235257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41" name="Straight Connector 540"/>
          <p:cNvCxnSpPr>
            <a:stCxn id="539" idx="3"/>
          </p:cNvCxnSpPr>
          <p:nvPr userDrawn="1"/>
        </p:nvCxnSpPr>
        <p:spPr>
          <a:xfrm>
            <a:off x="909356" y="2304020"/>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42" name="Can 541"/>
          <p:cNvSpPr/>
          <p:nvPr userDrawn="1"/>
        </p:nvSpPr>
        <p:spPr>
          <a:xfrm>
            <a:off x="559006" y="27197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14752" y="29803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995582" y="315967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29663" y="322097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653722" y="321318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2" name="Can 551"/>
          <p:cNvSpPr/>
          <p:nvPr userDrawn="1"/>
        </p:nvSpPr>
        <p:spPr>
          <a:xfrm>
            <a:off x="2034187" y="297267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4" name="Can 553"/>
          <p:cNvSpPr/>
          <p:nvPr userDrawn="1"/>
        </p:nvSpPr>
        <p:spPr>
          <a:xfrm>
            <a:off x="2186587" y="26856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6" name="Can 555"/>
          <p:cNvSpPr/>
          <p:nvPr userDrawn="1"/>
        </p:nvSpPr>
        <p:spPr>
          <a:xfrm>
            <a:off x="2307787" y="217216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657824" y="44570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281111" y="4169709"/>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66" name="Can 565"/>
          <p:cNvSpPr/>
          <p:nvPr userDrawn="1"/>
        </p:nvSpPr>
        <p:spPr>
          <a:xfrm>
            <a:off x="5293538" y="90128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8" name="Can 567"/>
          <p:cNvSpPr/>
          <p:nvPr userDrawn="1"/>
        </p:nvSpPr>
        <p:spPr>
          <a:xfrm>
            <a:off x="5734363" y="107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0" name="Can 569"/>
          <p:cNvSpPr/>
          <p:nvPr userDrawn="1"/>
        </p:nvSpPr>
        <p:spPr>
          <a:xfrm>
            <a:off x="6853333" y="16032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3" name="Can 572"/>
          <p:cNvSpPr/>
          <p:nvPr userDrawn="1"/>
        </p:nvSpPr>
        <p:spPr>
          <a:xfrm>
            <a:off x="7095733" y="102517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4" name="Can 573"/>
          <p:cNvSpPr/>
          <p:nvPr userDrawn="1"/>
        </p:nvSpPr>
        <p:spPr>
          <a:xfrm>
            <a:off x="8835656" y="169293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5" name="Straight Connector 574"/>
          <p:cNvCxnSpPr>
            <a:stCxn id="574" idx="3"/>
          </p:cNvCxnSpPr>
          <p:nvPr userDrawn="1"/>
        </p:nvCxnSpPr>
        <p:spPr>
          <a:xfrm flipH="1" flipV="1">
            <a:off x="7185733" y="1204472"/>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76" name="Can 575"/>
          <p:cNvSpPr/>
          <p:nvPr userDrawn="1"/>
        </p:nvSpPr>
        <p:spPr>
          <a:xfrm>
            <a:off x="8642581" y="7696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7" name="Straight Connector 576"/>
          <p:cNvCxnSpPr>
            <a:stCxn id="576" idx="3"/>
          </p:cNvCxnSpPr>
          <p:nvPr userDrawn="1"/>
        </p:nvCxnSpPr>
        <p:spPr>
          <a:xfrm flipH="1">
            <a:off x="7185733" y="948978"/>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0" name="Can 579"/>
          <p:cNvSpPr/>
          <p:nvPr userDrawn="1"/>
        </p:nvSpPr>
        <p:spPr>
          <a:xfrm>
            <a:off x="5455425" y="175254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1" name="Can 580"/>
          <p:cNvSpPr/>
          <p:nvPr userDrawn="1"/>
        </p:nvSpPr>
        <p:spPr>
          <a:xfrm>
            <a:off x="5072863" y="12837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2" name="Can 581"/>
          <p:cNvSpPr/>
          <p:nvPr userDrawn="1"/>
        </p:nvSpPr>
        <p:spPr>
          <a:xfrm>
            <a:off x="4865550" y="-389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3" name="Can 582"/>
          <p:cNvSpPr/>
          <p:nvPr userDrawn="1"/>
        </p:nvSpPr>
        <p:spPr>
          <a:xfrm>
            <a:off x="6018967" y="-13366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84" name="Straight Connector 583"/>
          <p:cNvCxnSpPr>
            <a:stCxn id="583" idx="3"/>
            <a:endCxn id="582" idx="3"/>
          </p:cNvCxnSpPr>
          <p:nvPr userDrawn="1"/>
        </p:nvCxnSpPr>
        <p:spPr>
          <a:xfrm flipH="1" flipV="1">
            <a:off x="4955550" y="-209868"/>
            <a:ext cx="1153417"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5" name="Can 584"/>
          <p:cNvSpPr/>
          <p:nvPr userDrawn="1"/>
        </p:nvSpPr>
        <p:spPr>
          <a:xfrm>
            <a:off x="6562868" y="9418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7" name="Can 586"/>
          <p:cNvSpPr/>
          <p:nvPr userDrawn="1"/>
        </p:nvSpPr>
        <p:spPr>
          <a:xfrm>
            <a:off x="7681838" y="62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9" name="Can 588"/>
          <p:cNvSpPr/>
          <p:nvPr userDrawn="1"/>
        </p:nvSpPr>
        <p:spPr>
          <a:xfrm>
            <a:off x="7924238" y="456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2" name="Can 591"/>
          <p:cNvSpPr/>
          <p:nvPr userDrawn="1"/>
        </p:nvSpPr>
        <p:spPr>
          <a:xfrm>
            <a:off x="7566074" y="-90413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6" name="Can 595"/>
          <p:cNvSpPr/>
          <p:nvPr userDrawn="1"/>
        </p:nvSpPr>
        <p:spPr>
          <a:xfrm>
            <a:off x="5758617" y="4613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8" name="Can 597"/>
          <p:cNvSpPr/>
          <p:nvPr userDrawn="1"/>
        </p:nvSpPr>
        <p:spPr>
          <a:xfrm>
            <a:off x="5914363" y="72198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0" name="Can 599"/>
          <p:cNvSpPr/>
          <p:nvPr userDrawn="1"/>
        </p:nvSpPr>
        <p:spPr>
          <a:xfrm>
            <a:off x="6195193" y="9012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2" name="Can 601"/>
          <p:cNvSpPr/>
          <p:nvPr userDrawn="1"/>
        </p:nvSpPr>
        <p:spPr>
          <a:xfrm>
            <a:off x="6529274" y="96257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4" name="Can 603"/>
          <p:cNvSpPr/>
          <p:nvPr userDrawn="1"/>
        </p:nvSpPr>
        <p:spPr>
          <a:xfrm>
            <a:off x="6853333" y="9547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6" name="Can 605"/>
          <p:cNvSpPr/>
          <p:nvPr userDrawn="1"/>
        </p:nvSpPr>
        <p:spPr>
          <a:xfrm>
            <a:off x="7233798" y="71428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8" name="Can 607"/>
          <p:cNvSpPr/>
          <p:nvPr userDrawn="1"/>
        </p:nvSpPr>
        <p:spPr>
          <a:xfrm>
            <a:off x="7386198" y="42724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0" name="Can 609"/>
          <p:cNvSpPr/>
          <p:nvPr userDrawn="1"/>
        </p:nvSpPr>
        <p:spPr>
          <a:xfrm>
            <a:off x="7507398" y="-862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2" name="Can 611"/>
          <p:cNvSpPr/>
          <p:nvPr userDrawn="1"/>
        </p:nvSpPr>
        <p:spPr>
          <a:xfrm>
            <a:off x="7562446" y="14917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13" name="Straight Connector 612"/>
          <p:cNvCxnSpPr>
            <a:stCxn id="612" idx="3"/>
            <a:endCxn id="573" idx="3"/>
          </p:cNvCxnSpPr>
          <p:nvPr userDrawn="1"/>
        </p:nvCxnSpPr>
        <p:spPr>
          <a:xfrm flipH="1" flipV="1">
            <a:off x="7185733" y="1204472"/>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23" name="Can 622"/>
          <p:cNvSpPr/>
          <p:nvPr userDrawn="1"/>
        </p:nvSpPr>
        <p:spPr>
          <a:xfrm>
            <a:off x="-1472526" y="170799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4" name="Can 623"/>
          <p:cNvSpPr/>
          <p:nvPr userDrawn="1"/>
        </p:nvSpPr>
        <p:spPr>
          <a:xfrm>
            <a:off x="-1665601" y="7847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5" name="Can 624"/>
          <p:cNvSpPr/>
          <p:nvPr userDrawn="1"/>
        </p:nvSpPr>
        <p:spPr>
          <a:xfrm>
            <a:off x="-1031701" y="188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6" name="Straight Connector 625"/>
          <p:cNvCxnSpPr>
            <a:stCxn id="623" idx="3"/>
            <a:endCxn id="625" idx="3"/>
          </p:cNvCxnSpPr>
          <p:nvPr userDrawn="1"/>
        </p:nvCxnSpPr>
        <p:spPr>
          <a:xfrm>
            <a:off x="-1382526" y="1887285"/>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27" name="Can 626"/>
          <p:cNvSpPr/>
          <p:nvPr userDrawn="1"/>
        </p:nvSpPr>
        <p:spPr>
          <a:xfrm>
            <a:off x="87269" y="2410000"/>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8" name="Straight Connector 627"/>
          <p:cNvCxnSpPr>
            <a:stCxn id="625" idx="3"/>
          </p:cNvCxnSpPr>
          <p:nvPr userDrawn="1"/>
        </p:nvCxnSpPr>
        <p:spPr>
          <a:xfrm>
            <a:off x="-941701" y="2059742"/>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30" name="Can 629"/>
          <p:cNvSpPr/>
          <p:nvPr userDrawn="1"/>
        </p:nvSpPr>
        <p:spPr>
          <a:xfrm>
            <a:off x="329669" y="18318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1" name="Can 630"/>
          <p:cNvSpPr/>
          <p:nvPr userDrawn="1"/>
        </p:nvSpPr>
        <p:spPr>
          <a:xfrm>
            <a:off x="2069592" y="249964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3" name="Can 632"/>
          <p:cNvSpPr/>
          <p:nvPr userDrawn="1"/>
        </p:nvSpPr>
        <p:spPr>
          <a:xfrm>
            <a:off x="1876517" y="157639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36" name="Straight Connector 635"/>
          <p:cNvCxnSpPr>
            <a:stCxn id="625" idx="3"/>
          </p:cNvCxnSpPr>
          <p:nvPr userDrawn="1"/>
        </p:nvCxnSpPr>
        <p:spPr>
          <a:xfrm flipV="1">
            <a:off x="-941701" y="1984290"/>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37" name="Can 636"/>
          <p:cNvSpPr/>
          <p:nvPr userDrawn="1"/>
        </p:nvSpPr>
        <p:spPr>
          <a:xfrm>
            <a:off x="-1310639" y="255925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8" name="Can 637"/>
          <p:cNvSpPr/>
          <p:nvPr userDrawn="1"/>
        </p:nvSpPr>
        <p:spPr>
          <a:xfrm>
            <a:off x="-1693201" y="2090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9" name="Can 638"/>
          <p:cNvSpPr/>
          <p:nvPr userDrawn="1"/>
        </p:nvSpPr>
        <p:spPr>
          <a:xfrm>
            <a:off x="-1900514" y="41754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0" name="Can 639"/>
          <p:cNvSpPr/>
          <p:nvPr userDrawn="1"/>
        </p:nvSpPr>
        <p:spPr>
          <a:xfrm>
            <a:off x="-747097" y="67304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1" name="Straight Connector 640"/>
          <p:cNvCxnSpPr>
            <a:endCxn id="639" idx="3"/>
          </p:cNvCxnSpPr>
          <p:nvPr userDrawn="1"/>
        </p:nvCxnSpPr>
        <p:spPr>
          <a:xfrm flipH="1" flipV="1">
            <a:off x="-1810514" y="596843"/>
            <a:ext cx="1153418" cy="2640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42" name="Can 641"/>
          <p:cNvSpPr/>
          <p:nvPr userDrawn="1"/>
        </p:nvSpPr>
        <p:spPr>
          <a:xfrm>
            <a:off x="-203196" y="90089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3" name="Straight Connector 642"/>
          <p:cNvCxnSpPr>
            <a:stCxn id="640" idx="3"/>
          </p:cNvCxnSpPr>
          <p:nvPr userDrawn="1"/>
        </p:nvCxnSpPr>
        <p:spPr>
          <a:xfrm>
            <a:off x="-657097" y="852337"/>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44" name="Can 643"/>
          <p:cNvSpPr/>
          <p:nvPr userDrawn="1"/>
        </p:nvSpPr>
        <p:spPr>
          <a:xfrm>
            <a:off x="915774" y="143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6" name="Can 645"/>
          <p:cNvSpPr/>
          <p:nvPr userDrawn="1"/>
        </p:nvSpPr>
        <p:spPr>
          <a:xfrm>
            <a:off x="1158174" y="8523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9" name="Can 648"/>
          <p:cNvSpPr/>
          <p:nvPr userDrawn="1"/>
        </p:nvSpPr>
        <p:spPr>
          <a:xfrm>
            <a:off x="800010" y="-974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2" name="Can 651"/>
          <p:cNvSpPr/>
          <p:nvPr userDrawn="1"/>
        </p:nvSpPr>
        <p:spPr>
          <a:xfrm>
            <a:off x="-1990514" y="1129879"/>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3" name="Can 652"/>
          <p:cNvSpPr/>
          <p:nvPr userDrawn="1"/>
        </p:nvSpPr>
        <p:spPr>
          <a:xfrm>
            <a:off x="-1007447" y="12680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4" name="Straight Connector 653"/>
          <p:cNvCxnSpPr>
            <a:stCxn id="653" idx="3"/>
          </p:cNvCxnSpPr>
          <p:nvPr userDrawn="1"/>
        </p:nvCxnSpPr>
        <p:spPr>
          <a:xfrm flipV="1">
            <a:off x="-917447" y="1080191"/>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5" name="Can 654"/>
          <p:cNvSpPr/>
          <p:nvPr userDrawn="1"/>
        </p:nvSpPr>
        <p:spPr>
          <a:xfrm>
            <a:off x="-851701" y="152869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6" name="Straight Connector 655"/>
          <p:cNvCxnSpPr>
            <a:stCxn id="655" idx="3"/>
          </p:cNvCxnSpPr>
          <p:nvPr userDrawn="1"/>
        </p:nvCxnSpPr>
        <p:spPr>
          <a:xfrm flipV="1">
            <a:off x="-761701" y="1088791"/>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7" name="Can 656"/>
          <p:cNvSpPr/>
          <p:nvPr userDrawn="1"/>
        </p:nvSpPr>
        <p:spPr>
          <a:xfrm>
            <a:off x="-570871" y="1707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8" name="Straight Connector 657"/>
          <p:cNvCxnSpPr>
            <a:stCxn id="657" idx="3"/>
          </p:cNvCxnSpPr>
          <p:nvPr userDrawn="1"/>
        </p:nvCxnSpPr>
        <p:spPr>
          <a:xfrm flipV="1">
            <a:off x="-480871" y="1080191"/>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9" name="Can 658"/>
          <p:cNvSpPr/>
          <p:nvPr userDrawn="1"/>
        </p:nvSpPr>
        <p:spPr>
          <a:xfrm>
            <a:off x="-236790" y="176928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0" name="Straight Connector 659"/>
          <p:cNvCxnSpPr>
            <a:stCxn id="659" idx="3"/>
          </p:cNvCxnSpPr>
          <p:nvPr userDrawn="1"/>
        </p:nvCxnSpPr>
        <p:spPr>
          <a:xfrm flipV="1">
            <a:off x="-146790" y="1080191"/>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1" name="Can 660"/>
          <p:cNvSpPr/>
          <p:nvPr userDrawn="1"/>
        </p:nvSpPr>
        <p:spPr>
          <a:xfrm>
            <a:off x="87269" y="176150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3" name="Can 662"/>
          <p:cNvSpPr/>
          <p:nvPr userDrawn="1"/>
        </p:nvSpPr>
        <p:spPr>
          <a:xfrm>
            <a:off x="467734" y="15209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5" name="Can 664"/>
          <p:cNvSpPr/>
          <p:nvPr userDrawn="1"/>
        </p:nvSpPr>
        <p:spPr>
          <a:xfrm>
            <a:off x="620134" y="12339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7" name="Can 666"/>
          <p:cNvSpPr/>
          <p:nvPr userDrawn="1"/>
        </p:nvSpPr>
        <p:spPr>
          <a:xfrm>
            <a:off x="741334" y="7204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8" name="Straight Connector 667"/>
          <p:cNvCxnSpPr>
            <a:stCxn id="667" idx="3"/>
            <a:endCxn id="642" idx="3"/>
          </p:cNvCxnSpPr>
          <p:nvPr userDrawn="1"/>
        </p:nvCxnSpPr>
        <p:spPr>
          <a:xfrm flipH="1">
            <a:off x="-113196" y="899778"/>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9" name="Can 668"/>
          <p:cNvSpPr/>
          <p:nvPr userDrawn="1"/>
        </p:nvSpPr>
        <p:spPr>
          <a:xfrm>
            <a:off x="796382" y="22984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71" name="Straight Connector 670"/>
          <p:cNvCxnSpPr>
            <a:stCxn id="627" idx="3"/>
          </p:cNvCxnSpPr>
          <p:nvPr userDrawn="1"/>
        </p:nvCxnSpPr>
        <p:spPr>
          <a:xfrm flipH="1">
            <a:off x="-1184458" y="2589294"/>
            <a:ext cx="1361727"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72" name="Straight Connector 671"/>
          <p:cNvCxnSpPr>
            <a:stCxn id="638" idx="3"/>
            <a:endCxn id="637" idx="3"/>
          </p:cNvCxnSpPr>
          <p:nvPr userDrawn="1"/>
        </p:nvCxnSpPr>
        <p:spPr>
          <a:xfrm>
            <a:off x="-1603201" y="2269758"/>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255291" y="44532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5" name="Can 234"/>
          <p:cNvSpPr/>
          <p:nvPr userDrawn="1"/>
        </p:nvSpPr>
        <p:spPr>
          <a:xfrm>
            <a:off x="799192" y="468106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45291" y="463250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37" name="Can 236"/>
          <p:cNvSpPr/>
          <p:nvPr userDrawn="1"/>
        </p:nvSpPr>
        <p:spPr>
          <a:xfrm>
            <a:off x="1918162" y="52106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9" name="Can 238"/>
          <p:cNvSpPr/>
          <p:nvPr userDrawn="1"/>
        </p:nvSpPr>
        <p:spPr>
          <a:xfrm>
            <a:off x="2160562" y="463250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02398" y="368274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42" name="Straight Connector 241"/>
          <p:cNvCxnSpPr>
            <a:stCxn id="235" idx="3"/>
            <a:endCxn id="239" idx="3"/>
          </p:cNvCxnSpPr>
          <p:nvPr userDrawn="1"/>
        </p:nvCxnSpPr>
        <p:spPr>
          <a:xfrm flipV="1">
            <a:off x="889192" y="4811800"/>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43" name="Can 242"/>
          <p:cNvSpPr/>
          <p:nvPr userDrawn="1"/>
        </p:nvSpPr>
        <p:spPr>
          <a:xfrm>
            <a:off x="-5059" y="50482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5" name="Can 244"/>
          <p:cNvSpPr/>
          <p:nvPr userDrawn="1"/>
        </p:nvSpPr>
        <p:spPr>
          <a:xfrm>
            <a:off x="150687" y="530886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3" name="Can 252"/>
          <p:cNvSpPr/>
          <p:nvPr userDrawn="1"/>
        </p:nvSpPr>
        <p:spPr>
          <a:xfrm>
            <a:off x="1470122" y="5301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an 254"/>
          <p:cNvSpPr/>
          <p:nvPr userDrawn="1"/>
        </p:nvSpPr>
        <p:spPr>
          <a:xfrm>
            <a:off x="1622522" y="50141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43722" y="45006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58" name="Straight Connector 257"/>
          <p:cNvCxnSpPr>
            <a:stCxn id="257" idx="3"/>
            <a:endCxn id="235" idx="3"/>
          </p:cNvCxnSpPr>
          <p:nvPr userDrawn="1"/>
        </p:nvCxnSpPr>
        <p:spPr>
          <a:xfrm flipH="1">
            <a:off x="889192" y="467994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pic>
        <p:nvPicPr>
          <p:cNvPr id="247" name="Picture 246"/>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248"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067667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wipe(left)">
                                      <p:cBhvr>
                                        <p:cTn id="23" dur="500"/>
                                        <p:tgtEl>
                                          <p:spTgt spid="3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35"/>
                                        </p:tgtEl>
                                        <p:attrNameLst>
                                          <p:attrName>style.visibility</p:attrName>
                                        </p:attrNameLst>
                                      </p:cBhvr>
                                      <p:to>
                                        <p:strVal val="visible"/>
                                      </p:to>
                                    </p:set>
                                    <p:animEffect transition="in" filter="wipe(left)">
                                      <p:cBhvr>
                                        <p:cTn id="27" dur="500"/>
                                        <p:tgtEl>
                                          <p:spTgt spid="33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34"/>
                                        </p:tgtEl>
                                        <p:attrNameLst>
                                          <p:attrName>style.visibility</p:attrName>
                                        </p:attrNameLst>
                                      </p:cBhvr>
                                      <p:to>
                                        <p:strVal val="visible"/>
                                      </p:to>
                                    </p:set>
                                    <p:animEffect transition="in" filter="wipe(left)">
                                      <p:cBhvr>
                                        <p:cTn id="31" dur="500"/>
                                        <p:tgtEl>
                                          <p:spTgt spid="334"/>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left)">
                                      <p:cBhvr>
                                        <p:cTn id="35" dur="500"/>
                                        <p:tgtEl>
                                          <p:spTgt spid="337"/>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8"/>
                                        </p:tgtEl>
                                        <p:attrNameLst>
                                          <p:attrName>style.visibility</p:attrName>
                                        </p:attrNameLst>
                                      </p:cBhvr>
                                      <p:to>
                                        <p:strVal val="visible"/>
                                      </p:to>
                                    </p:set>
                                    <p:animEffect transition="in" filter="wipe(left)">
                                      <p:cBhvr>
                                        <p:cTn id="39" dur="500"/>
                                        <p:tgtEl>
                                          <p:spTgt spid="338"/>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45"/>
                                        </p:tgtEl>
                                        <p:attrNameLst>
                                          <p:attrName>style.visibility</p:attrName>
                                        </p:attrNameLst>
                                      </p:cBhvr>
                                      <p:to>
                                        <p:strVal val="visible"/>
                                      </p:to>
                                    </p:set>
                                    <p:animEffect transition="in" filter="wipe(left)">
                                      <p:cBhvr>
                                        <p:cTn id="43" dur="500"/>
                                        <p:tgtEl>
                                          <p:spTgt spid="34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44"/>
                                        </p:tgtEl>
                                        <p:attrNameLst>
                                          <p:attrName>style.visibility</p:attrName>
                                        </p:attrNameLst>
                                      </p:cBhvr>
                                      <p:to>
                                        <p:strVal val="visible"/>
                                      </p:to>
                                    </p:set>
                                    <p:animEffect transition="in" filter="wipe(left)">
                                      <p:cBhvr>
                                        <p:cTn id="47" dur="500"/>
                                        <p:tgtEl>
                                          <p:spTgt spid="344"/>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47"/>
                                        </p:tgtEl>
                                        <p:attrNameLst>
                                          <p:attrName>style.visibility</p:attrName>
                                        </p:attrNameLst>
                                      </p:cBhvr>
                                      <p:to>
                                        <p:strVal val="visible"/>
                                      </p:to>
                                    </p:set>
                                    <p:animEffect transition="in" filter="wipe(left)">
                                      <p:cBhvr>
                                        <p:cTn id="51" dur="500"/>
                                        <p:tgtEl>
                                          <p:spTgt spid="34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46"/>
                                        </p:tgtEl>
                                        <p:attrNameLst>
                                          <p:attrName>style.visibility</p:attrName>
                                        </p:attrNameLst>
                                      </p:cBhvr>
                                      <p:to>
                                        <p:strVal val="visible"/>
                                      </p:to>
                                    </p:set>
                                    <p:animEffect transition="in" filter="wipe(left)">
                                      <p:cBhvr>
                                        <p:cTn id="55" dur="500"/>
                                        <p:tgtEl>
                                          <p:spTgt spid="34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348"/>
                                        </p:tgtEl>
                                        <p:attrNameLst>
                                          <p:attrName>style.visibility</p:attrName>
                                        </p:attrNameLst>
                                      </p:cBhvr>
                                      <p:to>
                                        <p:strVal val="visible"/>
                                      </p:to>
                                    </p:set>
                                    <p:animEffect transition="in" filter="wipe(left)">
                                      <p:cBhvr>
                                        <p:cTn id="59" dur="500"/>
                                        <p:tgtEl>
                                          <p:spTgt spid="348"/>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349"/>
                                        </p:tgtEl>
                                        <p:attrNameLst>
                                          <p:attrName>style.visibility</p:attrName>
                                        </p:attrNameLst>
                                      </p:cBhvr>
                                      <p:to>
                                        <p:strVal val="visible"/>
                                      </p:to>
                                    </p:set>
                                    <p:animEffect transition="in" filter="wipe(left)">
                                      <p:cBhvr>
                                        <p:cTn id="63" dur="500"/>
                                        <p:tgtEl>
                                          <p:spTgt spid="349"/>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50"/>
                                        </p:tgtEl>
                                        <p:attrNameLst>
                                          <p:attrName>style.visibility</p:attrName>
                                        </p:attrNameLst>
                                      </p:cBhvr>
                                      <p:to>
                                        <p:strVal val="visible"/>
                                      </p:to>
                                    </p:set>
                                    <p:animEffect transition="in" filter="wipe(left)">
                                      <p:cBhvr>
                                        <p:cTn id="67" dur="500"/>
                                        <p:tgtEl>
                                          <p:spTgt spid="350"/>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354"/>
                                        </p:tgtEl>
                                        <p:attrNameLst>
                                          <p:attrName>style.visibility</p:attrName>
                                        </p:attrNameLst>
                                      </p:cBhvr>
                                      <p:to>
                                        <p:strVal val="visible"/>
                                      </p:to>
                                    </p:set>
                                    <p:animEffect transition="in" filter="wipe(left)">
                                      <p:cBhvr>
                                        <p:cTn id="71" dur="500"/>
                                        <p:tgtEl>
                                          <p:spTgt spid="354"/>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351"/>
                                        </p:tgtEl>
                                        <p:attrNameLst>
                                          <p:attrName>style.visibility</p:attrName>
                                        </p:attrNameLst>
                                      </p:cBhvr>
                                      <p:to>
                                        <p:strVal val="visible"/>
                                      </p:to>
                                    </p:set>
                                    <p:animEffect transition="in" filter="wipe(left)">
                                      <p:cBhvr>
                                        <p:cTn id="75" dur="500"/>
                                        <p:tgtEl>
                                          <p:spTgt spid="351"/>
                                        </p:tgtEl>
                                      </p:cBhvr>
                                    </p:animEffect>
                                  </p:childTnLst>
                                </p:cTn>
                              </p:par>
                            </p:childTnLst>
                          </p:cTn>
                        </p:par>
                        <p:par>
                          <p:cTn id="76" fill="hold">
                            <p:stCondLst>
                              <p:cond delay="9000"/>
                            </p:stCondLst>
                            <p:childTnLst>
                              <p:par>
                                <p:cTn id="77" presetID="22" presetClass="entr" presetSubtype="8" fill="hold" nodeType="afterEffect">
                                  <p:stCondLst>
                                    <p:cond delay="0"/>
                                  </p:stCondLst>
                                  <p:childTnLst>
                                    <p:set>
                                      <p:cBhvr>
                                        <p:cTn id="78" dur="1" fill="hold">
                                          <p:stCondLst>
                                            <p:cond delay="0"/>
                                          </p:stCondLst>
                                        </p:cTn>
                                        <p:tgtEl>
                                          <p:spTgt spid="355"/>
                                        </p:tgtEl>
                                        <p:attrNameLst>
                                          <p:attrName>style.visibility</p:attrName>
                                        </p:attrNameLst>
                                      </p:cBhvr>
                                      <p:to>
                                        <p:strVal val="visible"/>
                                      </p:to>
                                    </p:set>
                                    <p:animEffect transition="in" filter="wipe(left)">
                                      <p:cBhvr>
                                        <p:cTn id="79" dur="500"/>
                                        <p:tgtEl>
                                          <p:spTgt spid="355"/>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57"/>
                                        </p:tgtEl>
                                        <p:attrNameLst>
                                          <p:attrName>style.visibility</p:attrName>
                                        </p:attrNameLst>
                                      </p:cBhvr>
                                      <p:to>
                                        <p:strVal val="visible"/>
                                      </p:to>
                                    </p:set>
                                    <p:animEffect transition="in" filter="wipe(left)">
                                      <p:cBhvr>
                                        <p:cTn id="83" dur="500"/>
                                        <p:tgtEl>
                                          <p:spTgt spid="357"/>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56"/>
                                        </p:tgtEl>
                                        <p:attrNameLst>
                                          <p:attrName>style.visibility</p:attrName>
                                        </p:attrNameLst>
                                      </p:cBhvr>
                                      <p:to>
                                        <p:strVal val="visible"/>
                                      </p:to>
                                    </p:set>
                                    <p:animEffect transition="in" filter="wipe(left)">
                                      <p:cBhvr>
                                        <p:cTn id="87" dur="500"/>
                                        <p:tgtEl>
                                          <p:spTgt spid="356"/>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59"/>
                                        </p:tgtEl>
                                        <p:attrNameLst>
                                          <p:attrName>style.visibility</p:attrName>
                                        </p:attrNameLst>
                                      </p:cBhvr>
                                      <p:to>
                                        <p:strVal val="visible"/>
                                      </p:to>
                                    </p:set>
                                    <p:animEffect transition="in" filter="wipe(left)">
                                      <p:cBhvr>
                                        <p:cTn id="91" dur="500"/>
                                        <p:tgtEl>
                                          <p:spTgt spid="359"/>
                                        </p:tgtEl>
                                      </p:cBhvr>
                                    </p:animEffect>
                                  </p:childTnLst>
                                </p:cTn>
                              </p:par>
                            </p:childTnLst>
                          </p:cTn>
                        </p:par>
                        <p:par>
                          <p:cTn id="92" fill="hold">
                            <p:stCondLst>
                              <p:cond delay="11000"/>
                            </p:stCondLst>
                            <p:childTnLst>
                              <p:par>
                                <p:cTn id="93" presetID="22" presetClass="entr" presetSubtype="8" fill="hold" grpId="0" nodeType="afterEffect">
                                  <p:stCondLst>
                                    <p:cond delay="0"/>
                                  </p:stCondLst>
                                  <p:childTnLst>
                                    <p:set>
                                      <p:cBhvr>
                                        <p:cTn id="94" dur="1" fill="hold">
                                          <p:stCondLst>
                                            <p:cond delay="0"/>
                                          </p:stCondLst>
                                        </p:cTn>
                                        <p:tgtEl>
                                          <p:spTgt spid="358"/>
                                        </p:tgtEl>
                                        <p:attrNameLst>
                                          <p:attrName>style.visibility</p:attrName>
                                        </p:attrNameLst>
                                      </p:cBhvr>
                                      <p:to>
                                        <p:strVal val="visible"/>
                                      </p:to>
                                    </p:set>
                                    <p:animEffect transition="in" filter="wipe(left)">
                                      <p:cBhvr>
                                        <p:cTn id="95" dur="500"/>
                                        <p:tgtEl>
                                          <p:spTgt spid="358"/>
                                        </p:tgtEl>
                                      </p:cBhvr>
                                    </p:animEffect>
                                  </p:childTnLst>
                                </p:cTn>
                              </p:par>
                            </p:childTnLst>
                          </p:cTn>
                        </p:par>
                        <p:par>
                          <p:cTn id="96" fill="hold">
                            <p:stCondLst>
                              <p:cond delay="11500"/>
                            </p:stCondLst>
                            <p:childTnLst>
                              <p:par>
                                <p:cTn id="97" presetID="22" presetClass="entr" presetSubtype="8" fill="hold" nodeType="afterEffect">
                                  <p:stCondLst>
                                    <p:cond delay="0"/>
                                  </p:stCondLst>
                                  <p:childTnLst>
                                    <p:set>
                                      <p:cBhvr>
                                        <p:cTn id="98" dur="1" fill="hold">
                                          <p:stCondLst>
                                            <p:cond delay="0"/>
                                          </p:stCondLst>
                                        </p:cTn>
                                        <p:tgtEl>
                                          <p:spTgt spid="360"/>
                                        </p:tgtEl>
                                        <p:attrNameLst>
                                          <p:attrName>style.visibility</p:attrName>
                                        </p:attrNameLst>
                                      </p:cBhvr>
                                      <p:to>
                                        <p:strVal val="visible"/>
                                      </p:to>
                                    </p:set>
                                    <p:animEffect transition="in" filter="wipe(left)">
                                      <p:cBhvr>
                                        <p:cTn id="99" dur="500"/>
                                        <p:tgtEl>
                                          <p:spTgt spid="360"/>
                                        </p:tgtEl>
                                      </p:cBhvr>
                                    </p:animEffect>
                                  </p:childTnLst>
                                </p:cTn>
                              </p:par>
                            </p:childTnLst>
                          </p:cTn>
                        </p:par>
                        <p:par>
                          <p:cTn id="100" fill="hold">
                            <p:stCondLst>
                              <p:cond delay="12000"/>
                            </p:stCondLst>
                            <p:childTnLst>
                              <p:par>
                                <p:cTn id="101" presetID="22" presetClass="entr" presetSubtype="8" fill="hold" grpId="0" nodeType="afterEffect">
                                  <p:stCondLst>
                                    <p:cond delay="0"/>
                                  </p:stCondLst>
                                  <p:childTnLst>
                                    <p:set>
                                      <p:cBhvr>
                                        <p:cTn id="102" dur="1" fill="hold">
                                          <p:stCondLst>
                                            <p:cond delay="0"/>
                                          </p:stCondLst>
                                        </p:cTn>
                                        <p:tgtEl>
                                          <p:spTgt spid="361"/>
                                        </p:tgtEl>
                                        <p:attrNameLst>
                                          <p:attrName>style.visibility</p:attrName>
                                        </p:attrNameLst>
                                      </p:cBhvr>
                                      <p:to>
                                        <p:strVal val="visible"/>
                                      </p:to>
                                    </p:set>
                                    <p:animEffect transition="in" filter="wipe(left)">
                                      <p:cBhvr>
                                        <p:cTn id="103" dur="500"/>
                                        <p:tgtEl>
                                          <p:spTgt spid="361"/>
                                        </p:tgtEl>
                                      </p:cBhvr>
                                    </p:animEffect>
                                  </p:childTnLst>
                                </p:cTn>
                              </p:par>
                            </p:childTnLst>
                          </p:cTn>
                        </p:par>
                        <p:par>
                          <p:cTn id="104" fill="hold">
                            <p:stCondLst>
                              <p:cond delay="12500"/>
                            </p:stCondLst>
                            <p:childTnLst>
                              <p:par>
                                <p:cTn id="105" presetID="22" presetClass="entr" presetSubtype="8" fill="hold" nodeType="afterEffect">
                                  <p:stCondLst>
                                    <p:cond delay="0"/>
                                  </p:stCondLst>
                                  <p:childTnLst>
                                    <p:set>
                                      <p:cBhvr>
                                        <p:cTn id="106" dur="1" fill="hold">
                                          <p:stCondLst>
                                            <p:cond delay="0"/>
                                          </p:stCondLst>
                                        </p:cTn>
                                        <p:tgtEl>
                                          <p:spTgt spid="363"/>
                                        </p:tgtEl>
                                        <p:attrNameLst>
                                          <p:attrName>style.visibility</p:attrName>
                                        </p:attrNameLst>
                                      </p:cBhvr>
                                      <p:to>
                                        <p:strVal val="visible"/>
                                      </p:to>
                                    </p:set>
                                    <p:animEffect transition="in" filter="wipe(left)">
                                      <p:cBhvr>
                                        <p:cTn id="107" dur="500"/>
                                        <p:tgtEl>
                                          <p:spTgt spid="363"/>
                                        </p:tgtEl>
                                      </p:cBhvr>
                                    </p:animEffect>
                                  </p:childTnLst>
                                </p:cTn>
                              </p:par>
                            </p:childTnLst>
                          </p:cTn>
                        </p:par>
                        <p:par>
                          <p:cTn id="108" fill="hold">
                            <p:stCondLst>
                              <p:cond delay="13000"/>
                            </p:stCondLst>
                            <p:childTnLst>
                              <p:par>
                                <p:cTn id="109" presetID="22" presetClass="entr" presetSubtype="8" fill="hold" grpId="0" nodeType="afterEffect">
                                  <p:stCondLst>
                                    <p:cond delay="0"/>
                                  </p:stCondLst>
                                  <p:childTnLst>
                                    <p:set>
                                      <p:cBhvr>
                                        <p:cTn id="110" dur="1" fill="hold">
                                          <p:stCondLst>
                                            <p:cond delay="0"/>
                                          </p:stCondLst>
                                        </p:cTn>
                                        <p:tgtEl>
                                          <p:spTgt spid="362"/>
                                        </p:tgtEl>
                                        <p:attrNameLst>
                                          <p:attrName>style.visibility</p:attrName>
                                        </p:attrNameLst>
                                      </p:cBhvr>
                                      <p:to>
                                        <p:strVal val="visible"/>
                                      </p:to>
                                    </p:set>
                                    <p:animEffect transition="in" filter="wipe(left)">
                                      <p:cBhvr>
                                        <p:cTn id="111" dur="500"/>
                                        <p:tgtEl>
                                          <p:spTgt spid="362"/>
                                        </p:tgtEl>
                                      </p:cBhvr>
                                    </p:animEffect>
                                  </p:childTnLst>
                                </p:cTn>
                              </p:par>
                            </p:childTnLst>
                          </p:cTn>
                        </p:par>
                        <p:par>
                          <p:cTn id="112" fill="hold">
                            <p:stCondLst>
                              <p:cond delay="13500"/>
                            </p:stCondLst>
                            <p:childTnLst>
                              <p:par>
                                <p:cTn id="113" presetID="22" presetClass="entr" presetSubtype="8" fill="hold" nodeType="afterEffect">
                                  <p:stCondLst>
                                    <p:cond delay="0"/>
                                  </p:stCondLst>
                                  <p:childTnLst>
                                    <p:set>
                                      <p:cBhvr>
                                        <p:cTn id="114" dur="1" fill="hold">
                                          <p:stCondLst>
                                            <p:cond delay="0"/>
                                          </p:stCondLst>
                                        </p:cTn>
                                        <p:tgtEl>
                                          <p:spTgt spid="365"/>
                                        </p:tgtEl>
                                        <p:attrNameLst>
                                          <p:attrName>style.visibility</p:attrName>
                                        </p:attrNameLst>
                                      </p:cBhvr>
                                      <p:to>
                                        <p:strVal val="visible"/>
                                      </p:to>
                                    </p:set>
                                    <p:animEffect transition="in" filter="wipe(left)">
                                      <p:cBhvr>
                                        <p:cTn id="115" dur="500"/>
                                        <p:tgtEl>
                                          <p:spTgt spid="365"/>
                                        </p:tgtEl>
                                      </p:cBhvr>
                                    </p:animEffect>
                                  </p:childTnLst>
                                </p:cTn>
                              </p:par>
                            </p:childTnLst>
                          </p:cTn>
                        </p:par>
                        <p:par>
                          <p:cTn id="116" fill="hold">
                            <p:stCondLst>
                              <p:cond delay="14000"/>
                            </p:stCondLst>
                            <p:childTnLst>
                              <p:par>
                                <p:cTn id="117" presetID="22" presetClass="entr" presetSubtype="8" fill="hold" grpId="0" nodeType="afterEffect">
                                  <p:stCondLst>
                                    <p:cond delay="0"/>
                                  </p:stCondLst>
                                  <p:childTnLst>
                                    <p:set>
                                      <p:cBhvr>
                                        <p:cTn id="118" dur="1" fill="hold">
                                          <p:stCondLst>
                                            <p:cond delay="0"/>
                                          </p:stCondLst>
                                        </p:cTn>
                                        <p:tgtEl>
                                          <p:spTgt spid="364"/>
                                        </p:tgtEl>
                                        <p:attrNameLst>
                                          <p:attrName>style.visibility</p:attrName>
                                        </p:attrNameLst>
                                      </p:cBhvr>
                                      <p:to>
                                        <p:strVal val="visible"/>
                                      </p:to>
                                    </p:set>
                                    <p:animEffect transition="in" filter="wipe(left)">
                                      <p:cBhvr>
                                        <p:cTn id="119" dur="500"/>
                                        <p:tgtEl>
                                          <p:spTgt spid="364"/>
                                        </p:tgtEl>
                                      </p:cBhvr>
                                    </p:animEffect>
                                  </p:childTnLst>
                                </p:cTn>
                              </p:par>
                            </p:childTnLst>
                          </p:cTn>
                        </p:par>
                        <p:par>
                          <p:cTn id="120" fill="hold">
                            <p:stCondLst>
                              <p:cond delay="14500"/>
                            </p:stCondLst>
                            <p:childTnLst>
                              <p:par>
                                <p:cTn id="121" presetID="22" presetClass="entr" presetSubtype="8" fill="hold" nodeType="afterEffect">
                                  <p:stCondLst>
                                    <p:cond delay="0"/>
                                  </p:stCondLst>
                                  <p:childTnLst>
                                    <p:set>
                                      <p:cBhvr>
                                        <p:cTn id="122" dur="1" fill="hold">
                                          <p:stCondLst>
                                            <p:cond delay="0"/>
                                          </p:stCondLst>
                                        </p:cTn>
                                        <p:tgtEl>
                                          <p:spTgt spid="367"/>
                                        </p:tgtEl>
                                        <p:attrNameLst>
                                          <p:attrName>style.visibility</p:attrName>
                                        </p:attrNameLst>
                                      </p:cBhvr>
                                      <p:to>
                                        <p:strVal val="visible"/>
                                      </p:to>
                                    </p:set>
                                    <p:animEffect transition="in" filter="wipe(left)">
                                      <p:cBhvr>
                                        <p:cTn id="123" dur="500"/>
                                        <p:tgtEl>
                                          <p:spTgt spid="367"/>
                                        </p:tgtEl>
                                      </p:cBhvr>
                                    </p:animEffect>
                                  </p:childTnLst>
                                </p:cTn>
                              </p:par>
                            </p:childTnLst>
                          </p:cTn>
                        </p:par>
                        <p:par>
                          <p:cTn id="124" fill="hold">
                            <p:stCondLst>
                              <p:cond delay="15000"/>
                            </p:stCondLst>
                            <p:childTnLst>
                              <p:par>
                                <p:cTn id="125" presetID="22" presetClass="entr" presetSubtype="8" fill="hold" nodeType="afterEffect">
                                  <p:stCondLst>
                                    <p:cond delay="0"/>
                                  </p:stCondLst>
                                  <p:childTnLst>
                                    <p:set>
                                      <p:cBhvr>
                                        <p:cTn id="126" dur="1" fill="hold">
                                          <p:stCondLst>
                                            <p:cond delay="0"/>
                                          </p:stCondLst>
                                        </p:cTn>
                                        <p:tgtEl>
                                          <p:spTgt spid="368"/>
                                        </p:tgtEl>
                                        <p:attrNameLst>
                                          <p:attrName>style.visibility</p:attrName>
                                        </p:attrNameLst>
                                      </p:cBhvr>
                                      <p:to>
                                        <p:strVal val="visible"/>
                                      </p:to>
                                    </p:set>
                                    <p:animEffect transition="in" filter="wipe(left)">
                                      <p:cBhvr>
                                        <p:cTn id="127" dur="500"/>
                                        <p:tgtEl>
                                          <p:spTgt spid="368"/>
                                        </p:tgtEl>
                                      </p:cBhvr>
                                    </p:animEffect>
                                  </p:childTnLst>
                                </p:cTn>
                              </p:par>
                            </p:childTnLst>
                          </p:cTn>
                        </p:par>
                        <p:par>
                          <p:cTn id="128" fill="hold">
                            <p:stCondLst>
                              <p:cond delay="15500"/>
                            </p:stCondLst>
                            <p:childTnLst>
                              <p:par>
                                <p:cTn id="129" presetID="22" presetClass="entr" presetSubtype="8" fill="hold" grpId="0" nodeType="afterEffect">
                                  <p:stCondLst>
                                    <p:cond delay="0"/>
                                  </p:stCondLst>
                                  <p:childTnLst>
                                    <p:set>
                                      <p:cBhvr>
                                        <p:cTn id="130" dur="1" fill="hold">
                                          <p:stCondLst>
                                            <p:cond delay="0"/>
                                          </p:stCondLst>
                                        </p:cTn>
                                        <p:tgtEl>
                                          <p:spTgt spid="370"/>
                                        </p:tgtEl>
                                        <p:attrNameLst>
                                          <p:attrName>style.visibility</p:attrName>
                                        </p:attrNameLst>
                                      </p:cBhvr>
                                      <p:to>
                                        <p:strVal val="visible"/>
                                      </p:to>
                                    </p:set>
                                    <p:animEffect transition="in" filter="wipe(left)">
                                      <p:cBhvr>
                                        <p:cTn id="131" dur="500"/>
                                        <p:tgtEl>
                                          <p:spTgt spid="370"/>
                                        </p:tgtEl>
                                      </p:cBhvr>
                                    </p:animEffect>
                                  </p:childTnLst>
                                </p:cTn>
                              </p:par>
                            </p:childTnLst>
                          </p:cTn>
                        </p:par>
                        <p:par>
                          <p:cTn id="132" fill="hold">
                            <p:stCondLst>
                              <p:cond delay="16000"/>
                            </p:stCondLst>
                            <p:childTnLst>
                              <p:par>
                                <p:cTn id="133" presetID="22" presetClass="entr" presetSubtype="8" fill="hold" nodeType="afterEffect">
                                  <p:stCondLst>
                                    <p:cond delay="0"/>
                                  </p:stCondLst>
                                  <p:childTnLst>
                                    <p:set>
                                      <p:cBhvr>
                                        <p:cTn id="134" dur="1" fill="hold">
                                          <p:stCondLst>
                                            <p:cond delay="0"/>
                                          </p:stCondLst>
                                        </p:cTn>
                                        <p:tgtEl>
                                          <p:spTgt spid="372"/>
                                        </p:tgtEl>
                                        <p:attrNameLst>
                                          <p:attrName>style.visibility</p:attrName>
                                        </p:attrNameLst>
                                      </p:cBhvr>
                                      <p:to>
                                        <p:strVal val="visible"/>
                                      </p:to>
                                    </p:set>
                                    <p:animEffect transition="in" filter="wipe(left)">
                                      <p:cBhvr>
                                        <p:cTn id="135" dur="500"/>
                                        <p:tgtEl>
                                          <p:spTgt spid="372"/>
                                        </p:tgtEl>
                                      </p:cBhvr>
                                    </p:animEffect>
                                  </p:childTnLst>
                                </p:cTn>
                              </p:par>
                            </p:childTnLst>
                          </p:cTn>
                        </p:par>
                        <p:par>
                          <p:cTn id="136" fill="hold">
                            <p:stCondLst>
                              <p:cond delay="16500"/>
                            </p:stCondLst>
                            <p:childTnLst>
                              <p:par>
                                <p:cTn id="137" presetID="22" presetClass="entr" presetSubtype="8" fill="hold" grpId="0" nodeType="afterEffect">
                                  <p:stCondLst>
                                    <p:cond delay="0"/>
                                  </p:stCondLst>
                                  <p:childTnLst>
                                    <p:set>
                                      <p:cBhvr>
                                        <p:cTn id="138" dur="1" fill="hold">
                                          <p:stCondLst>
                                            <p:cond delay="0"/>
                                          </p:stCondLst>
                                        </p:cTn>
                                        <p:tgtEl>
                                          <p:spTgt spid="369"/>
                                        </p:tgtEl>
                                        <p:attrNameLst>
                                          <p:attrName>style.visibility</p:attrName>
                                        </p:attrNameLst>
                                      </p:cBhvr>
                                      <p:to>
                                        <p:strVal val="visible"/>
                                      </p:to>
                                    </p:set>
                                    <p:animEffect transition="in" filter="wipe(left)">
                                      <p:cBhvr>
                                        <p:cTn id="139" dur="500"/>
                                        <p:tgtEl>
                                          <p:spTgt spid="369"/>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73"/>
                                        </p:tgtEl>
                                        <p:attrNameLst>
                                          <p:attrName>style.visibility</p:attrName>
                                        </p:attrNameLst>
                                      </p:cBhvr>
                                      <p:to>
                                        <p:strVal val="visible"/>
                                      </p:to>
                                    </p:set>
                                    <p:animEffect transition="in" filter="wipe(left)">
                                      <p:cBhvr>
                                        <p:cTn id="143" dur="500"/>
                                        <p:tgtEl>
                                          <p:spTgt spid="373"/>
                                        </p:tgtEl>
                                      </p:cBhvr>
                                    </p:animEffect>
                                  </p:childTnLst>
                                </p:cTn>
                              </p:par>
                            </p:childTnLst>
                          </p:cTn>
                        </p:par>
                        <p:par>
                          <p:cTn id="144" fill="hold">
                            <p:stCondLst>
                              <p:cond delay="17500"/>
                            </p:stCondLst>
                            <p:childTnLst>
                              <p:par>
                                <p:cTn id="145" presetID="22" presetClass="entr" presetSubtype="8" fill="hold" grpId="0" nodeType="afterEffect">
                                  <p:stCondLst>
                                    <p:cond delay="0"/>
                                  </p:stCondLst>
                                  <p:childTnLst>
                                    <p:set>
                                      <p:cBhvr>
                                        <p:cTn id="146" dur="1" fill="hold">
                                          <p:stCondLst>
                                            <p:cond delay="0"/>
                                          </p:stCondLst>
                                        </p:cTn>
                                        <p:tgtEl>
                                          <p:spTgt spid="371"/>
                                        </p:tgtEl>
                                        <p:attrNameLst>
                                          <p:attrName>style.visibility</p:attrName>
                                        </p:attrNameLst>
                                      </p:cBhvr>
                                      <p:to>
                                        <p:strVal val="visible"/>
                                      </p:to>
                                    </p:set>
                                    <p:animEffect transition="in" filter="wipe(left)">
                                      <p:cBhvr>
                                        <p:cTn id="147" dur="500"/>
                                        <p:tgtEl>
                                          <p:spTgt spid="371"/>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375"/>
                                        </p:tgtEl>
                                        <p:attrNameLst>
                                          <p:attrName>style.visibility</p:attrName>
                                        </p:attrNameLst>
                                      </p:cBhvr>
                                      <p:to>
                                        <p:strVal val="visible"/>
                                      </p:to>
                                    </p:set>
                                    <p:animEffect transition="in" filter="wipe(left)">
                                      <p:cBhvr>
                                        <p:cTn id="151" dur="500"/>
                                        <p:tgtEl>
                                          <p:spTgt spid="375"/>
                                        </p:tgtEl>
                                      </p:cBhvr>
                                    </p:animEffect>
                                  </p:childTnLst>
                                </p:cTn>
                              </p:par>
                            </p:childTnLst>
                          </p:cTn>
                        </p:par>
                        <p:par>
                          <p:cTn id="152" fill="hold">
                            <p:stCondLst>
                              <p:cond delay="18500"/>
                            </p:stCondLst>
                            <p:childTnLst>
                              <p:par>
                                <p:cTn id="153" presetID="22" presetClass="entr" presetSubtype="8" fill="hold" grpId="0" nodeType="afterEffect">
                                  <p:stCondLst>
                                    <p:cond delay="0"/>
                                  </p:stCondLst>
                                  <p:childTnLst>
                                    <p:set>
                                      <p:cBhvr>
                                        <p:cTn id="154" dur="1" fill="hold">
                                          <p:stCondLst>
                                            <p:cond delay="0"/>
                                          </p:stCondLst>
                                        </p:cTn>
                                        <p:tgtEl>
                                          <p:spTgt spid="374"/>
                                        </p:tgtEl>
                                        <p:attrNameLst>
                                          <p:attrName>style.visibility</p:attrName>
                                        </p:attrNameLst>
                                      </p:cBhvr>
                                      <p:to>
                                        <p:strVal val="visible"/>
                                      </p:to>
                                    </p:set>
                                    <p:animEffect transition="in" filter="wipe(left)">
                                      <p:cBhvr>
                                        <p:cTn id="155" dur="500"/>
                                        <p:tgtEl>
                                          <p:spTgt spid="374"/>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377"/>
                                        </p:tgtEl>
                                        <p:attrNameLst>
                                          <p:attrName>style.visibility</p:attrName>
                                        </p:attrNameLst>
                                      </p:cBhvr>
                                      <p:to>
                                        <p:strVal val="visible"/>
                                      </p:to>
                                    </p:set>
                                    <p:animEffect transition="in" filter="wipe(left)">
                                      <p:cBhvr>
                                        <p:cTn id="159" dur="500"/>
                                        <p:tgtEl>
                                          <p:spTgt spid="377"/>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376"/>
                                        </p:tgtEl>
                                        <p:attrNameLst>
                                          <p:attrName>style.visibility</p:attrName>
                                        </p:attrNameLst>
                                      </p:cBhvr>
                                      <p:to>
                                        <p:strVal val="visible"/>
                                      </p:to>
                                    </p:set>
                                    <p:animEffect transition="in" filter="wipe(left)">
                                      <p:cBhvr>
                                        <p:cTn id="163" dur="500"/>
                                        <p:tgtEl>
                                          <p:spTgt spid="376"/>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378"/>
                                        </p:tgtEl>
                                        <p:attrNameLst>
                                          <p:attrName>style.visibility</p:attrName>
                                        </p:attrNameLst>
                                      </p:cBhvr>
                                      <p:to>
                                        <p:strVal val="visible"/>
                                      </p:to>
                                    </p:set>
                                    <p:animEffect transition="in" filter="wipe(left)">
                                      <p:cBhvr>
                                        <p:cTn id="167" dur="500"/>
                                        <p:tgtEl>
                                          <p:spTgt spid="378"/>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379"/>
                                        </p:tgtEl>
                                        <p:attrNameLst>
                                          <p:attrName>style.visibility</p:attrName>
                                        </p:attrNameLst>
                                      </p:cBhvr>
                                      <p:to>
                                        <p:strVal val="visible"/>
                                      </p:to>
                                    </p:set>
                                    <p:animEffect transition="in" filter="wipe(left)">
                                      <p:cBhvr>
                                        <p:cTn id="171" dur="500"/>
                                        <p:tgtEl>
                                          <p:spTgt spid="379"/>
                                        </p:tgtEl>
                                      </p:cBhvr>
                                    </p:animEffect>
                                  </p:childTnLst>
                                </p:cTn>
                              </p:par>
                            </p:childTnLst>
                          </p:cTn>
                        </p:par>
                        <p:par>
                          <p:cTn id="172" fill="hold">
                            <p:stCondLst>
                              <p:cond delay="21000"/>
                            </p:stCondLst>
                            <p:childTnLst>
                              <p:par>
                                <p:cTn id="173" presetID="22" presetClass="entr" presetSubtype="8" fill="hold" nodeType="afterEffect">
                                  <p:stCondLst>
                                    <p:cond delay="0"/>
                                  </p:stCondLst>
                                  <p:childTnLst>
                                    <p:set>
                                      <p:cBhvr>
                                        <p:cTn id="174" dur="1" fill="hold">
                                          <p:stCondLst>
                                            <p:cond delay="0"/>
                                          </p:stCondLst>
                                        </p:cTn>
                                        <p:tgtEl>
                                          <p:spTgt spid="381"/>
                                        </p:tgtEl>
                                        <p:attrNameLst>
                                          <p:attrName>style.visibility</p:attrName>
                                        </p:attrNameLst>
                                      </p:cBhvr>
                                      <p:to>
                                        <p:strVal val="visible"/>
                                      </p:to>
                                    </p:set>
                                    <p:animEffect transition="in" filter="wipe(left)">
                                      <p:cBhvr>
                                        <p:cTn id="175" dur="500"/>
                                        <p:tgtEl>
                                          <p:spTgt spid="381"/>
                                        </p:tgtEl>
                                      </p:cBhvr>
                                    </p:animEffect>
                                  </p:childTnLst>
                                </p:cTn>
                              </p:par>
                            </p:childTnLst>
                          </p:cTn>
                        </p:par>
                        <p:par>
                          <p:cTn id="176" fill="hold">
                            <p:stCondLst>
                              <p:cond delay="21500"/>
                            </p:stCondLst>
                            <p:childTnLst>
                              <p:par>
                                <p:cTn id="177" presetID="22" presetClass="entr" presetSubtype="8" fill="hold" grpId="0" nodeType="afterEffect">
                                  <p:stCondLst>
                                    <p:cond delay="0"/>
                                  </p:stCondLst>
                                  <p:childTnLst>
                                    <p:set>
                                      <p:cBhvr>
                                        <p:cTn id="178" dur="1" fill="hold">
                                          <p:stCondLst>
                                            <p:cond delay="0"/>
                                          </p:stCondLst>
                                        </p:cTn>
                                        <p:tgtEl>
                                          <p:spTgt spid="380"/>
                                        </p:tgtEl>
                                        <p:attrNameLst>
                                          <p:attrName>style.visibility</p:attrName>
                                        </p:attrNameLst>
                                      </p:cBhvr>
                                      <p:to>
                                        <p:strVal val="visible"/>
                                      </p:to>
                                    </p:set>
                                    <p:animEffect transition="in" filter="wipe(left)">
                                      <p:cBhvr>
                                        <p:cTn id="179" dur="500"/>
                                        <p:tgtEl>
                                          <p:spTgt spid="380"/>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383"/>
                                        </p:tgtEl>
                                        <p:attrNameLst>
                                          <p:attrName>style.visibility</p:attrName>
                                        </p:attrNameLst>
                                      </p:cBhvr>
                                      <p:to>
                                        <p:strVal val="visible"/>
                                      </p:to>
                                    </p:set>
                                    <p:animEffect transition="in" filter="wipe(left)">
                                      <p:cBhvr>
                                        <p:cTn id="183" dur="500"/>
                                        <p:tgtEl>
                                          <p:spTgt spid="383"/>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382"/>
                                        </p:tgtEl>
                                        <p:attrNameLst>
                                          <p:attrName>style.visibility</p:attrName>
                                        </p:attrNameLst>
                                      </p:cBhvr>
                                      <p:to>
                                        <p:strVal val="visible"/>
                                      </p:to>
                                    </p:set>
                                    <p:animEffect transition="in" filter="wipe(left)">
                                      <p:cBhvr>
                                        <p:cTn id="187" dur="500"/>
                                        <p:tgtEl>
                                          <p:spTgt spid="382"/>
                                        </p:tgtEl>
                                      </p:cBhvr>
                                    </p:animEffect>
                                  </p:childTnLst>
                                </p:cTn>
                              </p:par>
                            </p:childTnLst>
                          </p:cTn>
                        </p:par>
                        <p:par>
                          <p:cTn id="188" fill="hold">
                            <p:stCondLst>
                              <p:cond delay="23000"/>
                            </p:stCondLst>
                            <p:childTnLst>
                              <p:par>
                                <p:cTn id="189" presetID="22" presetClass="entr" presetSubtype="8" fill="hold" grpId="0" nodeType="afterEffect">
                                  <p:stCondLst>
                                    <p:cond delay="0"/>
                                  </p:stCondLst>
                                  <p:childTnLst>
                                    <p:set>
                                      <p:cBhvr>
                                        <p:cTn id="190" dur="1" fill="hold">
                                          <p:stCondLst>
                                            <p:cond delay="0"/>
                                          </p:stCondLst>
                                        </p:cTn>
                                        <p:tgtEl>
                                          <p:spTgt spid="384"/>
                                        </p:tgtEl>
                                        <p:attrNameLst>
                                          <p:attrName>style.visibility</p:attrName>
                                        </p:attrNameLst>
                                      </p:cBhvr>
                                      <p:to>
                                        <p:strVal val="visible"/>
                                      </p:to>
                                    </p:set>
                                    <p:animEffect transition="in" filter="wipe(left)">
                                      <p:cBhvr>
                                        <p:cTn id="191" dur="500"/>
                                        <p:tgtEl>
                                          <p:spTgt spid="384"/>
                                        </p:tgtEl>
                                      </p:cBhvr>
                                    </p:animEffect>
                                  </p:childTnLst>
                                </p:cTn>
                              </p:par>
                            </p:childTnLst>
                          </p:cTn>
                        </p:par>
                        <p:par>
                          <p:cTn id="192" fill="hold">
                            <p:stCondLst>
                              <p:cond delay="23500"/>
                            </p:stCondLst>
                            <p:childTnLst>
                              <p:par>
                                <p:cTn id="193" presetID="22" presetClass="entr" presetSubtype="8" fill="hold" nodeType="afterEffect">
                                  <p:stCondLst>
                                    <p:cond delay="0"/>
                                  </p:stCondLst>
                                  <p:childTnLst>
                                    <p:set>
                                      <p:cBhvr>
                                        <p:cTn id="194" dur="1" fill="hold">
                                          <p:stCondLst>
                                            <p:cond delay="0"/>
                                          </p:stCondLst>
                                        </p:cTn>
                                        <p:tgtEl>
                                          <p:spTgt spid="385"/>
                                        </p:tgtEl>
                                        <p:attrNameLst>
                                          <p:attrName>style.visibility</p:attrName>
                                        </p:attrNameLst>
                                      </p:cBhvr>
                                      <p:to>
                                        <p:strVal val="visible"/>
                                      </p:to>
                                    </p:set>
                                    <p:animEffect transition="in" filter="wipe(left)">
                                      <p:cBhvr>
                                        <p:cTn id="195" dur="500"/>
                                        <p:tgtEl>
                                          <p:spTgt spid="385"/>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386"/>
                                        </p:tgtEl>
                                        <p:attrNameLst>
                                          <p:attrName>style.visibility</p:attrName>
                                        </p:attrNameLst>
                                      </p:cBhvr>
                                      <p:to>
                                        <p:strVal val="visible"/>
                                      </p:to>
                                    </p:set>
                                    <p:animEffect transition="in" filter="wipe(left)">
                                      <p:cBhvr>
                                        <p:cTn id="199" dur="500"/>
                                        <p:tgtEl>
                                          <p:spTgt spid="386"/>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388"/>
                                        </p:tgtEl>
                                        <p:attrNameLst>
                                          <p:attrName>style.visibility</p:attrName>
                                        </p:attrNameLst>
                                      </p:cBhvr>
                                      <p:to>
                                        <p:strVal val="visible"/>
                                      </p:to>
                                    </p:set>
                                    <p:animEffect transition="in" filter="wipe(left)">
                                      <p:cBhvr>
                                        <p:cTn id="203" dur="500"/>
                                        <p:tgtEl>
                                          <p:spTgt spid="388"/>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390"/>
                                        </p:tgtEl>
                                        <p:attrNameLst>
                                          <p:attrName>style.visibility</p:attrName>
                                        </p:attrNameLst>
                                      </p:cBhvr>
                                      <p:to>
                                        <p:strVal val="visible"/>
                                      </p:to>
                                    </p:set>
                                    <p:animEffect transition="in" filter="wipe(left)">
                                      <p:cBhvr>
                                        <p:cTn id="207" dur="500"/>
                                        <p:tgtEl>
                                          <p:spTgt spid="390"/>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387"/>
                                        </p:tgtEl>
                                        <p:attrNameLst>
                                          <p:attrName>style.visibility</p:attrName>
                                        </p:attrNameLst>
                                      </p:cBhvr>
                                      <p:to>
                                        <p:strVal val="visible"/>
                                      </p:to>
                                    </p:set>
                                    <p:animEffect transition="in" filter="wipe(left)">
                                      <p:cBhvr>
                                        <p:cTn id="211" dur="500"/>
                                        <p:tgtEl>
                                          <p:spTgt spid="387"/>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391"/>
                                        </p:tgtEl>
                                        <p:attrNameLst>
                                          <p:attrName>style.visibility</p:attrName>
                                        </p:attrNameLst>
                                      </p:cBhvr>
                                      <p:to>
                                        <p:strVal val="visible"/>
                                      </p:to>
                                    </p:set>
                                    <p:animEffect transition="in" filter="wipe(left)">
                                      <p:cBhvr>
                                        <p:cTn id="215" dur="500"/>
                                        <p:tgtEl>
                                          <p:spTgt spid="39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389"/>
                                        </p:tgtEl>
                                        <p:attrNameLst>
                                          <p:attrName>style.visibility</p:attrName>
                                        </p:attrNameLst>
                                      </p:cBhvr>
                                      <p:to>
                                        <p:strVal val="visible"/>
                                      </p:to>
                                    </p:set>
                                    <p:animEffect transition="in" filter="wipe(left)">
                                      <p:cBhvr>
                                        <p:cTn id="219" dur="500"/>
                                        <p:tgtEl>
                                          <p:spTgt spid="389"/>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393"/>
                                        </p:tgtEl>
                                        <p:attrNameLst>
                                          <p:attrName>style.visibility</p:attrName>
                                        </p:attrNameLst>
                                      </p:cBhvr>
                                      <p:to>
                                        <p:strVal val="visible"/>
                                      </p:to>
                                    </p:set>
                                    <p:animEffect transition="in" filter="wipe(left)">
                                      <p:cBhvr>
                                        <p:cTn id="223" dur="500"/>
                                        <p:tgtEl>
                                          <p:spTgt spid="393"/>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392"/>
                                        </p:tgtEl>
                                        <p:attrNameLst>
                                          <p:attrName>style.visibility</p:attrName>
                                        </p:attrNameLst>
                                      </p:cBhvr>
                                      <p:to>
                                        <p:strVal val="visible"/>
                                      </p:to>
                                    </p:set>
                                    <p:animEffect transition="in" filter="wipe(left)">
                                      <p:cBhvr>
                                        <p:cTn id="227" dur="500"/>
                                        <p:tgtEl>
                                          <p:spTgt spid="39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395"/>
                                        </p:tgtEl>
                                        <p:attrNameLst>
                                          <p:attrName>style.visibility</p:attrName>
                                        </p:attrNameLst>
                                      </p:cBhvr>
                                      <p:to>
                                        <p:strVal val="visible"/>
                                      </p:to>
                                    </p:set>
                                    <p:animEffect transition="in" filter="wipe(left)">
                                      <p:cBhvr>
                                        <p:cTn id="231" dur="500"/>
                                        <p:tgtEl>
                                          <p:spTgt spid="395"/>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394"/>
                                        </p:tgtEl>
                                        <p:attrNameLst>
                                          <p:attrName>style.visibility</p:attrName>
                                        </p:attrNameLst>
                                      </p:cBhvr>
                                      <p:to>
                                        <p:strVal val="visible"/>
                                      </p:to>
                                    </p:set>
                                    <p:animEffect transition="in" filter="wipe(left)">
                                      <p:cBhvr>
                                        <p:cTn id="235" dur="500"/>
                                        <p:tgtEl>
                                          <p:spTgt spid="39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396"/>
                                        </p:tgtEl>
                                        <p:attrNameLst>
                                          <p:attrName>style.visibility</p:attrName>
                                        </p:attrNameLst>
                                      </p:cBhvr>
                                      <p:to>
                                        <p:strVal val="visible"/>
                                      </p:to>
                                    </p:set>
                                    <p:animEffect transition="in" filter="wipe(left)">
                                      <p:cBhvr>
                                        <p:cTn id="239" dur="500"/>
                                        <p:tgtEl>
                                          <p:spTgt spid="396"/>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397"/>
                                        </p:tgtEl>
                                        <p:attrNameLst>
                                          <p:attrName>style.visibility</p:attrName>
                                        </p:attrNameLst>
                                      </p:cBhvr>
                                      <p:to>
                                        <p:strVal val="visible"/>
                                      </p:to>
                                    </p:set>
                                    <p:animEffect transition="in" filter="wipe(left)">
                                      <p:cBhvr>
                                        <p:cTn id="243" dur="500"/>
                                        <p:tgtEl>
                                          <p:spTgt spid="397"/>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399"/>
                                        </p:tgtEl>
                                        <p:attrNameLst>
                                          <p:attrName>style.visibility</p:attrName>
                                        </p:attrNameLst>
                                      </p:cBhvr>
                                      <p:to>
                                        <p:strVal val="visible"/>
                                      </p:to>
                                    </p:set>
                                    <p:animEffect transition="in" filter="wipe(left)">
                                      <p:cBhvr>
                                        <p:cTn id="247" dur="500"/>
                                        <p:tgtEl>
                                          <p:spTgt spid="399"/>
                                        </p:tgtEl>
                                      </p:cBhvr>
                                    </p:animEffect>
                                  </p:childTnLst>
                                </p:cTn>
                              </p:par>
                            </p:childTnLst>
                          </p:cTn>
                        </p:par>
                        <p:par>
                          <p:cTn id="248" fill="hold">
                            <p:stCondLst>
                              <p:cond delay="30500"/>
                            </p:stCondLst>
                            <p:childTnLst>
                              <p:par>
                                <p:cTn id="249" presetID="22" presetClass="entr" presetSubtype="8" fill="hold" nodeType="afterEffect">
                                  <p:stCondLst>
                                    <p:cond delay="0"/>
                                  </p:stCondLst>
                                  <p:childTnLst>
                                    <p:set>
                                      <p:cBhvr>
                                        <p:cTn id="250" dur="1" fill="hold">
                                          <p:stCondLst>
                                            <p:cond delay="0"/>
                                          </p:stCondLst>
                                        </p:cTn>
                                        <p:tgtEl>
                                          <p:spTgt spid="401"/>
                                        </p:tgtEl>
                                        <p:attrNameLst>
                                          <p:attrName>style.visibility</p:attrName>
                                        </p:attrNameLst>
                                      </p:cBhvr>
                                      <p:to>
                                        <p:strVal val="visible"/>
                                      </p:to>
                                    </p:set>
                                    <p:animEffect transition="in" filter="wipe(left)">
                                      <p:cBhvr>
                                        <p:cTn id="251" dur="500"/>
                                        <p:tgtEl>
                                          <p:spTgt spid="401"/>
                                        </p:tgtEl>
                                      </p:cBhvr>
                                    </p:animEffect>
                                  </p:childTnLst>
                                </p:cTn>
                              </p:par>
                            </p:childTnLst>
                          </p:cTn>
                        </p:par>
                        <p:par>
                          <p:cTn id="252" fill="hold">
                            <p:stCondLst>
                              <p:cond delay="31000"/>
                            </p:stCondLst>
                            <p:childTnLst>
                              <p:par>
                                <p:cTn id="253" presetID="22" presetClass="entr" presetSubtype="8" fill="hold" grpId="0" nodeType="afterEffect">
                                  <p:stCondLst>
                                    <p:cond delay="0"/>
                                  </p:stCondLst>
                                  <p:childTnLst>
                                    <p:set>
                                      <p:cBhvr>
                                        <p:cTn id="254" dur="1" fill="hold">
                                          <p:stCondLst>
                                            <p:cond delay="0"/>
                                          </p:stCondLst>
                                        </p:cTn>
                                        <p:tgtEl>
                                          <p:spTgt spid="402"/>
                                        </p:tgtEl>
                                        <p:attrNameLst>
                                          <p:attrName>style.visibility</p:attrName>
                                        </p:attrNameLst>
                                      </p:cBhvr>
                                      <p:to>
                                        <p:strVal val="visible"/>
                                      </p:to>
                                    </p:set>
                                    <p:animEffect transition="in" filter="wipe(left)">
                                      <p:cBhvr>
                                        <p:cTn id="255" dur="500"/>
                                        <p:tgtEl>
                                          <p:spTgt spid="402"/>
                                        </p:tgtEl>
                                      </p:cBhvr>
                                    </p:animEffect>
                                  </p:childTnLst>
                                </p:cTn>
                              </p:par>
                            </p:childTnLst>
                          </p:cTn>
                        </p:par>
                        <p:par>
                          <p:cTn id="256" fill="hold">
                            <p:stCondLst>
                              <p:cond delay="31500"/>
                            </p:stCondLst>
                            <p:childTnLst>
                              <p:par>
                                <p:cTn id="257" presetID="22" presetClass="entr" presetSubtype="8" fill="hold" nodeType="afterEffect">
                                  <p:stCondLst>
                                    <p:cond delay="0"/>
                                  </p:stCondLst>
                                  <p:childTnLst>
                                    <p:set>
                                      <p:cBhvr>
                                        <p:cTn id="258" dur="1" fill="hold">
                                          <p:stCondLst>
                                            <p:cond delay="0"/>
                                          </p:stCondLst>
                                        </p:cTn>
                                        <p:tgtEl>
                                          <p:spTgt spid="403"/>
                                        </p:tgtEl>
                                        <p:attrNameLst>
                                          <p:attrName>style.visibility</p:attrName>
                                        </p:attrNameLst>
                                      </p:cBhvr>
                                      <p:to>
                                        <p:strVal val="visible"/>
                                      </p:to>
                                    </p:set>
                                    <p:animEffect transition="in" filter="wipe(left)">
                                      <p:cBhvr>
                                        <p:cTn id="259" dur="500"/>
                                        <p:tgtEl>
                                          <p:spTgt spid="403"/>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404"/>
                                        </p:tgtEl>
                                        <p:attrNameLst>
                                          <p:attrName>style.visibility</p:attrName>
                                        </p:attrNameLst>
                                      </p:cBhvr>
                                      <p:to>
                                        <p:strVal val="visible"/>
                                      </p:to>
                                    </p:set>
                                    <p:animEffect transition="in" filter="wipe(left)">
                                      <p:cBhvr>
                                        <p:cTn id="263" dur="500"/>
                                        <p:tgtEl>
                                          <p:spTgt spid="404"/>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405"/>
                                        </p:tgtEl>
                                        <p:attrNameLst>
                                          <p:attrName>style.visibility</p:attrName>
                                        </p:attrNameLst>
                                      </p:cBhvr>
                                      <p:to>
                                        <p:strVal val="visible"/>
                                      </p:to>
                                    </p:set>
                                    <p:animEffect transition="in" filter="wipe(left)">
                                      <p:cBhvr>
                                        <p:cTn id="267" dur="500"/>
                                        <p:tgtEl>
                                          <p:spTgt spid="405"/>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406"/>
                                        </p:tgtEl>
                                        <p:attrNameLst>
                                          <p:attrName>style.visibility</p:attrName>
                                        </p:attrNameLst>
                                      </p:cBhvr>
                                      <p:to>
                                        <p:strVal val="visible"/>
                                      </p:to>
                                    </p:set>
                                    <p:animEffect transition="in" filter="wipe(left)">
                                      <p:cBhvr>
                                        <p:cTn id="271" dur="500"/>
                                        <p:tgtEl>
                                          <p:spTgt spid="406"/>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407"/>
                                        </p:tgtEl>
                                        <p:attrNameLst>
                                          <p:attrName>style.visibility</p:attrName>
                                        </p:attrNameLst>
                                      </p:cBhvr>
                                      <p:to>
                                        <p:strVal val="visible"/>
                                      </p:to>
                                    </p:set>
                                    <p:animEffect transition="in" filter="wipe(left)">
                                      <p:cBhvr>
                                        <p:cTn id="275" dur="500"/>
                                        <p:tgtEl>
                                          <p:spTgt spid="407"/>
                                        </p:tgtEl>
                                      </p:cBhvr>
                                    </p:animEffect>
                                  </p:childTnLst>
                                </p:cTn>
                              </p:par>
                            </p:childTnLst>
                          </p:cTn>
                        </p:par>
                        <p:par>
                          <p:cTn id="276" fill="hold">
                            <p:stCondLst>
                              <p:cond delay="34000"/>
                            </p:stCondLst>
                            <p:childTnLst>
                              <p:par>
                                <p:cTn id="277" presetID="22" presetClass="entr" presetSubtype="8" fill="hold" nodeType="afterEffect">
                                  <p:stCondLst>
                                    <p:cond delay="0"/>
                                  </p:stCondLst>
                                  <p:childTnLst>
                                    <p:set>
                                      <p:cBhvr>
                                        <p:cTn id="278" dur="1" fill="hold">
                                          <p:stCondLst>
                                            <p:cond delay="0"/>
                                          </p:stCondLst>
                                        </p:cTn>
                                        <p:tgtEl>
                                          <p:spTgt spid="408"/>
                                        </p:tgtEl>
                                        <p:attrNameLst>
                                          <p:attrName>style.visibility</p:attrName>
                                        </p:attrNameLst>
                                      </p:cBhvr>
                                      <p:to>
                                        <p:strVal val="visible"/>
                                      </p:to>
                                    </p:set>
                                    <p:animEffect transition="in" filter="wipe(left)">
                                      <p:cBhvr>
                                        <p:cTn id="279" dur="500"/>
                                        <p:tgtEl>
                                          <p:spTgt spid="408"/>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409"/>
                                        </p:tgtEl>
                                        <p:attrNameLst>
                                          <p:attrName>style.visibility</p:attrName>
                                        </p:attrNameLst>
                                      </p:cBhvr>
                                      <p:to>
                                        <p:strVal val="visible"/>
                                      </p:to>
                                    </p:set>
                                    <p:animEffect transition="in" filter="wipe(left)">
                                      <p:cBhvr>
                                        <p:cTn id="283" dur="500"/>
                                        <p:tgtEl>
                                          <p:spTgt spid="409"/>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410"/>
                                        </p:tgtEl>
                                        <p:attrNameLst>
                                          <p:attrName>style.visibility</p:attrName>
                                        </p:attrNameLst>
                                      </p:cBhvr>
                                      <p:to>
                                        <p:strVal val="visible"/>
                                      </p:to>
                                    </p:set>
                                    <p:animEffect transition="in" filter="wipe(left)">
                                      <p:cBhvr>
                                        <p:cTn id="287" dur="500"/>
                                        <p:tgtEl>
                                          <p:spTgt spid="410"/>
                                        </p:tgtEl>
                                      </p:cBhvr>
                                    </p:animEffect>
                                  </p:childTnLst>
                                </p:cTn>
                              </p:par>
                            </p:childTnLst>
                          </p:cTn>
                        </p:par>
                        <p:par>
                          <p:cTn id="288" fill="hold">
                            <p:stCondLst>
                              <p:cond delay="35500"/>
                            </p:stCondLst>
                            <p:childTnLst>
                              <p:par>
                                <p:cTn id="289" presetID="22" presetClass="entr" presetSubtype="8" fill="hold" nodeType="afterEffect">
                                  <p:stCondLst>
                                    <p:cond delay="0"/>
                                  </p:stCondLst>
                                  <p:childTnLst>
                                    <p:set>
                                      <p:cBhvr>
                                        <p:cTn id="290" dur="1" fill="hold">
                                          <p:stCondLst>
                                            <p:cond delay="0"/>
                                          </p:stCondLst>
                                        </p:cTn>
                                        <p:tgtEl>
                                          <p:spTgt spid="412"/>
                                        </p:tgtEl>
                                        <p:attrNameLst>
                                          <p:attrName>style.visibility</p:attrName>
                                        </p:attrNameLst>
                                      </p:cBhvr>
                                      <p:to>
                                        <p:strVal val="visible"/>
                                      </p:to>
                                    </p:set>
                                    <p:animEffect transition="in" filter="wipe(left)">
                                      <p:cBhvr>
                                        <p:cTn id="291" dur="500"/>
                                        <p:tgtEl>
                                          <p:spTgt spid="412"/>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413"/>
                                        </p:tgtEl>
                                        <p:attrNameLst>
                                          <p:attrName>style.visibility</p:attrName>
                                        </p:attrNameLst>
                                      </p:cBhvr>
                                      <p:to>
                                        <p:strVal val="visible"/>
                                      </p:to>
                                    </p:set>
                                    <p:animEffect transition="in" filter="wipe(left)">
                                      <p:cBhvr>
                                        <p:cTn id="295" dur="500"/>
                                        <p:tgtEl>
                                          <p:spTgt spid="413"/>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415"/>
                                        </p:tgtEl>
                                        <p:attrNameLst>
                                          <p:attrName>style.visibility</p:attrName>
                                        </p:attrNameLst>
                                      </p:cBhvr>
                                      <p:to>
                                        <p:strVal val="visible"/>
                                      </p:to>
                                    </p:set>
                                    <p:animEffect transition="in" filter="wipe(left)">
                                      <p:cBhvr>
                                        <p:cTn id="299" dur="500"/>
                                        <p:tgtEl>
                                          <p:spTgt spid="415"/>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416"/>
                                        </p:tgtEl>
                                        <p:attrNameLst>
                                          <p:attrName>style.visibility</p:attrName>
                                        </p:attrNameLst>
                                      </p:cBhvr>
                                      <p:to>
                                        <p:strVal val="visible"/>
                                      </p:to>
                                    </p:set>
                                    <p:animEffect transition="in" filter="wipe(left)">
                                      <p:cBhvr>
                                        <p:cTn id="303" dur="500"/>
                                        <p:tgtEl>
                                          <p:spTgt spid="416"/>
                                        </p:tgtEl>
                                      </p:cBhvr>
                                    </p:animEffect>
                                  </p:childTnLst>
                                </p:cTn>
                              </p:par>
                            </p:childTnLst>
                          </p:cTn>
                        </p:par>
                        <p:par>
                          <p:cTn id="304" fill="hold">
                            <p:stCondLst>
                              <p:cond delay="37500"/>
                            </p:stCondLst>
                            <p:childTnLst>
                              <p:par>
                                <p:cTn id="305" presetID="22" presetClass="entr" presetSubtype="8" fill="hold" grpId="0" nodeType="afterEffect">
                                  <p:stCondLst>
                                    <p:cond delay="0"/>
                                  </p:stCondLst>
                                  <p:childTnLst>
                                    <p:set>
                                      <p:cBhvr>
                                        <p:cTn id="306" dur="1" fill="hold">
                                          <p:stCondLst>
                                            <p:cond delay="0"/>
                                          </p:stCondLst>
                                        </p:cTn>
                                        <p:tgtEl>
                                          <p:spTgt spid="423"/>
                                        </p:tgtEl>
                                        <p:attrNameLst>
                                          <p:attrName>style.visibility</p:attrName>
                                        </p:attrNameLst>
                                      </p:cBhvr>
                                      <p:to>
                                        <p:strVal val="visible"/>
                                      </p:to>
                                    </p:set>
                                    <p:animEffect transition="in" filter="wipe(left)">
                                      <p:cBhvr>
                                        <p:cTn id="307" dur="500"/>
                                        <p:tgtEl>
                                          <p:spTgt spid="423"/>
                                        </p:tgtEl>
                                      </p:cBhvr>
                                    </p:animEffect>
                                  </p:childTnLst>
                                </p:cTn>
                              </p:par>
                            </p:childTnLst>
                          </p:cTn>
                        </p:par>
                        <p:par>
                          <p:cTn id="308" fill="hold">
                            <p:stCondLst>
                              <p:cond delay="38000"/>
                            </p:stCondLst>
                            <p:childTnLst>
                              <p:par>
                                <p:cTn id="309" presetID="22" presetClass="entr" presetSubtype="8" fill="hold" nodeType="afterEffect">
                                  <p:stCondLst>
                                    <p:cond delay="0"/>
                                  </p:stCondLst>
                                  <p:childTnLst>
                                    <p:set>
                                      <p:cBhvr>
                                        <p:cTn id="310" dur="1" fill="hold">
                                          <p:stCondLst>
                                            <p:cond delay="0"/>
                                          </p:stCondLst>
                                        </p:cTn>
                                        <p:tgtEl>
                                          <p:spTgt spid="424"/>
                                        </p:tgtEl>
                                        <p:attrNameLst>
                                          <p:attrName>style.visibility</p:attrName>
                                        </p:attrNameLst>
                                      </p:cBhvr>
                                      <p:to>
                                        <p:strVal val="visible"/>
                                      </p:to>
                                    </p:set>
                                    <p:animEffect transition="in" filter="wipe(left)">
                                      <p:cBhvr>
                                        <p:cTn id="311" dur="500"/>
                                        <p:tgtEl>
                                          <p:spTgt spid="424"/>
                                        </p:tgtEl>
                                      </p:cBhvr>
                                    </p:animEffect>
                                  </p:childTnLst>
                                </p:cTn>
                              </p:par>
                            </p:childTnLst>
                          </p:cTn>
                        </p:par>
                        <p:par>
                          <p:cTn id="312" fill="hold">
                            <p:stCondLst>
                              <p:cond delay="38500"/>
                            </p:stCondLst>
                            <p:childTnLst>
                              <p:par>
                                <p:cTn id="313" presetID="22" presetClass="entr" presetSubtype="8" fill="hold" nodeType="afterEffect">
                                  <p:stCondLst>
                                    <p:cond delay="0"/>
                                  </p:stCondLst>
                                  <p:childTnLst>
                                    <p:set>
                                      <p:cBhvr>
                                        <p:cTn id="314" dur="1" fill="hold">
                                          <p:stCondLst>
                                            <p:cond delay="0"/>
                                          </p:stCondLst>
                                        </p:cTn>
                                        <p:tgtEl>
                                          <p:spTgt spid="475"/>
                                        </p:tgtEl>
                                        <p:attrNameLst>
                                          <p:attrName>style.visibility</p:attrName>
                                        </p:attrNameLst>
                                      </p:cBhvr>
                                      <p:to>
                                        <p:strVal val="visible"/>
                                      </p:to>
                                    </p:set>
                                    <p:animEffect transition="in" filter="wipe(left)">
                                      <p:cBhvr>
                                        <p:cTn id="315" dur="500"/>
                                        <p:tgtEl>
                                          <p:spTgt spid="475"/>
                                        </p:tgtEl>
                                      </p:cBhvr>
                                    </p:animEffect>
                                  </p:childTnLst>
                                </p:cTn>
                              </p:par>
                            </p:childTnLst>
                          </p:cTn>
                        </p:par>
                        <p:par>
                          <p:cTn id="316" fill="hold">
                            <p:stCondLst>
                              <p:cond delay="39000"/>
                            </p:stCondLst>
                            <p:childTnLst>
                              <p:par>
                                <p:cTn id="317" presetID="22" presetClass="entr" presetSubtype="8" fill="hold" grpId="0" nodeType="afterEffect">
                                  <p:stCondLst>
                                    <p:cond delay="0"/>
                                  </p:stCondLst>
                                  <p:childTnLst>
                                    <p:set>
                                      <p:cBhvr>
                                        <p:cTn id="318" dur="1" fill="hold">
                                          <p:stCondLst>
                                            <p:cond delay="0"/>
                                          </p:stCondLst>
                                        </p:cTn>
                                        <p:tgtEl>
                                          <p:spTgt spid="505"/>
                                        </p:tgtEl>
                                        <p:attrNameLst>
                                          <p:attrName>style.visibility</p:attrName>
                                        </p:attrNameLst>
                                      </p:cBhvr>
                                      <p:to>
                                        <p:strVal val="visible"/>
                                      </p:to>
                                    </p:set>
                                    <p:animEffect transition="in" filter="wipe(left)">
                                      <p:cBhvr>
                                        <p:cTn id="319" dur="500"/>
                                        <p:tgtEl>
                                          <p:spTgt spid="505"/>
                                        </p:tgtEl>
                                      </p:cBhvr>
                                    </p:animEffect>
                                  </p:childTnLst>
                                </p:cTn>
                              </p:par>
                            </p:childTnLst>
                          </p:cTn>
                        </p:par>
                        <p:par>
                          <p:cTn id="320" fill="hold">
                            <p:stCondLst>
                              <p:cond delay="39500"/>
                            </p:stCondLst>
                            <p:childTnLst>
                              <p:par>
                                <p:cTn id="321" presetID="22" presetClass="entr" presetSubtype="8" fill="hold" nodeType="afterEffect">
                                  <p:stCondLst>
                                    <p:cond delay="0"/>
                                  </p:stCondLst>
                                  <p:childTnLst>
                                    <p:set>
                                      <p:cBhvr>
                                        <p:cTn id="322" dur="1" fill="hold">
                                          <p:stCondLst>
                                            <p:cond delay="0"/>
                                          </p:stCondLst>
                                        </p:cTn>
                                        <p:tgtEl>
                                          <p:spTgt spid="506"/>
                                        </p:tgtEl>
                                        <p:attrNameLst>
                                          <p:attrName>style.visibility</p:attrName>
                                        </p:attrNameLst>
                                      </p:cBhvr>
                                      <p:to>
                                        <p:strVal val="visible"/>
                                      </p:to>
                                    </p:set>
                                    <p:animEffect transition="in" filter="wipe(left)">
                                      <p:cBhvr>
                                        <p:cTn id="323" dur="500"/>
                                        <p:tgtEl>
                                          <p:spTgt spid="506"/>
                                        </p:tgtEl>
                                      </p:cBhvr>
                                    </p:animEffect>
                                  </p:childTnLst>
                                </p:cTn>
                              </p:par>
                            </p:childTnLst>
                          </p:cTn>
                        </p:par>
                        <p:par>
                          <p:cTn id="324" fill="hold">
                            <p:stCondLst>
                              <p:cond delay="40000"/>
                            </p:stCondLst>
                            <p:childTnLst>
                              <p:par>
                                <p:cTn id="325" presetID="22" presetClass="entr" presetSubtype="8" fill="hold" grpId="0" nodeType="afterEffect">
                                  <p:stCondLst>
                                    <p:cond delay="0"/>
                                  </p:stCondLst>
                                  <p:childTnLst>
                                    <p:set>
                                      <p:cBhvr>
                                        <p:cTn id="326" dur="1" fill="hold">
                                          <p:stCondLst>
                                            <p:cond delay="0"/>
                                          </p:stCondLst>
                                        </p:cTn>
                                        <p:tgtEl>
                                          <p:spTgt spid="509"/>
                                        </p:tgtEl>
                                        <p:attrNameLst>
                                          <p:attrName>style.visibility</p:attrName>
                                        </p:attrNameLst>
                                      </p:cBhvr>
                                      <p:to>
                                        <p:strVal val="visible"/>
                                      </p:to>
                                    </p:set>
                                    <p:animEffect transition="in" filter="wipe(left)">
                                      <p:cBhvr>
                                        <p:cTn id="327" dur="500"/>
                                        <p:tgtEl>
                                          <p:spTgt spid="509"/>
                                        </p:tgtEl>
                                      </p:cBhvr>
                                    </p:animEffect>
                                  </p:childTnLst>
                                </p:cTn>
                              </p:par>
                            </p:childTnLst>
                          </p:cTn>
                        </p:par>
                        <p:par>
                          <p:cTn id="328" fill="hold">
                            <p:stCondLst>
                              <p:cond delay="40500"/>
                            </p:stCondLst>
                            <p:childTnLst>
                              <p:par>
                                <p:cTn id="329" presetID="22" presetClass="entr" presetSubtype="8" fill="hold" nodeType="afterEffect">
                                  <p:stCondLst>
                                    <p:cond delay="0"/>
                                  </p:stCondLst>
                                  <p:childTnLst>
                                    <p:set>
                                      <p:cBhvr>
                                        <p:cTn id="330" dur="1" fill="hold">
                                          <p:stCondLst>
                                            <p:cond delay="0"/>
                                          </p:stCondLst>
                                        </p:cTn>
                                        <p:tgtEl>
                                          <p:spTgt spid="510"/>
                                        </p:tgtEl>
                                        <p:attrNameLst>
                                          <p:attrName>style.visibility</p:attrName>
                                        </p:attrNameLst>
                                      </p:cBhvr>
                                      <p:to>
                                        <p:strVal val="visible"/>
                                      </p:to>
                                    </p:set>
                                    <p:animEffect transition="in" filter="wipe(left)">
                                      <p:cBhvr>
                                        <p:cTn id="331" dur="500"/>
                                        <p:tgtEl>
                                          <p:spTgt spid="510"/>
                                        </p:tgtEl>
                                      </p:cBhvr>
                                    </p:animEffect>
                                  </p:childTnLst>
                                </p:cTn>
                              </p:par>
                            </p:childTnLst>
                          </p:cTn>
                        </p:par>
                        <p:par>
                          <p:cTn id="332" fill="hold">
                            <p:stCondLst>
                              <p:cond delay="41000"/>
                            </p:stCondLst>
                            <p:childTnLst>
                              <p:par>
                                <p:cTn id="333" presetID="22" presetClass="entr" presetSubtype="8" fill="hold" grpId="0" nodeType="afterEffect">
                                  <p:stCondLst>
                                    <p:cond delay="0"/>
                                  </p:stCondLst>
                                  <p:childTnLst>
                                    <p:set>
                                      <p:cBhvr>
                                        <p:cTn id="334" dur="1" fill="hold">
                                          <p:stCondLst>
                                            <p:cond delay="0"/>
                                          </p:stCondLst>
                                        </p:cTn>
                                        <p:tgtEl>
                                          <p:spTgt spid="513"/>
                                        </p:tgtEl>
                                        <p:attrNameLst>
                                          <p:attrName>style.visibility</p:attrName>
                                        </p:attrNameLst>
                                      </p:cBhvr>
                                      <p:to>
                                        <p:strVal val="visible"/>
                                      </p:to>
                                    </p:set>
                                    <p:animEffect transition="in" filter="wipe(left)">
                                      <p:cBhvr>
                                        <p:cTn id="335" dur="500"/>
                                        <p:tgtEl>
                                          <p:spTgt spid="513"/>
                                        </p:tgtEl>
                                      </p:cBhvr>
                                    </p:animEffect>
                                  </p:childTnLst>
                                </p:cTn>
                              </p:par>
                            </p:childTnLst>
                          </p:cTn>
                        </p:par>
                        <p:par>
                          <p:cTn id="336" fill="hold">
                            <p:stCondLst>
                              <p:cond delay="41500"/>
                            </p:stCondLst>
                            <p:childTnLst>
                              <p:par>
                                <p:cTn id="337" presetID="22" presetClass="entr" presetSubtype="8" fill="hold" nodeType="afterEffect">
                                  <p:stCondLst>
                                    <p:cond delay="0"/>
                                  </p:stCondLst>
                                  <p:childTnLst>
                                    <p:set>
                                      <p:cBhvr>
                                        <p:cTn id="338" dur="1" fill="hold">
                                          <p:stCondLst>
                                            <p:cond delay="0"/>
                                          </p:stCondLst>
                                        </p:cTn>
                                        <p:tgtEl>
                                          <p:spTgt spid="514"/>
                                        </p:tgtEl>
                                        <p:attrNameLst>
                                          <p:attrName>style.visibility</p:attrName>
                                        </p:attrNameLst>
                                      </p:cBhvr>
                                      <p:to>
                                        <p:strVal val="visible"/>
                                      </p:to>
                                    </p:set>
                                    <p:animEffect transition="in" filter="wipe(left)">
                                      <p:cBhvr>
                                        <p:cTn id="339" dur="500"/>
                                        <p:tgtEl>
                                          <p:spTgt spid="514"/>
                                        </p:tgtEl>
                                      </p:cBhvr>
                                    </p:animEffect>
                                  </p:childTnLst>
                                </p:cTn>
                              </p:par>
                            </p:childTnLst>
                          </p:cTn>
                        </p:par>
                        <p:par>
                          <p:cTn id="340" fill="hold">
                            <p:stCondLst>
                              <p:cond delay="42000"/>
                            </p:stCondLst>
                            <p:childTnLst>
                              <p:par>
                                <p:cTn id="341" presetID="22" presetClass="entr" presetSubtype="8" fill="hold" grpId="0" nodeType="afterEffect">
                                  <p:stCondLst>
                                    <p:cond delay="0"/>
                                  </p:stCondLst>
                                  <p:childTnLst>
                                    <p:set>
                                      <p:cBhvr>
                                        <p:cTn id="342" dur="1" fill="hold">
                                          <p:stCondLst>
                                            <p:cond delay="0"/>
                                          </p:stCondLst>
                                        </p:cTn>
                                        <p:tgtEl>
                                          <p:spTgt spid="516"/>
                                        </p:tgtEl>
                                        <p:attrNameLst>
                                          <p:attrName>style.visibility</p:attrName>
                                        </p:attrNameLst>
                                      </p:cBhvr>
                                      <p:to>
                                        <p:strVal val="visible"/>
                                      </p:to>
                                    </p:set>
                                    <p:animEffect transition="in" filter="wipe(left)">
                                      <p:cBhvr>
                                        <p:cTn id="343" dur="500"/>
                                        <p:tgtEl>
                                          <p:spTgt spid="516"/>
                                        </p:tgtEl>
                                      </p:cBhvr>
                                    </p:animEffect>
                                  </p:childTnLst>
                                </p:cTn>
                              </p:par>
                            </p:childTnLst>
                          </p:cTn>
                        </p:par>
                        <p:par>
                          <p:cTn id="344" fill="hold">
                            <p:stCondLst>
                              <p:cond delay="42500"/>
                            </p:stCondLst>
                            <p:childTnLst>
                              <p:par>
                                <p:cTn id="345" presetID="22" presetClass="entr" presetSubtype="8" fill="hold" nodeType="afterEffect">
                                  <p:stCondLst>
                                    <p:cond delay="0"/>
                                  </p:stCondLst>
                                  <p:childTnLst>
                                    <p:set>
                                      <p:cBhvr>
                                        <p:cTn id="346" dur="1" fill="hold">
                                          <p:stCondLst>
                                            <p:cond delay="0"/>
                                          </p:stCondLst>
                                        </p:cTn>
                                        <p:tgtEl>
                                          <p:spTgt spid="517"/>
                                        </p:tgtEl>
                                        <p:attrNameLst>
                                          <p:attrName>style.visibility</p:attrName>
                                        </p:attrNameLst>
                                      </p:cBhvr>
                                      <p:to>
                                        <p:strVal val="visible"/>
                                      </p:to>
                                    </p:set>
                                    <p:animEffect transition="in" filter="wipe(left)">
                                      <p:cBhvr>
                                        <p:cTn id="347" dur="500"/>
                                        <p:tgtEl>
                                          <p:spTgt spid="517"/>
                                        </p:tgtEl>
                                      </p:cBhvr>
                                    </p:animEffect>
                                  </p:childTnLst>
                                </p:cTn>
                              </p:par>
                            </p:childTnLst>
                          </p:cTn>
                        </p:par>
                        <p:par>
                          <p:cTn id="348" fill="hold">
                            <p:stCondLst>
                              <p:cond delay="43000"/>
                            </p:stCondLst>
                            <p:childTnLst>
                              <p:par>
                                <p:cTn id="349" presetID="22" presetClass="entr" presetSubtype="8" fill="hold" grpId="0" nodeType="afterEffect">
                                  <p:stCondLst>
                                    <p:cond delay="0"/>
                                  </p:stCondLst>
                                  <p:childTnLst>
                                    <p:set>
                                      <p:cBhvr>
                                        <p:cTn id="350" dur="1" fill="hold">
                                          <p:stCondLst>
                                            <p:cond delay="0"/>
                                          </p:stCondLst>
                                        </p:cTn>
                                        <p:tgtEl>
                                          <p:spTgt spid="520"/>
                                        </p:tgtEl>
                                        <p:attrNameLst>
                                          <p:attrName>style.visibility</p:attrName>
                                        </p:attrNameLst>
                                      </p:cBhvr>
                                      <p:to>
                                        <p:strVal val="visible"/>
                                      </p:to>
                                    </p:set>
                                    <p:animEffect transition="in" filter="wipe(left)">
                                      <p:cBhvr>
                                        <p:cTn id="351" dur="500"/>
                                        <p:tgtEl>
                                          <p:spTgt spid="520"/>
                                        </p:tgtEl>
                                      </p:cBhvr>
                                    </p:animEffect>
                                  </p:childTnLst>
                                </p:cTn>
                              </p:par>
                            </p:childTnLst>
                          </p:cTn>
                        </p:par>
                        <p:par>
                          <p:cTn id="352" fill="hold">
                            <p:stCondLst>
                              <p:cond delay="43500"/>
                            </p:stCondLst>
                            <p:childTnLst>
                              <p:par>
                                <p:cTn id="353" presetID="22" presetClass="entr" presetSubtype="8" fill="hold" nodeType="afterEffect">
                                  <p:stCondLst>
                                    <p:cond delay="0"/>
                                  </p:stCondLst>
                                  <p:childTnLst>
                                    <p:set>
                                      <p:cBhvr>
                                        <p:cTn id="354" dur="1" fill="hold">
                                          <p:stCondLst>
                                            <p:cond delay="0"/>
                                          </p:stCondLst>
                                        </p:cTn>
                                        <p:tgtEl>
                                          <p:spTgt spid="521"/>
                                        </p:tgtEl>
                                        <p:attrNameLst>
                                          <p:attrName>style.visibility</p:attrName>
                                        </p:attrNameLst>
                                      </p:cBhvr>
                                      <p:to>
                                        <p:strVal val="visible"/>
                                      </p:to>
                                    </p:set>
                                    <p:animEffect transition="in" filter="wipe(left)">
                                      <p:cBhvr>
                                        <p:cTn id="355" dur="500"/>
                                        <p:tgtEl>
                                          <p:spTgt spid="521"/>
                                        </p:tgtEl>
                                      </p:cBhvr>
                                    </p:animEffect>
                                  </p:childTnLst>
                                </p:cTn>
                              </p:par>
                            </p:childTnLst>
                          </p:cTn>
                        </p:par>
                        <p:par>
                          <p:cTn id="356" fill="hold">
                            <p:stCondLst>
                              <p:cond delay="44000"/>
                            </p:stCondLst>
                            <p:childTnLst>
                              <p:par>
                                <p:cTn id="357" presetID="22" presetClass="entr" presetSubtype="8" fill="hold" grpId="0" nodeType="afterEffect">
                                  <p:stCondLst>
                                    <p:cond delay="0"/>
                                  </p:stCondLst>
                                  <p:childTnLst>
                                    <p:set>
                                      <p:cBhvr>
                                        <p:cTn id="358" dur="1" fill="hold">
                                          <p:stCondLst>
                                            <p:cond delay="0"/>
                                          </p:stCondLst>
                                        </p:cTn>
                                        <p:tgtEl>
                                          <p:spTgt spid="523"/>
                                        </p:tgtEl>
                                        <p:attrNameLst>
                                          <p:attrName>style.visibility</p:attrName>
                                        </p:attrNameLst>
                                      </p:cBhvr>
                                      <p:to>
                                        <p:strVal val="visible"/>
                                      </p:to>
                                    </p:set>
                                    <p:animEffect transition="in" filter="wipe(left)">
                                      <p:cBhvr>
                                        <p:cTn id="359" dur="500"/>
                                        <p:tgtEl>
                                          <p:spTgt spid="523"/>
                                        </p:tgtEl>
                                      </p:cBhvr>
                                    </p:animEffect>
                                  </p:childTnLst>
                                </p:cTn>
                              </p:par>
                            </p:childTnLst>
                          </p:cTn>
                        </p:par>
                        <p:par>
                          <p:cTn id="360" fill="hold">
                            <p:stCondLst>
                              <p:cond delay="44500"/>
                            </p:stCondLst>
                            <p:childTnLst>
                              <p:par>
                                <p:cTn id="361" presetID="22" presetClass="entr" presetSubtype="8" fill="hold" nodeType="afterEffect">
                                  <p:stCondLst>
                                    <p:cond delay="0"/>
                                  </p:stCondLst>
                                  <p:childTnLst>
                                    <p:set>
                                      <p:cBhvr>
                                        <p:cTn id="362" dur="1" fill="hold">
                                          <p:stCondLst>
                                            <p:cond delay="0"/>
                                          </p:stCondLst>
                                        </p:cTn>
                                        <p:tgtEl>
                                          <p:spTgt spid="524"/>
                                        </p:tgtEl>
                                        <p:attrNameLst>
                                          <p:attrName>style.visibility</p:attrName>
                                        </p:attrNameLst>
                                      </p:cBhvr>
                                      <p:to>
                                        <p:strVal val="visible"/>
                                      </p:to>
                                    </p:set>
                                    <p:animEffect transition="in" filter="wipe(left)">
                                      <p:cBhvr>
                                        <p:cTn id="363" dur="500"/>
                                        <p:tgtEl>
                                          <p:spTgt spid="524"/>
                                        </p:tgtEl>
                                      </p:cBhvr>
                                    </p:animEffect>
                                  </p:childTnLst>
                                </p:cTn>
                              </p:par>
                            </p:childTnLst>
                          </p:cTn>
                        </p:par>
                        <p:par>
                          <p:cTn id="364" fill="hold">
                            <p:stCondLst>
                              <p:cond delay="45000"/>
                            </p:stCondLst>
                            <p:childTnLst>
                              <p:par>
                                <p:cTn id="365" presetID="22" presetClass="entr" presetSubtype="8" fill="hold" grpId="0" nodeType="afterEffect">
                                  <p:stCondLst>
                                    <p:cond delay="0"/>
                                  </p:stCondLst>
                                  <p:childTnLst>
                                    <p:set>
                                      <p:cBhvr>
                                        <p:cTn id="366" dur="1" fill="hold">
                                          <p:stCondLst>
                                            <p:cond delay="0"/>
                                          </p:stCondLst>
                                        </p:cTn>
                                        <p:tgtEl>
                                          <p:spTgt spid="526"/>
                                        </p:tgtEl>
                                        <p:attrNameLst>
                                          <p:attrName>style.visibility</p:attrName>
                                        </p:attrNameLst>
                                      </p:cBhvr>
                                      <p:to>
                                        <p:strVal val="visible"/>
                                      </p:to>
                                    </p:set>
                                    <p:animEffect transition="in" filter="wipe(left)">
                                      <p:cBhvr>
                                        <p:cTn id="367" dur="500"/>
                                        <p:tgtEl>
                                          <p:spTgt spid="526"/>
                                        </p:tgtEl>
                                      </p:cBhvr>
                                    </p:animEffect>
                                  </p:childTnLst>
                                </p:cTn>
                              </p:par>
                            </p:childTnLst>
                          </p:cTn>
                        </p:par>
                        <p:par>
                          <p:cTn id="368" fill="hold">
                            <p:stCondLst>
                              <p:cond delay="45500"/>
                            </p:stCondLst>
                            <p:childTnLst>
                              <p:par>
                                <p:cTn id="369" presetID="22" presetClass="entr" presetSubtype="8" fill="hold" nodeType="afterEffect">
                                  <p:stCondLst>
                                    <p:cond delay="0"/>
                                  </p:stCondLst>
                                  <p:childTnLst>
                                    <p:set>
                                      <p:cBhvr>
                                        <p:cTn id="370" dur="1" fill="hold">
                                          <p:stCondLst>
                                            <p:cond delay="0"/>
                                          </p:stCondLst>
                                        </p:cTn>
                                        <p:tgtEl>
                                          <p:spTgt spid="527"/>
                                        </p:tgtEl>
                                        <p:attrNameLst>
                                          <p:attrName>style.visibility</p:attrName>
                                        </p:attrNameLst>
                                      </p:cBhvr>
                                      <p:to>
                                        <p:strVal val="visible"/>
                                      </p:to>
                                    </p:set>
                                    <p:animEffect transition="in" filter="wipe(left)">
                                      <p:cBhvr>
                                        <p:cTn id="371" dur="500"/>
                                        <p:tgtEl>
                                          <p:spTgt spid="527"/>
                                        </p:tgtEl>
                                      </p:cBhvr>
                                    </p:animEffect>
                                  </p:childTnLst>
                                </p:cTn>
                              </p:par>
                            </p:childTnLst>
                          </p:cTn>
                        </p:par>
                        <p:par>
                          <p:cTn id="372" fill="hold">
                            <p:stCondLst>
                              <p:cond delay="46000"/>
                            </p:stCondLst>
                            <p:childTnLst>
                              <p:par>
                                <p:cTn id="373" presetID="22" presetClass="entr" presetSubtype="8" fill="hold" grpId="0" nodeType="afterEffect">
                                  <p:stCondLst>
                                    <p:cond delay="0"/>
                                  </p:stCondLst>
                                  <p:childTnLst>
                                    <p:set>
                                      <p:cBhvr>
                                        <p:cTn id="374" dur="1" fill="hold">
                                          <p:stCondLst>
                                            <p:cond delay="0"/>
                                          </p:stCondLst>
                                        </p:cTn>
                                        <p:tgtEl>
                                          <p:spTgt spid="529"/>
                                        </p:tgtEl>
                                        <p:attrNameLst>
                                          <p:attrName>style.visibility</p:attrName>
                                        </p:attrNameLst>
                                      </p:cBhvr>
                                      <p:to>
                                        <p:strVal val="visible"/>
                                      </p:to>
                                    </p:set>
                                    <p:animEffect transition="in" filter="wipe(left)">
                                      <p:cBhvr>
                                        <p:cTn id="375" dur="500"/>
                                        <p:tgtEl>
                                          <p:spTgt spid="529"/>
                                        </p:tgtEl>
                                      </p:cBhvr>
                                    </p:animEffect>
                                  </p:childTnLst>
                                </p:cTn>
                              </p:par>
                            </p:childTnLst>
                          </p:cTn>
                        </p:par>
                        <p:par>
                          <p:cTn id="376" fill="hold">
                            <p:stCondLst>
                              <p:cond delay="46500"/>
                            </p:stCondLst>
                            <p:childTnLst>
                              <p:par>
                                <p:cTn id="377" presetID="22" presetClass="entr" presetSubtype="8" fill="hold" nodeType="afterEffect">
                                  <p:stCondLst>
                                    <p:cond delay="0"/>
                                  </p:stCondLst>
                                  <p:childTnLst>
                                    <p:set>
                                      <p:cBhvr>
                                        <p:cTn id="378" dur="1" fill="hold">
                                          <p:stCondLst>
                                            <p:cond delay="0"/>
                                          </p:stCondLst>
                                        </p:cTn>
                                        <p:tgtEl>
                                          <p:spTgt spid="530"/>
                                        </p:tgtEl>
                                        <p:attrNameLst>
                                          <p:attrName>style.visibility</p:attrName>
                                        </p:attrNameLst>
                                      </p:cBhvr>
                                      <p:to>
                                        <p:strVal val="visible"/>
                                      </p:to>
                                    </p:set>
                                    <p:animEffect transition="in" filter="wipe(left)">
                                      <p:cBhvr>
                                        <p:cTn id="379" dur="500"/>
                                        <p:tgtEl>
                                          <p:spTgt spid="530"/>
                                        </p:tgtEl>
                                      </p:cBhvr>
                                    </p:animEffect>
                                  </p:childTnLst>
                                </p:cTn>
                              </p:par>
                            </p:childTnLst>
                          </p:cTn>
                        </p:par>
                        <p:par>
                          <p:cTn id="380" fill="hold">
                            <p:stCondLst>
                              <p:cond delay="47000"/>
                            </p:stCondLst>
                            <p:childTnLst>
                              <p:par>
                                <p:cTn id="381" presetID="22" presetClass="entr" presetSubtype="8" fill="hold" grpId="0" nodeType="afterEffect">
                                  <p:stCondLst>
                                    <p:cond delay="0"/>
                                  </p:stCondLst>
                                  <p:childTnLst>
                                    <p:set>
                                      <p:cBhvr>
                                        <p:cTn id="382" dur="1" fill="hold">
                                          <p:stCondLst>
                                            <p:cond delay="0"/>
                                          </p:stCondLst>
                                        </p:cTn>
                                        <p:tgtEl>
                                          <p:spTgt spid="539"/>
                                        </p:tgtEl>
                                        <p:attrNameLst>
                                          <p:attrName>style.visibility</p:attrName>
                                        </p:attrNameLst>
                                      </p:cBhvr>
                                      <p:to>
                                        <p:strVal val="visible"/>
                                      </p:to>
                                    </p:set>
                                    <p:animEffect transition="in" filter="wipe(left)">
                                      <p:cBhvr>
                                        <p:cTn id="383" dur="500"/>
                                        <p:tgtEl>
                                          <p:spTgt spid="539"/>
                                        </p:tgtEl>
                                      </p:cBhvr>
                                    </p:animEffect>
                                  </p:childTnLst>
                                </p:cTn>
                              </p:par>
                            </p:childTnLst>
                          </p:cTn>
                        </p:par>
                        <p:par>
                          <p:cTn id="384" fill="hold">
                            <p:stCondLst>
                              <p:cond delay="47500"/>
                            </p:stCondLst>
                            <p:childTnLst>
                              <p:par>
                                <p:cTn id="385" presetID="22" presetClass="entr" presetSubtype="8" fill="hold" nodeType="afterEffect">
                                  <p:stCondLst>
                                    <p:cond delay="0"/>
                                  </p:stCondLst>
                                  <p:childTnLst>
                                    <p:set>
                                      <p:cBhvr>
                                        <p:cTn id="386" dur="1" fill="hold">
                                          <p:stCondLst>
                                            <p:cond delay="0"/>
                                          </p:stCondLst>
                                        </p:cTn>
                                        <p:tgtEl>
                                          <p:spTgt spid="541"/>
                                        </p:tgtEl>
                                        <p:attrNameLst>
                                          <p:attrName>style.visibility</p:attrName>
                                        </p:attrNameLst>
                                      </p:cBhvr>
                                      <p:to>
                                        <p:strVal val="visible"/>
                                      </p:to>
                                    </p:set>
                                    <p:animEffect transition="in" filter="wipe(left)">
                                      <p:cBhvr>
                                        <p:cTn id="387" dur="500"/>
                                        <p:tgtEl>
                                          <p:spTgt spid="541"/>
                                        </p:tgtEl>
                                      </p:cBhvr>
                                    </p:animEffect>
                                  </p:childTnLst>
                                </p:cTn>
                              </p:par>
                            </p:childTnLst>
                          </p:cTn>
                        </p:par>
                        <p:par>
                          <p:cTn id="388" fill="hold">
                            <p:stCondLst>
                              <p:cond delay="48000"/>
                            </p:stCondLst>
                            <p:childTnLst>
                              <p:par>
                                <p:cTn id="389" presetID="22" presetClass="entr" presetSubtype="8" fill="hold" grpId="0" nodeType="afterEffect">
                                  <p:stCondLst>
                                    <p:cond delay="0"/>
                                  </p:stCondLst>
                                  <p:childTnLst>
                                    <p:set>
                                      <p:cBhvr>
                                        <p:cTn id="390" dur="1" fill="hold">
                                          <p:stCondLst>
                                            <p:cond delay="0"/>
                                          </p:stCondLst>
                                        </p:cTn>
                                        <p:tgtEl>
                                          <p:spTgt spid="540"/>
                                        </p:tgtEl>
                                        <p:attrNameLst>
                                          <p:attrName>style.visibility</p:attrName>
                                        </p:attrNameLst>
                                      </p:cBhvr>
                                      <p:to>
                                        <p:strVal val="visible"/>
                                      </p:to>
                                    </p:set>
                                    <p:animEffect transition="in" filter="wipe(left)">
                                      <p:cBhvr>
                                        <p:cTn id="391" dur="500"/>
                                        <p:tgtEl>
                                          <p:spTgt spid="540"/>
                                        </p:tgtEl>
                                      </p:cBhvr>
                                    </p:animEffect>
                                  </p:childTnLst>
                                </p:cTn>
                              </p:par>
                            </p:childTnLst>
                          </p:cTn>
                        </p:par>
                        <p:par>
                          <p:cTn id="392" fill="hold">
                            <p:stCondLst>
                              <p:cond delay="48500"/>
                            </p:stCondLst>
                            <p:childTnLst>
                              <p:par>
                                <p:cTn id="393" presetID="22" presetClass="entr" presetSubtype="8" fill="hold" grpId="0" nodeType="afterEffect">
                                  <p:stCondLst>
                                    <p:cond delay="0"/>
                                  </p:stCondLst>
                                  <p:childTnLst>
                                    <p:set>
                                      <p:cBhvr>
                                        <p:cTn id="394" dur="1" fill="hold">
                                          <p:stCondLst>
                                            <p:cond delay="0"/>
                                          </p:stCondLst>
                                        </p:cTn>
                                        <p:tgtEl>
                                          <p:spTgt spid="542"/>
                                        </p:tgtEl>
                                        <p:attrNameLst>
                                          <p:attrName>style.visibility</p:attrName>
                                        </p:attrNameLst>
                                      </p:cBhvr>
                                      <p:to>
                                        <p:strVal val="visible"/>
                                      </p:to>
                                    </p:set>
                                    <p:animEffect transition="in" filter="wipe(left)">
                                      <p:cBhvr>
                                        <p:cTn id="395" dur="500"/>
                                        <p:tgtEl>
                                          <p:spTgt spid="542"/>
                                        </p:tgtEl>
                                      </p:cBhvr>
                                    </p:animEffect>
                                  </p:childTnLst>
                                </p:cTn>
                              </p:par>
                            </p:childTnLst>
                          </p:cTn>
                        </p:par>
                        <p:par>
                          <p:cTn id="396" fill="hold">
                            <p:stCondLst>
                              <p:cond delay="49000"/>
                            </p:stCondLst>
                            <p:childTnLst>
                              <p:par>
                                <p:cTn id="397" presetID="22" presetClass="entr" presetSubtype="8" fill="hold" nodeType="afterEffect">
                                  <p:stCondLst>
                                    <p:cond delay="0"/>
                                  </p:stCondLst>
                                  <p:childTnLst>
                                    <p:set>
                                      <p:cBhvr>
                                        <p:cTn id="398" dur="1" fill="hold">
                                          <p:stCondLst>
                                            <p:cond delay="0"/>
                                          </p:stCondLst>
                                        </p:cTn>
                                        <p:tgtEl>
                                          <p:spTgt spid="543"/>
                                        </p:tgtEl>
                                        <p:attrNameLst>
                                          <p:attrName>style.visibility</p:attrName>
                                        </p:attrNameLst>
                                      </p:cBhvr>
                                      <p:to>
                                        <p:strVal val="visible"/>
                                      </p:to>
                                    </p:set>
                                    <p:animEffect transition="in" filter="wipe(left)">
                                      <p:cBhvr>
                                        <p:cTn id="399" dur="500"/>
                                        <p:tgtEl>
                                          <p:spTgt spid="543"/>
                                        </p:tgtEl>
                                      </p:cBhvr>
                                    </p:animEffect>
                                  </p:childTnLst>
                                </p:cTn>
                              </p:par>
                            </p:childTnLst>
                          </p:cTn>
                        </p:par>
                        <p:par>
                          <p:cTn id="400" fill="hold">
                            <p:stCondLst>
                              <p:cond delay="49500"/>
                            </p:stCondLst>
                            <p:childTnLst>
                              <p:par>
                                <p:cTn id="401" presetID="22" presetClass="entr" presetSubtype="8" fill="hold" grpId="0" nodeType="afterEffect">
                                  <p:stCondLst>
                                    <p:cond delay="0"/>
                                  </p:stCondLst>
                                  <p:childTnLst>
                                    <p:set>
                                      <p:cBhvr>
                                        <p:cTn id="402" dur="1" fill="hold">
                                          <p:stCondLst>
                                            <p:cond delay="0"/>
                                          </p:stCondLst>
                                        </p:cTn>
                                        <p:tgtEl>
                                          <p:spTgt spid="544"/>
                                        </p:tgtEl>
                                        <p:attrNameLst>
                                          <p:attrName>style.visibility</p:attrName>
                                        </p:attrNameLst>
                                      </p:cBhvr>
                                      <p:to>
                                        <p:strVal val="visible"/>
                                      </p:to>
                                    </p:set>
                                    <p:animEffect transition="in" filter="wipe(left)">
                                      <p:cBhvr>
                                        <p:cTn id="403" dur="500"/>
                                        <p:tgtEl>
                                          <p:spTgt spid="544"/>
                                        </p:tgtEl>
                                      </p:cBhvr>
                                    </p:animEffect>
                                  </p:childTnLst>
                                </p:cTn>
                              </p:par>
                            </p:childTnLst>
                          </p:cTn>
                        </p:par>
                        <p:par>
                          <p:cTn id="404" fill="hold">
                            <p:stCondLst>
                              <p:cond delay="50000"/>
                            </p:stCondLst>
                            <p:childTnLst>
                              <p:par>
                                <p:cTn id="405" presetID="22" presetClass="entr" presetSubtype="8" fill="hold" nodeType="afterEffect">
                                  <p:stCondLst>
                                    <p:cond delay="0"/>
                                  </p:stCondLst>
                                  <p:childTnLst>
                                    <p:set>
                                      <p:cBhvr>
                                        <p:cTn id="406" dur="1" fill="hold">
                                          <p:stCondLst>
                                            <p:cond delay="0"/>
                                          </p:stCondLst>
                                        </p:cTn>
                                        <p:tgtEl>
                                          <p:spTgt spid="545"/>
                                        </p:tgtEl>
                                        <p:attrNameLst>
                                          <p:attrName>style.visibility</p:attrName>
                                        </p:attrNameLst>
                                      </p:cBhvr>
                                      <p:to>
                                        <p:strVal val="visible"/>
                                      </p:to>
                                    </p:set>
                                    <p:animEffect transition="in" filter="wipe(left)">
                                      <p:cBhvr>
                                        <p:cTn id="407" dur="500"/>
                                        <p:tgtEl>
                                          <p:spTgt spid="545"/>
                                        </p:tgtEl>
                                      </p:cBhvr>
                                    </p:animEffect>
                                  </p:childTnLst>
                                </p:cTn>
                              </p:par>
                            </p:childTnLst>
                          </p:cTn>
                        </p:par>
                        <p:par>
                          <p:cTn id="408" fill="hold">
                            <p:stCondLst>
                              <p:cond delay="50500"/>
                            </p:stCondLst>
                            <p:childTnLst>
                              <p:par>
                                <p:cTn id="409" presetID="22" presetClass="entr" presetSubtype="8" fill="hold" grpId="0" nodeType="afterEffect">
                                  <p:stCondLst>
                                    <p:cond delay="0"/>
                                  </p:stCondLst>
                                  <p:childTnLst>
                                    <p:set>
                                      <p:cBhvr>
                                        <p:cTn id="410" dur="1" fill="hold">
                                          <p:stCondLst>
                                            <p:cond delay="0"/>
                                          </p:stCondLst>
                                        </p:cTn>
                                        <p:tgtEl>
                                          <p:spTgt spid="546"/>
                                        </p:tgtEl>
                                        <p:attrNameLst>
                                          <p:attrName>style.visibility</p:attrName>
                                        </p:attrNameLst>
                                      </p:cBhvr>
                                      <p:to>
                                        <p:strVal val="visible"/>
                                      </p:to>
                                    </p:set>
                                    <p:animEffect transition="in" filter="wipe(left)">
                                      <p:cBhvr>
                                        <p:cTn id="411" dur="500"/>
                                        <p:tgtEl>
                                          <p:spTgt spid="546"/>
                                        </p:tgtEl>
                                      </p:cBhvr>
                                    </p:animEffect>
                                  </p:childTnLst>
                                </p:cTn>
                              </p:par>
                            </p:childTnLst>
                          </p:cTn>
                        </p:par>
                        <p:par>
                          <p:cTn id="412" fill="hold">
                            <p:stCondLst>
                              <p:cond delay="51000"/>
                            </p:stCondLst>
                            <p:childTnLst>
                              <p:par>
                                <p:cTn id="413" presetID="22" presetClass="entr" presetSubtype="8" fill="hold" nodeType="afterEffect">
                                  <p:stCondLst>
                                    <p:cond delay="0"/>
                                  </p:stCondLst>
                                  <p:childTnLst>
                                    <p:set>
                                      <p:cBhvr>
                                        <p:cTn id="414" dur="1" fill="hold">
                                          <p:stCondLst>
                                            <p:cond delay="0"/>
                                          </p:stCondLst>
                                        </p:cTn>
                                        <p:tgtEl>
                                          <p:spTgt spid="547"/>
                                        </p:tgtEl>
                                        <p:attrNameLst>
                                          <p:attrName>style.visibility</p:attrName>
                                        </p:attrNameLst>
                                      </p:cBhvr>
                                      <p:to>
                                        <p:strVal val="visible"/>
                                      </p:to>
                                    </p:set>
                                    <p:animEffect transition="in" filter="wipe(left)">
                                      <p:cBhvr>
                                        <p:cTn id="415" dur="500"/>
                                        <p:tgtEl>
                                          <p:spTgt spid="547"/>
                                        </p:tgtEl>
                                      </p:cBhvr>
                                    </p:animEffect>
                                  </p:childTnLst>
                                </p:cTn>
                              </p:par>
                            </p:childTnLst>
                          </p:cTn>
                        </p:par>
                        <p:par>
                          <p:cTn id="416" fill="hold">
                            <p:stCondLst>
                              <p:cond delay="51500"/>
                            </p:stCondLst>
                            <p:childTnLst>
                              <p:par>
                                <p:cTn id="417" presetID="22" presetClass="entr" presetSubtype="8" fill="hold" grpId="0" nodeType="afterEffect">
                                  <p:stCondLst>
                                    <p:cond delay="0"/>
                                  </p:stCondLst>
                                  <p:childTnLst>
                                    <p:set>
                                      <p:cBhvr>
                                        <p:cTn id="418" dur="1" fill="hold">
                                          <p:stCondLst>
                                            <p:cond delay="0"/>
                                          </p:stCondLst>
                                        </p:cTn>
                                        <p:tgtEl>
                                          <p:spTgt spid="548"/>
                                        </p:tgtEl>
                                        <p:attrNameLst>
                                          <p:attrName>style.visibility</p:attrName>
                                        </p:attrNameLst>
                                      </p:cBhvr>
                                      <p:to>
                                        <p:strVal val="visible"/>
                                      </p:to>
                                    </p:set>
                                    <p:animEffect transition="in" filter="wipe(left)">
                                      <p:cBhvr>
                                        <p:cTn id="419" dur="500"/>
                                        <p:tgtEl>
                                          <p:spTgt spid="548"/>
                                        </p:tgtEl>
                                      </p:cBhvr>
                                    </p:animEffect>
                                  </p:childTnLst>
                                </p:cTn>
                              </p:par>
                            </p:childTnLst>
                          </p:cTn>
                        </p:par>
                        <p:par>
                          <p:cTn id="420" fill="hold">
                            <p:stCondLst>
                              <p:cond delay="52000"/>
                            </p:stCondLst>
                            <p:childTnLst>
                              <p:par>
                                <p:cTn id="421" presetID="22" presetClass="entr" presetSubtype="8" fill="hold" nodeType="afterEffect">
                                  <p:stCondLst>
                                    <p:cond delay="0"/>
                                  </p:stCondLst>
                                  <p:childTnLst>
                                    <p:set>
                                      <p:cBhvr>
                                        <p:cTn id="422" dur="1" fill="hold">
                                          <p:stCondLst>
                                            <p:cond delay="0"/>
                                          </p:stCondLst>
                                        </p:cTn>
                                        <p:tgtEl>
                                          <p:spTgt spid="549"/>
                                        </p:tgtEl>
                                        <p:attrNameLst>
                                          <p:attrName>style.visibility</p:attrName>
                                        </p:attrNameLst>
                                      </p:cBhvr>
                                      <p:to>
                                        <p:strVal val="visible"/>
                                      </p:to>
                                    </p:set>
                                    <p:animEffect transition="in" filter="wipe(left)">
                                      <p:cBhvr>
                                        <p:cTn id="423" dur="500"/>
                                        <p:tgtEl>
                                          <p:spTgt spid="549"/>
                                        </p:tgtEl>
                                      </p:cBhvr>
                                    </p:animEffect>
                                  </p:childTnLst>
                                </p:cTn>
                              </p:par>
                            </p:childTnLst>
                          </p:cTn>
                        </p:par>
                        <p:par>
                          <p:cTn id="424" fill="hold">
                            <p:stCondLst>
                              <p:cond delay="52500"/>
                            </p:stCondLst>
                            <p:childTnLst>
                              <p:par>
                                <p:cTn id="425" presetID="22" presetClass="entr" presetSubtype="8" fill="hold" grpId="0" nodeType="afterEffect">
                                  <p:stCondLst>
                                    <p:cond delay="0"/>
                                  </p:stCondLst>
                                  <p:childTnLst>
                                    <p:set>
                                      <p:cBhvr>
                                        <p:cTn id="426" dur="1" fill="hold">
                                          <p:stCondLst>
                                            <p:cond delay="0"/>
                                          </p:stCondLst>
                                        </p:cTn>
                                        <p:tgtEl>
                                          <p:spTgt spid="550"/>
                                        </p:tgtEl>
                                        <p:attrNameLst>
                                          <p:attrName>style.visibility</p:attrName>
                                        </p:attrNameLst>
                                      </p:cBhvr>
                                      <p:to>
                                        <p:strVal val="visible"/>
                                      </p:to>
                                    </p:set>
                                    <p:animEffect transition="in" filter="wipe(left)">
                                      <p:cBhvr>
                                        <p:cTn id="427" dur="500"/>
                                        <p:tgtEl>
                                          <p:spTgt spid="550"/>
                                        </p:tgtEl>
                                      </p:cBhvr>
                                    </p:animEffect>
                                  </p:childTnLst>
                                </p:cTn>
                              </p:par>
                            </p:childTnLst>
                          </p:cTn>
                        </p:par>
                        <p:par>
                          <p:cTn id="428" fill="hold">
                            <p:stCondLst>
                              <p:cond delay="53000"/>
                            </p:stCondLst>
                            <p:childTnLst>
                              <p:par>
                                <p:cTn id="429" presetID="22" presetClass="entr" presetSubtype="8" fill="hold" nodeType="afterEffect">
                                  <p:stCondLst>
                                    <p:cond delay="0"/>
                                  </p:stCondLst>
                                  <p:childTnLst>
                                    <p:set>
                                      <p:cBhvr>
                                        <p:cTn id="430" dur="1" fill="hold">
                                          <p:stCondLst>
                                            <p:cond delay="0"/>
                                          </p:stCondLst>
                                        </p:cTn>
                                        <p:tgtEl>
                                          <p:spTgt spid="551"/>
                                        </p:tgtEl>
                                        <p:attrNameLst>
                                          <p:attrName>style.visibility</p:attrName>
                                        </p:attrNameLst>
                                      </p:cBhvr>
                                      <p:to>
                                        <p:strVal val="visible"/>
                                      </p:to>
                                    </p:set>
                                    <p:animEffect transition="in" filter="wipe(left)">
                                      <p:cBhvr>
                                        <p:cTn id="431" dur="500"/>
                                        <p:tgtEl>
                                          <p:spTgt spid="551"/>
                                        </p:tgtEl>
                                      </p:cBhvr>
                                    </p:animEffect>
                                  </p:childTnLst>
                                </p:cTn>
                              </p:par>
                            </p:childTnLst>
                          </p:cTn>
                        </p:par>
                        <p:par>
                          <p:cTn id="432" fill="hold">
                            <p:stCondLst>
                              <p:cond delay="53500"/>
                            </p:stCondLst>
                            <p:childTnLst>
                              <p:par>
                                <p:cTn id="433" presetID="22" presetClass="entr" presetSubtype="8" fill="hold" grpId="0" nodeType="afterEffect">
                                  <p:stCondLst>
                                    <p:cond delay="0"/>
                                  </p:stCondLst>
                                  <p:childTnLst>
                                    <p:set>
                                      <p:cBhvr>
                                        <p:cTn id="434" dur="1" fill="hold">
                                          <p:stCondLst>
                                            <p:cond delay="0"/>
                                          </p:stCondLst>
                                        </p:cTn>
                                        <p:tgtEl>
                                          <p:spTgt spid="552"/>
                                        </p:tgtEl>
                                        <p:attrNameLst>
                                          <p:attrName>style.visibility</p:attrName>
                                        </p:attrNameLst>
                                      </p:cBhvr>
                                      <p:to>
                                        <p:strVal val="visible"/>
                                      </p:to>
                                    </p:set>
                                    <p:animEffect transition="in" filter="wipe(left)">
                                      <p:cBhvr>
                                        <p:cTn id="435" dur="500"/>
                                        <p:tgtEl>
                                          <p:spTgt spid="552"/>
                                        </p:tgtEl>
                                      </p:cBhvr>
                                    </p:animEffect>
                                  </p:childTnLst>
                                </p:cTn>
                              </p:par>
                            </p:childTnLst>
                          </p:cTn>
                        </p:par>
                        <p:par>
                          <p:cTn id="436" fill="hold">
                            <p:stCondLst>
                              <p:cond delay="54000"/>
                            </p:stCondLst>
                            <p:childTnLst>
                              <p:par>
                                <p:cTn id="437" presetID="22" presetClass="entr" presetSubtype="8" fill="hold" nodeType="afterEffect">
                                  <p:stCondLst>
                                    <p:cond delay="0"/>
                                  </p:stCondLst>
                                  <p:childTnLst>
                                    <p:set>
                                      <p:cBhvr>
                                        <p:cTn id="438" dur="1" fill="hold">
                                          <p:stCondLst>
                                            <p:cond delay="0"/>
                                          </p:stCondLst>
                                        </p:cTn>
                                        <p:tgtEl>
                                          <p:spTgt spid="553"/>
                                        </p:tgtEl>
                                        <p:attrNameLst>
                                          <p:attrName>style.visibility</p:attrName>
                                        </p:attrNameLst>
                                      </p:cBhvr>
                                      <p:to>
                                        <p:strVal val="visible"/>
                                      </p:to>
                                    </p:set>
                                    <p:animEffect transition="in" filter="wipe(left)">
                                      <p:cBhvr>
                                        <p:cTn id="439" dur="500"/>
                                        <p:tgtEl>
                                          <p:spTgt spid="553"/>
                                        </p:tgtEl>
                                      </p:cBhvr>
                                    </p:animEffect>
                                  </p:childTnLst>
                                </p:cTn>
                              </p:par>
                            </p:childTnLst>
                          </p:cTn>
                        </p:par>
                        <p:par>
                          <p:cTn id="440" fill="hold">
                            <p:stCondLst>
                              <p:cond delay="54500"/>
                            </p:stCondLst>
                            <p:childTnLst>
                              <p:par>
                                <p:cTn id="441" presetID="22" presetClass="entr" presetSubtype="8" fill="hold" grpId="0" nodeType="afterEffect">
                                  <p:stCondLst>
                                    <p:cond delay="0"/>
                                  </p:stCondLst>
                                  <p:childTnLst>
                                    <p:set>
                                      <p:cBhvr>
                                        <p:cTn id="442" dur="1" fill="hold">
                                          <p:stCondLst>
                                            <p:cond delay="0"/>
                                          </p:stCondLst>
                                        </p:cTn>
                                        <p:tgtEl>
                                          <p:spTgt spid="554"/>
                                        </p:tgtEl>
                                        <p:attrNameLst>
                                          <p:attrName>style.visibility</p:attrName>
                                        </p:attrNameLst>
                                      </p:cBhvr>
                                      <p:to>
                                        <p:strVal val="visible"/>
                                      </p:to>
                                    </p:set>
                                    <p:animEffect transition="in" filter="wipe(left)">
                                      <p:cBhvr>
                                        <p:cTn id="443" dur="500"/>
                                        <p:tgtEl>
                                          <p:spTgt spid="554"/>
                                        </p:tgtEl>
                                      </p:cBhvr>
                                    </p:animEffect>
                                  </p:childTnLst>
                                </p:cTn>
                              </p:par>
                            </p:childTnLst>
                          </p:cTn>
                        </p:par>
                        <p:par>
                          <p:cTn id="444" fill="hold">
                            <p:stCondLst>
                              <p:cond delay="55000"/>
                            </p:stCondLst>
                            <p:childTnLst>
                              <p:par>
                                <p:cTn id="445" presetID="22" presetClass="entr" presetSubtype="8" fill="hold" nodeType="afterEffect">
                                  <p:stCondLst>
                                    <p:cond delay="0"/>
                                  </p:stCondLst>
                                  <p:childTnLst>
                                    <p:set>
                                      <p:cBhvr>
                                        <p:cTn id="446" dur="1" fill="hold">
                                          <p:stCondLst>
                                            <p:cond delay="0"/>
                                          </p:stCondLst>
                                        </p:cTn>
                                        <p:tgtEl>
                                          <p:spTgt spid="555"/>
                                        </p:tgtEl>
                                        <p:attrNameLst>
                                          <p:attrName>style.visibility</p:attrName>
                                        </p:attrNameLst>
                                      </p:cBhvr>
                                      <p:to>
                                        <p:strVal val="visible"/>
                                      </p:to>
                                    </p:set>
                                    <p:animEffect transition="in" filter="wipe(left)">
                                      <p:cBhvr>
                                        <p:cTn id="447" dur="500"/>
                                        <p:tgtEl>
                                          <p:spTgt spid="555"/>
                                        </p:tgtEl>
                                      </p:cBhvr>
                                    </p:animEffect>
                                  </p:childTnLst>
                                </p:cTn>
                              </p:par>
                            </p:childTnLst>
                          </p:cTn>
                        </p:par>
                        <p:par>
                          <p:cTn id="448" fill="hold">
                            <p:stCondLst>
                              <p:cond delay="55500"/>
                            </p:stCondLst>
                            <p:childTnLst>
                              <p:par>
                                <p:cTn id="449" presetID="22" presetClass="entr" presetSubtype="8" fill="hold" grpId="0" nodeType="afterEffect">
                                  <p:stCondLst>
                                    <p:cond delay="0"/>
                                  </p:stCondLst>
                                  <p:childTnLst>
                                    <p:set>
                                      <p:cBhvr>
                                        <p:cTn id="450" dur="1" fill="hold">
                                          <p:stCondLst>
                                            <p:cond delay="0"/>
                                          </p:stCondLst>
                                        </p:cTn>
                                        <p:tgtEl>
                                          <p:spTgt spid="556"/>
                                        </p:tgtEl>
                                        <p:attrNameLst>
                                          <p:attrName>style.visibility</p:attrName>
                                        </p:attrNameLst>
                                      </p:cBhvr>
                                      <p:to>
                                        <p:strVal val="visible"/>
                                      </p:to>
                                    </p:set>
                                    <p:animEffect transition="in" filter="wipe(left)">
                                      <p:cBhvr>
                                        <p:cTn id="451" dur="500"/>
                                        <p:tgtEl>
                                          <p:spTgt spid="556"/>
                                        </p:tgtEl>
                                      </p:cBhvr>
                                    </p:animEffect>
                                  </p:childTnLst>
                                </p:cTn>
                              </p:par>
                            </p:childTnLst>
                          </p:cTn>
                        </p:par>
                        <p:par>
                          <p:cTn id="452" fill="hold">
                            <p:stCondLst>
                              <p:cond delay="56000"/>
                            </p:stCondLst>
                            <p:childTnLst>
                              <p:par>
                                <p:cTn id="453" presetID="22" presetClass="entr" presetSubtype="8" fill="hold" nodeType="afterEffect">
                                  <p:stCondLst>
                                    <p:cond delay="0"/>
                                  </p:stCondLst>
                                  <p:childTnLst>
                                    <p:set>
                                      <p:cBhvr>
                                        <p:cTn id="454" dur="1" fill="hold">
                                          <p:stCondLst>
                                            <p:cond delay="0"/>
                                          </p:stCondLst>
                                        </p:cTn>
                                        <p:tgtEl>
                                          <p:spTgt spid="557"/>
                                        </p:tgtEl>
                                        <p:attrNameLst>
                                          <p:attrName>style.visibility</p:attrName>
                                        </p:attrNameLst>
                                      </p:cBhvr>
                                      <p:to>
                                        <p:strVal val="visible"/>
                                      </p:to>
                                    </p:set>
                                    <p:animEffect transition="in" filter="wipe(left)">
                                      <p:cBhvr>
                                        <p:cTn id="455" dur="500"/>
                                        <p:tgtEl>
                                          <p:spTgt spid="557"/>
                                        </p:tgtEl>
                                      </p:cBhvr>
                                    </p:animEffect>
                                  </p:childTnLst>
                                </p:cTn>
                              </p:par>
                            </p:childTnLst>
                          </p:cTn>
                        </p:par>
                        <p:par>
                          <p:cTn id="456" fill="hold">
                            <p:stCondLst>
                              <p:cond delay="56500"/>
                            </p:stCondLst>
                            <p:childTnLst>
                              <p:par>
                                <p:cTn id="457" presetID="22" presetClass="entr" presetSubtype="8" fill="hold" nodeType="afterEffect">
                                  <p:stCondLst>
                                    <p:cond delay="0"/>
                                  </p:stCondLst>
                                  <p:childTnLst>
                                    <p:set>
                                      <p:cBhvr>
                                        <p:cTn id="458" dur="1" fill="hold">
                                          <p:stCondLst>
                                            <p:cond delay="0"/>
                                          </p:stCondLst>
                                        </p:cTn>
                                        <p:tgtEl>
                                          <p:spTgt spid="562"/>
                                        </p:tgtEl>
                                        <p:attrNameLst>
                                          <p:attrName>style.visibility</p:attrName>
                                        </p:attrNameLst>
                                      </p:cBhvr>
                                      <p:to>
                                        <p:strVal val="visible"/>
                                      </p:to>
                                    </p:set>
                                    <p:animEffect transition="in" filter="wipe(left)">
                                      <p:cBhvr>
                                        <p:cTn id="459" dur="500"/>
                                        <p:tgtEl>
                                          <p:spTgt spid="562"/>
                                        </p:tgtEl>
                                      </p:cBhvr>
                                    </p:animEffect>
                                  </p:childTnLst>
                                </p:cTn>
                              </p:par>
                            </p:childTnLst>
                          </p:cTn>
                        </p:par>
                        <p:par>
                          <p:cTn id="460" fill="hold">
                            <p:stCondLst>
                              <p:cond delay="57000"/>
                            </p:stCondLst>
                            <p:childTnLst>
                              <p:par>
                                <p:cTn id="461" presetID="22" presetClass="entr" presetSubtype="8" fill="hold" grpId="0" nodeType="afterEffect">
                                  <p:stCondLst>
                                    <p:cond delay="0"/>
                                  </p:stCondLst>
                                  <p:childTnLst>
                                    <p:set>
                                      <p:cBhvr>
                                        <p:cTn id="462" dur="1" fill="hold">
                                          <p:stCondLst>
                                            <p:cond delay="0"/>
                                          </p:stCondLst>
                                        </p:cTn>
                                        <p:tgtEl>
                                          <p:spTgt spid="561"/>
                                        </p:tgtEl>
                                        <p:attrNameLst>
                                          <p:attrName>style.visibility</p:attrName>
                                        </p:attrNameLst>
                                      </p:cBhvr>
                                      <p:to>
                                        <p:strVal val="visible"/>
                                      </p:to>
                                    </p:set>
                                    <p:animEffect transition="in" filter="wipe(left)">
                                      <p:cBhvr>
                                        <p:cTn id="463" dur="500"/>
                                        <p:tgtEl>
                                          <p:spTgt spid="561"/>
                                        </p:tgtEl>
                                      </p:cBhvr>
                                    </p:animEffect>
                                  </p:childTnLst>
                                </p:cTn>
                              </p:par>
                            </p:childTnLst>
                          </p:cTn>
                        </p:par>
                        <p:par>
                          <p:cTn id="464" fill="hold">
                            <p:stCondLst>
                              <p:cond delay="57500"/>
                            </p:stCondLst>
                            <p:childTnLst>
                              <p:par>
                                <p:cTn id="465" presetID="22" presetClass="entr" presetSubtype="8" fill="hold" grpId="0" nodeType="afterEffect">
                                  <p:stCondLst>
                                    <p:cond delay="0"/>
                                  </p:stCondLst>
                                  <p:childTnLst>
                                    <p:set>
                                      <p:cBhvr>
                                        <p:cTn id="466" dur="1" fill="hold">
                                          <p:stCondLst>
                                            <p:cond delay="0"/>
                                          </p:stCondLst>
                                        </p:cTn>
                                        <p:tgtEl>
                                          <p:spTgt spid="566"/>
                                        </p:tgtEl>
                                        <p:attrNameLst>
                                          <p:attrName>style.visibility</p:attrName>
                                        </p:attrNameLst>
                                      </p:cBhvr>
                                      <p:to>
                                        <p:strVal val="visible"/>
                                      </p:to>
                                    </p:set>
                                    <p:animEffect transition="in" filter="wipe(left)">
                                      <p:cBhvr>
                                        <p:cTn id="467" dur="500"/>
                                        <p:tgtEl>
                                          <p:spTgt spid="566"/>
                                        </p:tgtEl>
                                      </p:cBhvr>
                                    </p:animEffect>
                                  </p:childTnLst>
                                </p:cTn>
                              </p:par>
                            </p:childTnLst>
                          </p:cTn>
                        </p:par>
                        <p:par>
                          <p:cTn id="468" fill="hold">
                            <p:stCondLst>
                              <p:cond delay="58000"/>
                            </p:stCondLst>
                            <p:childTnLst>
                              <p:par>
                                <p:cTn id="469" presetID="22" presetClass="entr" presetSubtype="8" fill="hold" nodeType="afterEffect">
                                  <p:stCondLst>
                                    <p:cond delay="0"/>
                                  </p:stCondLst>
                                  <p:childTnLst>
                                    <p:set>
                                      <p:cBhvr>
                                        <p:cTn id="470" dur="1" fill="hold">
                                          <p:stCondLst>
                                            <p:cond delay="0"/>
                                          </p:stCondLst>
                                        </p:cTn>
                                        <p:tgtEl>
                                          <p:spTgt spid="569"/>
                                        </p:tgtEl>
                                        <p:attrNameLst>
                                          <p:attrName>style.visibility</p:attrName>
                                        </p:attrNameLst>
                                      </p:cBhvr>
                                      <p:to>
                                        <p:strVal val="visible"/>
                                      </p:to>
                                    </p:set>
                                    <p:animEffect transition="in" filter="wipe(left)">
                                      <p:cBhvr>
                                        <p:cTn id="471" dur="500"/>
                                        <p:tgtEl>
                                          <p:spTgt spid="569"/>
                                        </p:tgtEl>
                                      </p:cBhvr>
                                    </p:animEffect>
                                  </p:childTnLst>
                                </p:cTn>
                              </p:par>
                            </p:childTnLst>
                          </p:cTn>
                        </p:par>
                        <p:par>
                          <p:cTn id="472" fill="hold">
                            <p:stCondLst>
                              <p:cond delay="58500"/>
                            </p:stCondLst>
                            <p:childTnLst>
                              <p:par>
                                <p:cTn id="473" presetID="22" presetClass="entr" presetSubtype="8" fill="hold" grpId="0" nodeType="afterEffect">
                                  <p:stCondLst>
                                    <p:cond delay="0"/>
                                  </p:stCondLst>
                                  <p:childTnLst>
                                    <p:set>
                                      <p:cBhvr>
                                        <p:cTn id="474" dur="1" fill="hold">
                                          <p:stCondLst>
                                            <p:cond delay="0"/>
                                          </p:stCondLst>
                                        </p:cTn>
                                        <p:tgtEl>
                                          <p:spTgt spid="568"/>
                                        </p:tgtEl>
                                        <p:attrNameLst>
                                          <p:attrName>style.visibility</p:attrName>
                                        </p:attrNameLst>
                                      </p:cBhvr>
                                      <p:to>
                                        <p:strVal val="visible"/>
                                      </p:to>
                                    </p:set>
                                    <p:animEffect transition="in" filter="wipe(left)">
                                      <p:cBhvr>
                                        <p:cTn id="475" dur="500"/>
                                        <p:tgtEl>
                                          <p:spTgt spid="568"/>
                                        </p:tgtEl>
                                      </p:cBhvr>
                                    </p:animEffect>
                                  </p:childTnLst>
                                </p:cTn>
                              </p:par>
                            </p:childTnLst>
                          </p:cTn>
                        </p:par>
                        <p:par>
                          <p:cTn id="476" fill="hold">
                            <p:stCondLst>
                              <p:cond delay="59000"/>
                            </p:stCondLst>
                            <p:childTnLst>
                              <p:par>
                                <p:cTn id="477" presetID="22" presetClass="entr" presetSubtype="8" fill="hold" nodeType="afterEffect">
                                  <p:stCondLst>
                                    <p:cond delay="0"/>
                                  </p:stCondLst>
                                  <p:childTnLst>
                                    <p:set>
                                      <p:cBhvr>
                                        <p:cTn id="478" dur="1" fill="hold">
                                          <p:stCondLst>
                                            <p:cond delay="0"/>
                                          </p:stCondLst>
                                        </p:cTn>
                                        <p:tgtEl>
                                          <p:spTgt spid="571"/>
                                        </p:tgtEl>
                                        <p:attrNameLst>
                                          <p:attrName>style.visibility</p:attrName>
                                        </p:attrNameLst>
                                      </p:cBhvr>
                                      <p:to>
                                        <p:strVal val="visible"/>
                                      </p:to>
                                    </p:set>
                                    <p:animEffect transition="in" filter="wipe(left)">
                                      <p:cBhvr>
                                        <p:cTn id="479" dur="500"/>
                                        <p:tgtEl>
                                          <p:spTgt spid="571"/>
                                        </p:tgtEl>
                                      </p:cBhvr>
                                    </p:animEffect>
                                  </p:childTnLst>
                                </p:cTn>
                              </p:par>
                            </p:childTnLst>
                          </p:cTn>
                        </p:par>
                        <p:par>
                          <p:cTn id="480" fill="hold">
                            <p:stCondLst>
                              <p:cond delay="59500"/>
                            </p:stCondLst>
                            <p:childTnLst>
                              <p:par>
                                <p:cTn id="481" presetID="22" presetClass="entr" presetSubtype="8" fill="hold" grpId="0" nodeType="afterEffect">
                                  <p:stCondLst>
                                    <p:cond delay="0"/>
                                  </p:stCondLst>
                                  <p:childTnLst>
                                    <p:set>
                                      <p:cBhvr>
                                        <p:cTn id="482" dur="1" fill="hold">
                                          <p:stCondLst>
                                            <p:cond delay="0"/>
                                          </p:stCondLst>
                                        </p:cTn>
                                        <p:tgtEl>
                                          <p:spTgt spid="570"/>
                                        </p:tgtEl>
                                        <p:attrNameLst>
                                          <p:attrName>style.visibility</p:attrName>
                                        </p:attrNameLst>
                                      </p:cBhvr>
                                      <p:to>
                                        <p:strVal val="visible"/>
                                      </p:to>
                                    </p:set>
                                    <p:animEffect transition="in" filter="wipe(left)">
                                      <p:cBhvr>
                                        <p:cTn id="483" dur="500"/>
                                        <p:tgtEl>
                                          <p:spTgt spid="570"/>
                                        </p:tgtEl>
                                      </p:cBhvr>
                                    </p:animEffect>
                                  </p:childTnLst>
                                </p:cTn>
                              </p:par>
                            </p:childTnLst>
                          </p:cTn>
                        </p:par>
                        <p:par>
                          <p:cTn id="484" fill="hold">
                            <p:stCondLst>
                              <p:cond delay="60000"/>
                            </p:stCondLst>
                            <p:childTnLst>
                              <p:par>
                                <p:cTn id="485" presetID="22" presetClass="entr" presetSubtype="8" fill="hold" nodeType="afterEffect">
                                  <p:stCondLst>
                                    <p:cond delay="0"/>
                                  </p:stCondLst>
                                  <p:childTnLst>
                                    <p:set>
                                      <p:cBhvr>
                                        <p:cTn id="486" dur="1" fill="hold">
                                          <p:stCondLst>
                                            <p:cond delay="0"/>
                                          </p:stCondLst>
                                        </p:cTn>
                                        <p:tgtEl>
                                          <p:spTgt spid="572"/>
                                        </p:tgtEl>
                                        <p:attrNameLst>
                                          <p:attrName>style.visibility</p:attrName>
                                        </p:attrNameLst>
                                      </p:cBhvr>
                                      <p:to>
                                        <p:strVal val="visible"/>
                                      </p:to>
                                    </p:set>
                                    <p:animEffect transition="in" filter="wipe(left)">
                                      <p:cBhvr>
                                        <p:cTn id="487" dur="500"/>
                                        <p:tgtEl>
                                          <p:spTgt spid="572"/>
                                        </p:tgtEl>
                                      </p:cBhvr>
                                    </p:animEffect>
                                  </p:childTnLst>
                                </p:cTn>
                              </p:par>
                            </p:childTnLst>
                          </p:cTn>
                        </p:par>
                        <p:par>
                          <p:cTn id="488" fill="hold">
                            <p:stCondLst>
                              <p:cond delay="60500"/>
                            </p:stCondLst>
                            <p:childTnLst>
                              <p:par>
                                <p:cTn id="489" presetID="22" presetClass="entr" presetSubtype="8" fill="hold" grpId="0" nodeType="afterEffect">
                                  <p:stCondLst>
                                    <p:cond delay="0"/>
                                  </p:stCondLst>
                                  <p:childTnLst>
                                    <p:set>
                                      <p:cBhvr>
                                        <p:cTn id="490" dur="1" fill="hold">
                                          <p:stCondLst>
                                            <p:cond delay="0"/>
                                          </p:stCondLst>
                                        </p:cTn>
                                        <p:tgtEl>
                                          <p:spTgt spid="573"/>
                                        </p:tgtEl>
                                        <p:attrNameLst>
                                          <p:attrName>style.visibility</p:attrName>
                                        </p:attrNameLst>
                                      </p:cBhvr>
                                      <p:to>
                                        <p:strVal val="visible"/>
                                      </p:to>
                                    </p:set>
                                    <p:animEffect transition="in" filter="wipe(left)">
                                      <p:cBhvr>
                                        <p:cTn id="491" dur="500"/>
                                        <p:tgtEl>
                                          <p:spTgt spid="573"/>
                                        </p:tgtEl>
                                      </p:cBhvr>
                                    </p:animEffect>
                                  </p:childTnLst>
                                </p:cTn>
                              </p:par>
                            </p:childTnLst>
                          </p:cTn>
                        </p:par>
                        <p:par>
                          <p:cTn id="492" fill="hold">
                            <p:stCondLst>
                              <p:cond delay="61000"/>
                            </p:stCondLst>
                            <p:childTnLst>
                              <p:par>
                                <p:cTn id="493" presetID="22" presetClass="entr" presetSubtype="8" fill="hold" nodeType="afterEffect">
                                  <p:stCondLst>
                                    <p:cond delay="0"/>
                                  </p:stCondLst>
                                  <p:childTnLst>
                                    <p:set>
                                      <p:cBhvr>
                                        <p:cTn id="494" dur="1" fill="hold">
                                          <p:stCondLst>
                                            <p:cond delay="0"/>
                                          </p:stCondLst>
                                        </p:cTn>
                                        <p:tgtEl>
                                          <p:spTgt spid="575"/>
                                        </p:tgtEl>
                                        <p:attrNameLst>
                                          <p:attrName>style.visibility</p:attrName>
                                        </p:attrNameLst>
                                      </p:cBhvr>
                                      <p:to>
                                        <p:strVal val="visible"/>
                                      </p:to>
                                    </p:set>
                                    <p:animEffect transition="in" filter="wipe(left)">
                                      <p:cBhvr>
                                        <p:cTn id="495" dur="500"/>
                                        <p:tgtEl>
                                          <p:spTgt spid="575"/>
                                        </p:tgtEl>
                                      </p:cBhvr>
                                    </p:animEffect>
                                  </p:childTnLst>
                                </p:cTn>
                              </p:par>
                            </p:childTnLst>
                          </p:cTn>
                        </p:par>
                        <p:par>
                          <p:cTn id="496" fill="hold">
                            <p:stCondLst>
                              <p:cond delay="61500"/>
                            </p:stCondLst>
                            <p:childTnLst>
                              <p:par>
                                <p:cTn id="497" presetID="22" presetClass="entr" presetSubtype="8" fill="hold" grpId="0" nodeType="afterEffect">
                                  <p:stCondLst>
                                    <p:cond delay="0"/>
                                  </p:stCondLst>
                                  <p:childTnLst>
                                    <p:set>
                                      <p:cBhvr>
                                        <p:cTn id="498" dur="1" fill="hold">
                                          <p:stCondLst>
                                            <p:cond delay="0"/>
                                          </p:stCondLst>
                                        </p:cTn>
                                        <p:tgtEl>
                                          <p:spTgt spid="574"/>
                                        </p:tgtEl>
                                        <p:attrNameLst>
                                          <p:attrName>style.visibility</p:attrName>
                                        </p:attrNameLst>
                                      </p:cBhvr>
                                      <p:to>
                                        <p:strVal val="visible"/>
                                      </p:to>
                                    </p:set>
                                    <p:animEffect transition="in" filter="wipe(left)">
                                      <p:cBhvr>
                                        <p:cTn id="499" dur="500"/>
                                        <p:tgtEl>
                                          <p:spTgt spid="574"/>
                                        </p:tgtEl>
                                      </p:cBhvr>
                                    </p:animEffect>
                                  </p:childTnLst>
                                </p:cTn>
                              </p:par>
                            </p:childTnLst>
                          </p:cTn>
                        </p:par>
                        <p:par>
                          <p:cTn id="500" fill="hold">
                            <p:stCondLst>
                              <p:cond delay="62000"/>
                            </p:stCondLst>
                            <p:childTnLst>
                              <p:par>
                                <p:cTn id="501" presetID="22" presetClass="entr" presetSubtype="8" fill="hold" nodeType="afterEffect">
                                  <p:stCondLst>
                                    <p:cond delay="0"/>
                                  </p:stCondLst>
                                  <p:childTnLst>
                                    <p:set>
                                      <p:cBhvr>
                                        <p:cTn id="502" dur="1" fill="hold">
                                          <p:stCondLst>
                                            <p:cond delay="0"/>
                                          </p:stCondLst>
                                        </p:cTn>
                                        <p:tgtEl>
                                          <p:spTgt spid="577"/>
                                        </p:tgtEl>
                                        <p:attrNameLst>
                                          <p:attrName>style.visibility</p:attrName>
                                        </p:attrNameLst>
                                      </p:cBhvr>
                                      <p:to>
                                        <p:strVal val="visible"/>
                                      </p:to>
                                    </p:set>
                                    <p:animEffect transition="in" filter="wipe(left)">
                                      <p:cBhvr>
                                        <p:cTn id="503" dur="500"/>
                                        <p:tgtEl>
                                          <p:spTgt spid="577"/>
                                        </p:tgtEl>
                                      </p:cBhvr>
                                    </p:animEffect>
                                  </p:childTnLst>
                                </p:cTn>
                              </p:par>
                            </p:childTnLst>
                          </p:cTn>
                        </p:par>
                        <p:par>
                          <p:cTn id="504" fill="hold">
                            <p:stCondLst>
                              <p:cond delay="62500"/>
                            </p:stCondLst>
                            <p:childTnLst>
                              <p:par>
                                <p:cTn id="505" presetID="22" presetClass="entr" presetSubtype="8" fill="hold" grpId="0" nodeType="afterEffect">
                                  <p:stCondLst>
                                    <p:cond delay="0"/>
                                  </p:stCondLst>
                                  <p:childTnLst>
                                    <p:set>
                                      <p:cBhvr>
                                        <p:cTn id="506" dur="1" fill="hold">
                                          <p:stCondLst>
                                            <p:cond delay="0"/>
                                          </p:stCondLst>
                                        </p:cTn>
                                        <p:tgtEl>
                                          <p:spTgt spid="576"/>
                                        </p:tgtEl>
                                        <p:attrNameLst>
                                          <p:attrName>style.visibility</p:attrName>
                                        </p:attrNameLst>
                                      </p:cBhvr>
                                      <p:to>
                                        <p:strVal val="visible"/>
                                      </p:to>
                                    </p:set>
                                    <p:animEffect transition="in" filter="wipe(left)">
                                      <p:cBhvr>
                                        <p:cTn id="507" dur="500"/>
                                        <p:tgtEl>
                                          <p:spTgt spid="576"/>
                                        </p:tgtEl>
                                      </p:cBhvr>
                                    </p:animEffect>
                                  </p:childTnLst>
                                </p:cTn>
                              </p:par>
                            </p:childTnLst>
                          </p:cTn>
                        </p:par>
                        <p:par>
                          <p:cTn id="508" fill="hold">
                            <p:stCondLst>
                              <p:cond delay="63000"/>
                            </p:stCondLst>
                            <p:childTnLst>
                              <p:par>
                                <p:cTn id="509" presetID="22" presetClass="entr" presetSubtype="8" fill="hold" nodeType="afterEffect">
                                  <p:stCondLst>
                                    <p:cond delay="0"/>
                                  </p:stCondLst>
                                  <p:childTnLst>
                                    <p:set>
                                      <p:cBhvr>
                                        <p:cTn id="510" dur="1" fill="hold">
                                          <p:stCondLst>
                                            <p:cond delay="0"/>
                                          </p:stCondLst>
                                        </p:cTn>
                                        <p:tgtEl>
                                          <p:spTgt spid="578"/>
                                        </p:tgtEl>
                                        <p:attrNameLst>
                                          <p:attrName>style.visibility</p:attrName>
                                        </p:attrNameLst>
                                      </p:cBhvr>
                                      <p:to>
                                        <p:strVal val="visible"/>
                                      </p:to>
                                    </p:set>
                                    <p:animEffect transition="in" filter="wipe(left)">
                                      <p:cBhvr>
                                        <p:cTn id="511" dur="500"/>
                                        <p:tgtEl>
                                          <p:spTgt spid="578"/>
                                        </p:tgtEl>
                                      </p:cBhvr>
                                    </p:animEffect>
                                  </p:childTnLst>
                                </p:cTn>
                              </p:par>
                            </p:childTnLst>
                          </p:cTn>
                        </p:par>
                        <p:par>
                          <p:cTn id="512" fill="hold">
                            <p:stCondLst>
                              <p:cond delay="63500"/>
                            </p:stCondLst>
                            <p:childTnLst>
                              <p:par>
                                <p:cTn id="513" presetID="22" presetClass="entr" presetSubtype="8" fill="hold" nodeType="afterEffect">
                                  <p:stCondLst>
                                    <p:cond delay="0"/>
                                  </p:stCondLst>
                                  <p:childTnLst>
                                    <p:set>
                                      <p:cBhvr>
                                        <p:cTn id="514" dur="1" fill="hold">
                                          <p:stCondLst>
                                            <p:cond delay="0"/>
                                          </p:stCondLst>
                                        </p:cTn>
                                        <p:tgtEl>
                                          <p:spTgt spid="579"/>
                                        </p:tgtEl>
                                        <p:attrNameLst>
                                          <p:attrName>style.visibility</p:attrName>
                                        </p:attrNameLst>
                                      </p:cBhvr>
                                      <p:to>
                                        <p:strVal val="visible"/>
                                      </p:to>
                                    </p:set>
                                    <p:animEffect transition="in" filter="wipe(left)">
                                      <p:cBhvr>
                                        <p:cTn id="515" dur="500"/>
                                        <p:tgtEl>
                                          <p:spTgt spid="579"/>
                                        </p:tgtEl>
                                      </p:cBhvr>
                                    </p:animEffect>
                                  </p:childTnLst>
                                </p:cTn>
                              </p:par>
                            </p:childTnLst>
                          </p:cTn>
                        </p:par>
                        <p:par>
                          <p:cTn id="516" fill="hold">
                            <p:stCondLst>
                              <p:cond delay="64000"/>
                            </p:stCondLst>
                            <p:childTnLst>
                              <p:par>
                                <p:cTn id="517" presetID="22" presetClass="entr" presetSubtype="8" fill="hold" grpId="0" nodeType="afterEffect">
                                  <p:stCondLst>
                                    <p:cond delay="0"/>
                                  </p:stCondLst>
                                  <p:childTnLst>
                                    <p:set>
                                      <p:cBhvr>
                                        <p:cTn id="518" dur="1" fill="hold">
                                          <p:stCondLst>
                                            <p:cond delay="0"/>
                                          </p:stCondLst>
                                        </p:cTn>
                                        <p:tgtEl>
                                          <p:spTgt spid="580"/>
                                        </p:tgtEl>
                                        <p:attrNameLst>
                                          <p:attrName>style.visibility</p:attrName>
                                        </p:attrNameLst>
                                      </p:cBhvr>
                                      <p:to>
                                        <p:strVal val="visible"/>
                                      </p:to>
                                    </p:set>
                                    <p:animEffect transition="in" filter="wipe(left)">
                                      <p:cBhvr>
                                        <p:cTn id="519" dur="500"/>
                                        <p:tgtEl>
                                          <p:spTgt spid="580"/>
                                        </p:tgtEl>
                                      </p:cBhvr>
                                    </p:animEffect>
                                  </p:childTnLst>
                                </p:cTn>
                              </p:par>
                            </p:childTnLst>
                          </p:cTn>
                        </p:par>
                        <p:par>
                          <p:cTn id="520" fill="hold">
                            <p:stCondLst>
                              <p:cond delay="64500"/>
                            </p:stCondLst>
                            <p:childTnLst>
                              <p:par>
                                <p:cTn id="521" presetID="22" presetClass="entr" presetSubtype="8" fill="hold" grpId="0" nodeType="afterEffect">
                                  <p:stCondLst>
                                    <p:cond delay="0"/>
                                  </p:stCondLst>
                                  <p:childTnLst>
                                    <p:set>
                                      <p:cBhvr>
                                        <p:cTn id="522" dur="1" fill="hold">
                                          <p:stCondLst>
                                            <p:cond delay="0"/>
                                          </p:stCondLst>
                                        </p:cTn>
                                        <p:tgtEl>
                                          <p:spTgt spid="581"/>
                                        </p:tgtEl>
                                        <p:attrNameLst>
                                          <p:attrName>style.visibility</p:attrName>
                                        </p:attrNameLst>
                                      </p:cBhvr>
                                      <p:to>
                                        <p:strVal val="visible"/>
                                      </p:to>
                                    </p:set>
                                    <p:animEffect transition="in" filter="wipe(left)">
                                      <p:cBhvr>
                                        <p:cTn id="523" dur="500"/>
                                        <p:tgtEl>
                                          <p:spTgt spid="581"/>
                                        </p:tgtEl>
                                      </p:cBhvr>
                                    </p:animEffect>
                                  </p:childTnLst>
                                </p:cTn>
                              </p:par>
                            </p:childTnLst>
                          </p:cTn>
                        </p:par>
                        <p:par>
                          <p:cTn id="524" fill="hold">
                            <p:stCondLst>
                              <p:cond delay="65000"/>
                            </p:stCondLst>
                            <p:childTnLst>
                              <p:par>
                                <p:cTn id="525" presetID="22" presetClass="entr" presetSubtype="8" fill="hold" grpId="0" nodeType="afterEffect">
                                  <p:stCondLst>
                                    <p:cond delay="0"/>
                                  </p:stCondLst>
                                  <p:childTnLst>
                                    <p:set>
                                      <p:cBhvr>
                                        <p:cTn id="526" dur="1" fill="hold">
                                          <p:stCondLst>
                                            <p:cond delay="0"/>
                                          </p:stCondLst>
                                        </p:cTn>
                                        <p:tgtEl>
                                          <p:spTgt spid="582"/>
                                        </p:tgtEl>
                                        <p:attrNameLst>
                                          <p:attrName>style.visibility</p:attrName>
                                        </p:attrNameLst>
                                      </p:cBhvr>
                                      <p:to>
                                        <p:strVal val="visible"/>
                                      </p:to>
                                    </p:set>
                                    <p:animEffect transition="in" filter="wipe(left)">
                                      <p:cBhvr>
                                        <p:cTn id="527" dur="500"/>
                                        <p:tgtEl>
                                          <p:spTgt spid="582"/>
                                        </p:tgtEl>
                                      </p:cBhvr>
                                    </p:animEffect>
                                  </p:childTnLst>
                                </p:cTn>
                              </p:par>
                            </p:childTnLst>
                          </p:cTn>
                        </p:par>
                        <p:par>
                          <p:cTn id="528" fill="hold">
                            <p:stCondLst>
                              <p:cond delay="65500"/>
                            </p:stCondLst>
                            <p:childTnLst>
                              <p:par>
                                <p:cTn id="529" presetID="22" presetClass="entr" presetSubtype="8" fill="hold" nodeType="afterEffect">
                                  <p:stCondLst>
                                    <p:cond delay="0"/>
                                  </p:stCondLst>
                                  <p:childTnLst>
                                    <p:set>
                                      <p:cBhvr>
                                        <p:cTn id="530" dur="1" fill="hold">
                                          <p:stCondLst>
                                            <p:cond delay="0"/>
                                          </p:stCondLst>
                                        </p:cTn>
                                        <p:tgtEl>
                                          <p:spTgt spid="584"/>
                                        </p:tgtEl>
                                        <p:attrNameLst>
                                          <p:attrName>style.visibility</p:attrName>
                                        </p:attrNameLst>
                                      </p:cBhvr>
                                      <p:to>
                                        <p:strVal val="visible"/>
                                      </p:to>
                                    </p:set>
                                    <p:animEffect transition="in" filter="wipe(left)">
                                      <p:cBhvr>
                                        <p:cTn id="531" dur="500"/>
                                        <p:tgtEl>
                                          <p:spTgt spid="584"/>
                                        </p:tgtEl>
                                      </p:cBhvr>
                                    </p:animEffect>
                                  </p:childTnLst>
                                </p:cTn>
                              </p:par>
                            </p:childTnLst>
                          </p:cTn>
                        </p:par>
                        <p:par>
                          <p:cTn id="532" fill="hold">
                            <p:stCondLst>
                              <p:cond delay="66000"/>
                            </p:stCondLst>
                            <p:childTnLst>
                              <p:par>
                                <p:cTn id="533" presetID="22" presetClass="entr" presetSubtype="8" fill="hold" grpId="0" nodeType="afterEffect">
                                  <p:stCondLst>
                                    <p:cond delay="0"/>
                                  </p:stCondLst>
                                  <p:childTnLst>
                                    <p:set>
                                      <p:cBhvr>
                                        <p:cTn id="534" dur="1" fill="hold">
                                          <p:stCondLst>
                                            <p:cond delay="0"/>
                                          </p:stCondLst>
                                        </p:cTn>
                                        <p:tgtEl>
                                          <p:spTgt spid="583"/>
                                        </p:tgtEl>
                                        <p:attrNameLst>
                                          <p:attrName>style.visibility</p:attrName>
                                        </p:attrNameLst>
                                      </p:cBhvr>
                                      <p:to>
                                        <p:strVal val="visible"/>
                                      </p:to>
                                    </p:set>
                                    <p:animEffect transition="in" filter="wipe(left)">
                                      <p:cBhvr>
                                        <p:cTn id="535" dur="500"/>
                                        <p:tgtEl>
                                          <p:spTgt spid="583"/>
                                        </p:tgtEl>
                                      </p:cBhvr>
                                    </p:animEffect>
                                  </p:childTnLst>
                                </p:cTn>
                              </p:par>
                            </p:childTnLst>
                          </p:cTn>
                        </p:par>
                        <p:par>
                          <p:cTn id="536" fill="hold">
                            <p:stCondLst>
                              <p:cond delay="66500"/>
                            </p:stCondLst>
                            <p:childTnLst>
                              <p:par>
                                <p:cTn id="537" presetID="22" presetClass="entr" presetSubtype="8" fill="hold" nodeType="afterEffect">
                                  <p:stCondLst>
                                    <p:cond delay="0"/>
                                  </p:stCondLst>
                                  <p:childTnLst>
                                    <p:set>
                                      <p:cBhvr>
                                        <p:cTn id="538" dur="1" fill="hold">
                                          <p:stCondLst>
                                            <p:cond delay="0"/>
                                          </p:stCondLst>
                                        </p:cTn>
                                        <p:tgtEl>
                                          <p:spTgt spid="586"/>
                                        </p:tgtEl>
                                        <p:attrNameLst>
                                          <p:attrName>style.visibility</p:attrName>
                                        </p:attrNameLst>
                                      </p:cBhvr>
                                      <p:to>
                                        <p:strVal val="visible"/>
                                      </p:to>
                                    </p:set>
                                    <p:animEffect transition="in" filter="wipe(left)">
                                      <p:cBhvr>
                                        <p:cTn id="539" dur="500"/>
                                        <p:tgtEl>
                                          <p:spTgt spid="586"/>
                                        </p:tgtEl>
                                      </p:cBhvr>
                                    </p:animEffect>
                                  </p:childTnLst>
                                </p:cTn>
                              </p:par>
                            </p:childTnLst>
                          </p:cTn>
                        </p:par>
                        <p:par>
                          <p:cTn id="540" fill="hold">
                            <p:stCondLst>
                              <p:cond delay="67000"/>
                            </p:stCondLst>
                            <p:childTnLst>
                              <p:par>
                                <p:cTn id="541" presetID="22" presetClass="entr" presetSubtype="8" fill="hold" grpId="0" nodeType="afterEffect">
                                  <p:stCondLst>
                                    <p:cond delay="0"/>
                                  </p:stCondLst>
                                  <p:childTnLst>
                                    <p:set>
                                      <p:cBhvr>
                                        <p:cTn id="542" dur="1" fill="hold">
                                          <p:stCondLst>
                                            <p:cond delay="0"/>
                                          </p:stCondLst>
                                        </p:cTn>
                                        <p:tgtEl>
                                          <p:spTgt spid="585"/>
                                        </p:tgtEl>
                                        <p:attrNameLst>
                                          <p:attrName>style.visibility</p:attrName>
                                        </p:attrNameLst>
                                      </p:cBhvr>
                                      <p:to>
                                        <p:strVal val="visible"/>
                                      </p:to>
                                    </p:set>
                                    <p:animEffect transition="in" filter="wipe(left)">
                                      <p:cBhvr>
                                        <p:cTn id="543" dur="500"/>
                                        <p:tgtEl>
                                          <p:spTgt spid="585"/>
                                        </p:tgtEl>
                                      </p:cBhvr>
                                    </p:animEffect>
                                  </p:childTnLst>
                                </p:cTn>
                              </p:par>
                            </p:childTnLst>
                          </p:cTn>
                        </p:par>
                        <p:par>
                          <p:cTn id="544" fill="hold">
                            <p:stCondLst>
                              <p:cond delay="67500"/>
                            </p:stCondLst>
                            <p:childTnLst>
                              <p:par>
                                <p:cTn id="545" presetID="22" presetClass="entr" presetSubtype="8" fill="hold" nodeType="afterEffect">
                                  <p:stCondLst>
                                    <p:cond delay="0"/>
                                  </p:stCondLst>
                                  <p:childTnLst>
                                    <p:set>
                                      <p:cBhvr>
                                        <p:cTn id="546" dur="1" fill="hold">
                                          <p:stCondLst>
                                            <p:cond delay="0"/>
                                          </p:stCondLst>
                                        </p:cTn>
                                        <p:tgtEl>
                                          <p:spTgt spid="565"/>
                                        </p:tgtEl>
                                        <p:attrNameLst>
                                          <p:attrName>style.visibility</p:attrName>
                                        </p:attrNameLst>
                                      </p:cBhvr>
                                      <p:to>
                                        <p:strVal val="visible"/>
                                      </p:to>
                                    </p:set>
                                    <p:animEffect transition="in" filter="wipe(left)">
                                      <p:cBhvr>
                                        <p:cTn id="547" dur="500"/>
                                        <p:tgtEl>
                                          <p:spTgt spid="565"/>
                                        </p:tgtEl>
                                      </p:cBhvr>
                                    </p:animEffect>
                                  </p:childTnLst>
                                </p:cTn>
                              </p:par>
                            </p:childTnLst>
                          </p:cTn>
                        </p:par>
                        <p:par>
                          <p:cTn id="548" fill="hold">
                            <p:stCondLst>
                              <p:cond delay="68000"/>
                            </p:stCondLst>
                            <p:childTnLst>
                              <p:par>
                                <p:cTn id="549" presetID="22" presetClass="entr" presetSubtype="8" fill="hold" grpId="0" nodeType="afterEffect">
                                  <p:stCondLst>
                                    <p:cond delay="0"/>
                                  </p:stCondLst>
                                  <p:childTnLst>
                                    <p:set>
                                      <p:cBhvr>
                                        <p:cTn id="550" dur="1" fill="hold">
                                          <p:stCondLst>
                                            <p:cond delay="0"/>
                                          </p:stCondLst>
                                        </p:cTn>
                                        <p:tgtEl>
                                          <p:spTgt spid="587"/>
                                        </p:tgtEl>
                                        <p:attrNameLst>
                                          <p:attrName>style.visibility</p:attrName>
                                        </p:attrNameLst>
                                      </p:cBhvr>
                                      <p:to>
                                        <p:strVal val="visible"/>
                                      </p:to>
                                    </p:set>
                                    <p:animEffect transition="in" filter="wipe(left)">
                                      <p:cBhvr>
                                        <p:cTn id="551" dur="500"/>
                                        <p:tgtEl>
                                          <p:spTgt spid="587"/>
                                        </p:tgtEl>
                                      </p:cBhvr>
                                    </p:animEffect>
                                  </p:childTnLst>
                                </p:cTn>
                              </p:par>
                            </p:childTnLst>
                          </p:cTn>
                        </p:par>
                        <p:par>
                          <p:cTn id="552" fill="hold">
                            <p:stCondLst>
                              <p:cond delay="68500"/>
                            </p:stCondLst>
                            <p:childTnLst>
                              <p:par>
                                <p:cTn id="553" presetID="22" presetClass="entr" presetSubtype="8" fill="hold" nodeType="afterEffect">
                                  <p:stCondLst>
                                    <p:cond delay="0"/>
                                  </p:stCondLst>
                                  <p:childTnLst>
                                    <p:set>
                                      <p:cBhvr>
                                        <p:cTn id="554" dur="1" fill="hold">
                                          <p:stCondLst>
                                            <p:cond delay="0"/>
                                          </p:stCondLst>
                                        </p:cTn>
                                        <p:tgtEl>
                                          <p:spTgt spid="588"/>
                                        </p:tgtEl>
                                        <p:attrNameLst>
                                          <p:attrName>style.visibility</p:attrName>
                                        </p:attrNameLst>
                                      </p:cBhvr>
                                      <p:to>
                                        <p:strVal val="visible"/>
                                      </p:to>
                                    </p:set>
                                    <p:animEffect transition="in" filter="wipe(left)">
                                      <p:cBhvr>
                                        <p:cTn id="555" dur="500"/>
                                        <p:tgtEl>
                                          <p:spTgt spid="588"/>
                                        </p:tgtEl>
                                      </p:cBhvr>
                                    </p:animEffect>
                                  </p:childTnLst>
                                </p:cTn>
                              </p:par>
                            </p:childTnLst>
                          </p:cTn>
                        </p:par>
                        <p:par>
                          <p:cTn id="556" fill="hold">
                            <p:stCondLst>
                              <p:cond delay="69000"/>
                            </p:stCondLst>
                            <p:childTnLst>
                              <p:par>
                                <p:cTn id="557" presetID="22" presetClass="entr" presetSubtype="8" fill="hold" grpId="0" nodeType="afterEffect">
                                  <p:stCondLst>
                                    <p:cond delay="0"/>
                                  </p:stCondLst>
                                  <p:childTnLst>
                                    <p:set>
                                      <p:cBhvr>
                                        <p:cTn id="558" dur="1" fill="hold">
                                          <p:stCondLst>
                                            <p:cond delay="0"/>
                                          </p:stCondLst>
                                        </p:cTn>
                                        <p:tgtEl>
                                          <p:spTgt spid="589"/>
                                        </p:tgtEl>
                                        <p:attrNameLst>
                                          <p:attrName>style.visibility</p:attrName>
                                        </p:attrNameLst>
                                      </p:cBhvr>
                                      <p:to>
                                        <p:strVal val="visible"/>
                                      </p:to>
                                    </p:set>
                                    <p:animEffect transition="in" filter="wipe(left)">
                                      <p:cBhvr>
                                        <p:cTn id="559" dur="500"/>
                                        <p:tgtEl>
                                          <p:spTgt spid="589"/>
                                        </p:tgtEl>
                                      </p:cBhvr>
                                    </p:animEffect>
                                  </p:childTnLst>
                                </p:cTn>
                              </p:par>
                            </p:childTnLst>
                          </p:cTn>
                        </p:par>
                        <p:par>
                          <p:cTn id="560" fill="hold">
                            <p:stCondLst>
                              <p:cond delay="69500"/>
                            </p:stCondLst>
                            <p:childTnLst>
                              <p:par>
                                <p:cTn id="561" presetID="22" presetClass="entr" presetSubtype="8" fill="hold" nodeType="afterEffect">
                                  <p:stCondLst>
                                    <p:cond delay="0"/>
                                  </p:stCondLst>
                                  <p:childTnLst>
                                    <p:set>
                                      <p:cBhvr>
                                        <p:cTn id="562" dur="1" fill="hold">
                                          <p:stCondLst>
                                            <p:cond delay="0"/>
                                          </p:stCondLst>
                                        </p:cTn>
                                        <p:tgtEl>
                                          <p:spTgt spid="590"/>
                                        </p:tgtEl>
                                        <p:attrNameLst>
                                          <p:attrName>style.visibility</p:attrName>
                                        </p:attrNameLst>
                                      </p:cBhvr>
                                      <p:to>
                                        <p:strVal val="visible"/>
                                      </p:to>
                                    </p:set>
                                    <p:animEffect transition="in" filter="wipe(left)">
                                      <p:cBhvr>
                                        <p:cTn id="563" dur="500"/>
                                        <p:tgtEl>
                                          <p:spTgt spid="590"/>
                                        </p:tgtEl>
                                      </p:cBhvr>
                                    </p:animEffect>
                                  </p:childTnLst>
                                </p:cTn>
                              </p:par>
                            </p:childTnLst>
                          </p:cTn>
                        </p:par>
                        <p:par>
                          <p:cTn id="564" fill="hold">
                            <p:stCondLst>
                              <p:cond delay="70000"/>
                            </p:stCondLst>
                            <p:childTnLst>
                              <p:par>
                                <p:cTn id="565" presetID="22" presetClass="entr" presetSubtype="8" fill="hold" nodeType="afterEffect">
                                  <p:stCondLst>
                                    <p:cond delay="0"/>
                                  </p:stCondLst>
                                  <p:childTnLst>
                                    <p:set>
                                      <p:cBhvr>
                                        <p:cTn id="566" dur="1" fill="hold">
                                          <p:stCondLst>
                                            <p:cond delay="0"/>
                                          </p:stCondLst>
                                        </p:cTn>
                                        <p:tgtEl>
                                          <p:spTgt spid="591"/>
                                        </p:tgtEl>
                                        <p:attrNameLst>
                                          <p:attrName>style.visibility</p:attrName>
                                        </p:attrNameLst>
                                      </p:cBhvr>
                                      <p:to>
                                        <p:strVal val="visible"/>
                                      </p:to>
                                    </p:set>
                                    <p:animEffect transition="in" filter="wipe(left)">
                                      <p:cBhvr>
                                        <p:cTn id="567" dur="500"/>
                                        <p:tgtEl>
                                          <p:spTgt spid="591"/>
                                        </p:tgtEl>
                                      </p:cBhvr>
                                    </p:animEffect>
                                  </p:childTnLst>
                                </p:cTn>
                              </p:par>
                            </p:childTnLst>
                          </p:cTn>
                        </p:par>
                        <p:par>
                          <p:cTn id="568" fill="hold">
                            <p:stCondLst>
                              <p:cond delay="70500"/>
                            </p:stCondLst>
                            <p:childTnLst>
                              <p:par>
                                <p:cTn id="569" presetID="22" presetClass="entr" presetSubtype="8" fill="hold" grpId="0" nodeType="afterEffect">
                                  <p:stCondLst>
                                    <p:cond delay="0"/>
                                  </p:stCondLst>
                                  <p:childTnLst>
                                    <p:set>
                                      <p:cBhvr>
                                        <p:cTn id="570" dur="1" fill="hold">
                                          <p:stCondLst>
                                            <p:cond delay="0"/>
                                          </p:stCondLst>
                                        </p:cTn>
                                        <p:tgtEl>
                                          <p:spTgt spid="592"/>
                                        </p:tgtEl>
                                        <p:attrNameLst>
                                          <p:attrName>style.visibility</p:attrName>
                                        </p:attrNameLst>
                                      </p:cBhvr>
                                      <p:to>
                                        <p:strVal val="visible"/>
                                      </p:to>
                                    </p:set>
                                    <p:animEffect transition="in" filter="wipe(left)">
                                      <p:cBhvr>
                                        <p:cTn id="571" dur="500"/>
                                        <p:tgtEl>
                                          <p:spTgt spid="592"/>
                                        </p:tgtEl>
                                      </p:cBhvr>
                                    </p:animEffect>
                                  </p:childTnLst>
                                </p:cTn>
                              </p:par>
                            </p:childTnLst>
                          </p:cTn>
                        </p:par>
                        <p:par>
                          <p:cTn id="572" fill="hold">
                            <p:stCondLst>
                              <p:cond delay="71000"/>
                            </p:stCondLst>
                            <p:childTnLst>
                              <p:par>
                                <p:cTn id="573" presetID="22" presetClass="entr" presetSubtype="8" fill="hold" nodeType="afterEffect">
                                  <p:stCondLst>
                                    <p:cond delay="0"/>
                                  </p:stCondLst>
                                  <p:childTnLst>
                                    <p:set>
                                      <p:cBhvr>
                                        <p:cTn id="574" dur="1" fill="hold">
                                          <p:stCondLst>
                                            <p:cond delay="0"/>
                                          </p:stCondLst>
                                        </p:cTn>
                                        <p:tgtEl>
                                          <p:spTgt spid="593"/>
                                        </p:tgtEl>
                                        <p:attrNameLst>
                                          <p:attrName>style.visibility</p:attrName>
                                        </p:attrNameLst>
                                      </p:cBhvr>
                                      <p:to>
                                        <p:strVal val="visible"/>
                                      </p:to>
                                    </p:set>
                                    <p:animEffect transition="in" filter="wipe(left)">
                                      <p:cBhvr>
                                        <p:cTn id="575" dur="500"/>
                                        <p:tgtEl>
                                          <p:spTgt spid="593"/>
                                        </p:tgtEl>
                                      </p:cBhvr>
                                    </p:animEffect>
                                  </p:childTnLst>
                                </p:cTn>
                              </p:par>
                            </p:childTnLst>
                          </p:cTn>
                        </p:par>
                        <p:par>
                          <p:cTn id="576" fill="hold">
                            <p:stCondLst>
                              <p:cond delay="71500"/>
                            </p:stCondLst>
                            <p:childTnLst>
                              <p:par>
                                <p:cTn id="577" presetID="22" presetClass="entr" presetSubtype="8" fill="hold" nodeType="afterEffect">
                                  <p:stCondLst>
                                    <p:cond delay="0"/>
                                  </p:stCondLst>
                                  <p:childTnLst>
                                    <p:set>
                                      <p:cBhvr>
                                        <p:cTn id="578" dur="1" fill="hold">
                                          <p:stCondLst>
                                            <p:cond delay="0"/>
                                          </p:stCondLst>
                                        </p:cTn>
                                        <p:tgtEl>
                                          <p:spTgt spid="594"/>
                                        </p:tgtEl>
                                        <p:attrNameLst>
                                          <p:attrName>style.visibility</p:attrName>
                                        </p:attrNameLst>
                                      </p:cBhvr>
                                      <p:to>
                                        <p:strVal val="visible"/>
                                      </p:to>
                                    </p:set>
                                    <p:animEffect transition="in" filter="wipe(left)">
                                      <p:cBhvr>
                                        <p:cTn id="579" dur="500"/>
                                        <p:tgtEl>
                                          <p:spTgt spid="594"/>
                                        </p:tgtEl>
                                      </p:cBhvr>
                                    </p:animEffect>
                                  </p:childTnLst>
                                </p:cTn>
                              </p:par>
                            </p:childTnLst>
                          </p:cTn>
                        </p:par>
                        <p:par>
                          <p:cTn id="580" fill="hold">
                            <p:stCondLst>
                              <p:cond delay="72000"/>
                            </p:stCondLst>
                            <p:childTnLst>
                              <p:par>
                                <p:cTn id="581" presetID="22" presetClass="entr" presetSubtype="8" fill="hold" grpId="0" nodeType="afterEffect">
                                  <p:stCondLst>
                                    <p:cond delay="0"/>
                                  </p:stCondLst>
                                  <p:childTnLst>
                                    <p:set>
                                      <p:cBhvr>
                                        <p:cTn id="582" dur="1" fill="hold">
                                          <p:stCondLst>
                                            <p:cond delay="0"/>
                                          </p:stCondLst>
                                        </p:cTn>
                                        <p:tgtEl>
                                          <p:spTgt spid="596"/>
                                        </p:tgtEl>
                                        <p:attrNameLst>
                                          <p:attrName>style.visibility</p:attrName>
                                        </p:attrNameLst>
                                      </p:cBhvr>
                                      <p:to>
                                        <p:strVal val="visible"/>
                                      </p:to>
                                    </p:set>
                                    <p:animEffect transition="in" filter="wipe(left)">
                                      <p:cBhvr>
                                        <p:cTn id="583" dur="500"/>
                                        <p:tgtEl>
                                          <p:spTgt spid="596"/>
                                        </p:tgtEl>
                                      </p:cBhvr>
                                    </p:animEffect>
                                  </p:childTnLst>
                                </p:cTn>
                              </p:par>
                            </p:childTnLst>
                          </p:cTn>
                        </p:par>
                        <p:par>
                          <p:cTn id="584" fill="hold">
                            <p:stCondLst>
                              <p:cond delay="72500"/>
                            </p:stCondLst>
                            <p:childTnLst>
                              <p:par>
                                <p:cTn id="585" presetID="22" presetClass="entr" presetSubtype="8" fill="hold" nodeType="afterEffect">
                                  <p:stCondLst>
                                    <p:cond delay="0"/>
                                  </p:stCondLst>
                                  <p:childTnLst>
                                    <p:set>
                                      <p:cBhvr>
                                        <p:cTn id="586" dur="1" fill="hold">
                                          <p:stCondLst>
                                            <p:cond delay="0"/>
                                          </p:stCondLst>
                                        </p:cTn>
                                        <p:tgtEl>
                                          <p:spTgt spid="597"/>
                                        </p:tgtEl>
                                        <p:attrNameLst>
                                          <p:attrName>style.visibility</p:attrName>
                                        </p:attrNameLst>
                                      </p:cBhvr>
                                      <p:to>
                                        <p:strVal val="visible"/>
                                      </p:to>
                                    </p:set>
                                    <p:animEffect transition="in" filter="wipe(left)">
                                      <p:cBhvr>
                                        <p:cTn id="587" dur="500"/>
                                        <p:tgtEl>
                                          <p:spTgt spid="597"/>
                                        </p:tgtEl>
                                      </p:cBhvr>
                                    </p:animEffect>
                                  </p:childTnLst>
                                </p:cTn>
                              </p:par>
                            </p:childTnLst>
                          </p:cTn>
                        </p:par>
                        <p:par>
                          <p:cTn id="588" fill="hold">
                            <p:stCondLst>
                              <p:cond delay="73000"/>
                            </p:stCondLst>
                            <p:childTnLst>
                              <p:par>
                                <p:cTn id="589" presetID="22" presetClass="entr" presetSubtype="8" fill="hold" grpId="0" nodeType="afterEffect">
                                  <p:stCondLst>
                                    <p:cond delay="0"/>
                                  </p:stCondLst>
                                  <p:childTnLst>
                                    <p:set>
                                      <p:cBhvr>
                                        <p:cTn id="590" dur="1" fill="hold">
                                          <p:stCondLst>
                                            <p:cond delay="0"/>
                                          </p:stCondLst>
                                        </p:cTn>
                                        <p:tgtEl>
                                          <p:spTgt spid="598"/>
                                        </p:tgtEl>
                                        <p:attrNameLst>
                                          <p:attrName>style.visibility</p:attrName>
                                        </p:attrNameLst>
                                      </p:cBhvr>
                                      <p:to>
                                        <p:strVal val="visible"/>
                                      </p:to>
                                    </p:set>
                                    <p:animEffect transition="in" filter="wipe(left)">
                                      <p:cBhvr>
                                        <p:cTn id="591" dur="500"/>
                                        <p:tgtEl>
                                          <p:spTgt spid="598"/>
                                        </p:tgtEl>
                                      </p:cBhvr>
                                    </p:animEffect>
                                  </p:childTnLst>
                                </p:cTn>
                              </p:par>
                            </p:childTnLst>
                          </p:cTn>
                        </p:par>
                        <p:par>
                          <p:cTn id="592" fill="hold">
                            <p:stCondLst>
                              <p:cond delay="73500"/>
                            </p:stCondLst>
                            <p:childTnLst>
                              <p:par>
                                <p:cTn id="593" presetID="22" presetClass="entr" presetSubtype="8" fill="hold" nodeType="afterEffect">
                                  <p:stCondLst>
                                    <p:cond delay="0"/>
                                  </p:stCondLst>
                                  <p:childTnLst>
                                    <p:set>
                                      <p:cBhvr>
                                        <p:cTn id="594" dur="1" fill="hold">
                                          <p:stCondLst>
                                            <p:cond delay="0"/>
                                          </p:stCondLst>
                                        </p:cTn>
                                        <p:tgtEl>
                                          <p:spTgt spid="599"/>
                                        </p:tgtEl>
                                        <p:attrNameLst>
                                          <p:attrName>style.visibility</p:attrName>
                                        </p:attrNameLst>
                                      </p:cBhvr>
                                      <p:to>
                                        <p:strVal val="visible"/>
                                      </p:to>
                                    </p:set>
                                    <p:animEffect transition="in" filter="wipe(left)">
                                      <p:cBhvr>
                                        <p:cTn id="595" dur="500"/>
                                        <p:tgtEl>
                                          <p:spTgt spid="599"/>
                                        </p:tgtEl>
                                      </p:cBhvr>
                                    </p:animEffect>
                                  </p:childTnLst>
                                </p:cTn>
                              </p:par>
                            </p:childTnLst>
                          </p:cTn>
                        </p:par>
                        <p:par>
                          <p:cTn id="596" fill="hold">
                            <p:stCondLst>
                              <p:cond delay="74000"/>
                            </p:stCondLst>
                            <p:childTnLst>
                              <p:par>
                                <p:cTn id="597" presetID="22" presetClass="entr" presetSubtype="8" fill="hold" grpId="0" nodeType="afterEffect">
                                  <p:stCondLst>
                                    <p:cond delay="0"/>
                                  </p:stCondLst>
                                  <p:childTnLst>
                                    <p:set>
                                      <p:cBhvr>
                                        <p:cTn id="598" dur="1" fill="hold">
                                          <p:stCondLst>
                                            <p:cond delay="0"/>
                                          </p:stCondLst>
                                        </p:cTn>
                                        <p:tgtEl>
                                          <p:spTgt spid="600"/>
                                        </p:tgtEl>
                                        <p:attrNameLst>
                                          <p:attrName>style.visibility</p:attrName>
                                        </p:attrNameLst>
                                      </p:cBhvr>
                                      <p:to>
                                        <p:strVal val="visible"/>
                                      </p:to>
                                    </p:set>
                                    <p:animEffect transition="in" filter="wipe(left)">
                                      <p:cBhvr>
                                        <p:cTn id="599" dur="500"/>
                                        <p:tgtEl>
                                          <p:spTgt spid="600"/>
                                        </p:tgtEl>
                                      </p:cBhvr>
                                    </p:animEffect>
                                  </p:childTnLst>
                                </p:cTn>
                              </p:par>
                            </p:childTnLst>
                          </p:cTn>
                        </p:par>
                        <p:par>
                          <p:cTn id="600" fill="hold">
                            <p:stCondLst>
                              <p:cond delay="74500"/>
                            </p:stCondLst>
                            <p:childTnLst>
                              <p:par>
                                <p:cTn id="601" presetID="22" presetClass="entr" presetSubtype="8" fill="hold" nodeType="afterEffect">
                                  <p:stCondLst>
                                    <p:cond delay="0"/>
                                  </p:stCondLst>
                                  <p:childTnLst>
                                    <p:set>
                                      <p:cBhvr>
                                        <p:cTn id="602" dur="1" fill="hold">
                                          <p:stCondLst>
                                            <p:cond delay="0"/>
                                          </p:stCondLst>
                                        </p:cTn>
                                        <p:tgtEl>
                                          <p:spTgt spid="601"/>
                                        </p:tgtEl>
                                        <p:attrNameLst>
                                          <p:attrName>style.visibility</p:attrName>
                                        </p:attrNameLst>
                                      </p:cBhvr>
                                      <p:to>
                                        <p:strVal val="visible"/>
                                      </p:to>
                                    </p:set>
                                    <p:animEffect transition="in" filter="wipe(left)">
                                      <p:cBhvr>
                                        <p:cTn id="603" dur="500"/>
                                        <p:tgtEl>
                                          <p:spTgt spid="601"/>
                                        </p:tgtEl>
                                      </p:cBhvr>
                                    </p:animEffect>
                                  </p:childTnLst>
                                </p:cTn>
                              </p:par>
                            </p:childTnLst>
                          </p:cTn>
                        </p:par>
                        <p:par>
                          <p:cTn id="604" fill="hold">
                            <p:stCondLst>
                              <p:cond delay="75000"/>
                            </p:stCondLst>
                            <p:childTnLst>
                              <p:par>
                                <p:cTn id="605" presetID="22" presetClass="entr" presetSubtype="8" fill="hold" grpId="0" nodeType="afterEffect">
                                  <p:stCondLst>
                                    <p:cond delay="0"/>
                                  </p:stCondLst>
                                  <p:childTnLst>
                                    <p:set>
                                      <p:cBhvr>
                                        <p:cTn id="606" dur="1" fill="hold">
                                          <p:stCondLst>
                                            <p:cond delay="0"/>
                                          </p:stCondLst>
                                        </p:cTn>
                                        <p:tgtEl>
                                          <p:spTgt spid="602"/>
                                        </p:tgtEl>
                                        <p:attrNameLst>
                                          <p:attrName>style.visibility</p:attrName>
                                        </p:attrNameLst>
                                      </p:cBhvr>
                                      <p:to>
                                        <p:strVal val="visible"/>
                                      </p:to>
                                    </p:set>
                                    <p:animEffect transition="in" filter="wipe(left)">
                                      <p:cBhvr>
                                        <p:cTn id="607" dur="500"/>
                                        <p:tgtEl>
                                          <p:spTgt spid="602"/>
                                        </p:tgtEl>
                                      </p:cBhvr>
                                    </p:animEffect>
                                  </p:childTnLst>
                                </p:cTn>
                              </p:par>
                            </p:childTnLst>
                          </p:cTn>
                        </p:par>
                        <p:par>
                          <p:cTn id="608" fill="hold">
                            <p:stCondLst>
                              <p:cond delay="75500"/>
                            </p:stCondLst>
                            <p:childTnLst>
                              <p:par>
                                <p:cTn id="609" presetID="22" presetClass="entr" presetSubtype="8" fill="hold" nodeType="afterEffect">
                                  <p:stCondLst>
                                    <p:cond delay="0"/>
                                  </p:stCondLst>
                                  <p:childTnLst>
                                    <p:set>
                                      <p:cBhvr>
                                        <p:cTn id="610" dur="1" fill="hold">
                                          <p:stCondLst>
                                            <p:cond delay="0"/>
                                          </p:stCondLst>
                                        </p:cTn>
                                        <p:tgtEl>
                                          <p:spTgt spid="603"/>
                                        </p:tgtEl>
                                        <p:attrNameLst>
                                          <p:attrName>style.visibility</p:attrName>
                                        </p:attrNameLst>
                                      </p:cBhvr>
                                      <p:to>
                                        <p:strVal val="visible"/>
                                      </p:to>
                                    </p:set>
                                    <p:animEffect transition="in" filter="wipe(left)">
                                      <p:cBhvr>
                                        <p:cTn id="611" dur="500"/>
                                        <p:tgtEl>
                                          <p:spTgt spid="603"/>
                                        </p:tgtEl>
                                      </p:cBhvr>
                                    </p:animEffect>
                                  </p:childTnLst>
                                </p:cTn>
                              </p:par>
                            </p:childTnLst>
                          </p:cTn>
                        </p:par>
                        <p:par>
                          <p:cTn id="612" fill="hold">
                            <p:stCondLst>
                              <p:cond delay="76000"/>
                            </p:stCondLst>
                            <p:childTnLst>
                              <p:par>
                                <p:cTn id="613" presetID="22" presetClass="entr" presetSubtype="8" fill="hold" grpId="0" nodeType="afterEffect">
                                  <p:stCondLst>
                                    <p:cond delay="0"/>
                                  </p:stCondLst>
                                  <p:childTnLst>
                                    <p:set>
                                      <p:cBhvr>
                                        <p:cTn id="614" dur="1" fill="hold">
                                          <p:stCondLst>
                                            <p:cond delay="0"/>
                                          </p:stCondLst>
                                        </p:cTn>
                                        <p:tgtEl>
                                          <p:spTgt spid="604"/>
                                        </p:tgtEl>
                                        <p:attrNameLst>
                                          <p:attrName>style.visibility</p:attrName>
                                        </p:attrNameLst>
                                      </p:cBhvr>
                                      <p:to>
                                        <p:strVal val="visible"/>
                                      </p:to>
                                    </p:set>
                                    <p:animEffect transition="in" filter="wipe(left)">
                                      <p:cBhvr>
                                        <p:cTn id="615" dur="500"/>
                                        <p:tgtEl>
                                          <p:spTgt spid="604"/>
                                        </p:tgtEl>
                                      </p:cBhvr>
                                    </p:animEffect>
                                  </p:childTnLst>
                                </p:cTn>
                              </p:par>
                            </p:childTnLst>
                          </p:cTn>
                        </p:par>
                        <p:par>
                          <p:cTn id="616" fill="hold">
                            <p:stCondLst>
                              <p:cond delay="76500"/>
                            </p:stCondLst>
                            <p:childTnLst>
                              <p:par>
                                <p:cTn id="617" presetID="22" presetClass="entr" presetSubtype="8" fill="hold" nodeType="afterEffect">
                                  <p:stCondLst>
                                    <p:cond delay="0"/>
                                  </p:stCondLst>
                                  <p:childTnLst>
                                    <p:set>
                                      <p:cBhvr>
                                        <p:cTn id="618" dur="1" fill="hold">
                                          <p:stCondLst>
                                            <p:cond delay="0"/>
                                          </p:stCondLst>
                                        </p:cTn>
                                        <p:tgtEl>
                                          <p:spTgt spid="605"/>
                                        </p:tgtEl>
                                        <p:attrNameLst>
                                          <p:attrName>style.visibility</p:attrName>
                                        </p:attrNameLst>
                                      </p:cBhvr>
                                      <p:to>
                                        <p:strVal val="visible"/>
                                      </p:to>
                                    </p:set>
                                    <p:animEffect transition="in" filter="wipe(left)">
                                      <p:cBhvr>
                                        <p:cTn id="619" dur="500"/>
                                        <p:tgtEl>
                                          <p:spTgt spid="605"/>
                                        </p:tgtEl>
                                      </p:cBhvr>
                                    </p:animEffect>
                                  </p:childTnLst>
                                </p:cTn>
                              </p:par>
                            </p:childTnLst>
                          </p:cTn>
                        </p:par>
                        <p:par>
                          <p:cTn id="620" fill="hold">
                            <p:stCondLst>
                              <p:cond delay="77000"/>
                            </p:stCondLst>
                            <p:childTnLst>
                              <p:par>
                                <p:cTn id="621" presetID="22" presetClass="entr" presetSubtype="8" fill="hold" grpId="0" nodeType="afterEffect">
                                  <p:stCondLst>
                                    <p:cond delay="0"/>
                                  </p:stCondLst>
                                  <p:childTnLst>
                                    <p:set>
                                      <p:cBhvr>
                                        <p:cTn id="622" dur="1" fill="hold">
                                          <p:stCondLst>
                                            <p:cond delay="0"/>
                                          </p:stCondLst>
                                        </p:cTn>
                                        <p:tgtEl>
                                          <p:spTgt spid="606"/>
                                        </p:tgtEl>
                                        <p:attrNameLst>
                                          <p:attrName>style.visibility</p:attrName>
                                        </p:attrNameLst>
                                      </p:cBhvr>
                                      <p:to>
                                        <p:strVal val="visible"/>
                                      </p:to>
                                    </p:set>
                                    <p:animEffect transition="in" filter="wipe(left)">
                                      <p:cBhvr>
                                        <p:cTn id="623" dur="500"/>
                                        <p:tgtEl>
                                          <p:spTgt spid="606"/>
                                        </p:tgtEl>
                                      </p:cBhvr>
                                    </p:animEffect>
                                  </p:childTnLst>
                                </p:cTn>
                              </p:par>
                            </p:childTnLst>
                          </p:cTn>
                        </p:par>
                        <p:par>
                          <p:cTn id="624" fill="hold">
                            <p:stCondLst>
                              <p:cond delay="77500"/>
                            </p:stCondLst>
                            <p:childTnLst>
                              <p:par>
                                <p:cTn id="625" presetID="22" presetClass="entr" presetSubtype="8" fill="hold" nodeType="afterEffect">
                                  <p:stCondLst>
                                    <p:cond delay="0"/>
                                  </p:stCondLst>
                                  <p:childTnLst>
                                    <p:set>
                                      <p:cBhvr>
                                        <p:cTn id="626" dur="1" fill="hold">
                                          <p:stCondLst>
                                            <p:cond delay="0"/>
                                          </p:stCondLst>
                                        </p:cTn>
                                        <p:tgtEl>
                                          <p:spTgt spid="607"/>
                                        </p:tgtEl>
                                        <p:attrNameLst>
                                          <p:attrName>style.visibility</p:attrName>
                                        </p:attrNameLst>
                                      </p:cBhvr>
                                      <p:to>
                                        <p:strVal val="visible"/>
                                      </p:to>
                                    </p:set>
                                    <p:animEffect transition="in" filter="wipe(left)">
                                      <p:cBhvr>
                                        <p:cTn id="627" dur="500"/>
                                        <p:tgtEl>
                                          <p:spTgt spid="607"/>
                                        </p:tgtEl>
                                      </p:cBhvr>
                                    </p:animEffect>
                                  </p:childTnLst>
                                </p:cTn>
                              </p:par>
                            </p:childTnLst>
                          </p:cTn>
                        </p:par>
                        <p:par>
                          <p:cTn id="628" fill="hold">
                            <p:stCondLst>
                              <p:cond delay="78000"/>
                            </p:stCondLst>
                            <p:childTnLst>
                              <p:par>
                                <p:cTn id="629" presetID="22" presetClass="entr" presetSubtype="8" fill="hold" grpId="0" nodeType="afterEffect">
                                  <p:stCondLst>
                                    <p:cond delay="0"/>
                                  </p:stCondLst>
                                  <p:childTnLst>
                                    <p:set>
                                      <p:cBhvr>
                                        <p:cTn id="630" dur="1" fill="hold">
                                          <p:stCondLst>
                                            <p:cond delay="0"/>
                                          </p:stCondLst>
                                        </p:cTn>
                                        <p:tgtEl>
                                          <p:spTgt spid="608"/>
                                        </p:tgtEl>
                                        <p:attrNameLst>
                                          <p:attrName>style.visibility</p:attrName>
                                        </p:attrNameLst>
                                      </p:cBhvr>
                                      <p:to>
                                        <p:strVal val="visible"/>
                                      </p:to>
                                    </p:set>
                                    <p:animEffect transition="in" filter="wipe(left)">
                                      <p:cBhvr>
                                        <p:cTn id="631" dur="500"/>
                                        <p:tgtEl>
                                          <p:spTgt spid="608"/>
                                        </p:tgtEl>
                                      </p:cBhvr>
                                    </p:animEffect>
                                  </p:childTnLst>
                                </p:cTn>
                              </p:par>
                            </p:childTnLst>
                          </p:cTn>
                        </p:par>
                        <p:par>
                          <p:cTn id="632" fill="hold">
                            <p:stCondLst>
                              <p:cond delay="78500"/>
                            </p:stCondLst>
                            <p:childTnLst>
                              <p:par>
                                <p:cTn id="633" presetID="22" presetClass="entr" presetSubtype="8" fill="hold" nodeType="afterEffect">
                                  <p:stCondLst>
                                    <p:cond delay="0"/>
                                  </p:stCondLst>
                                  <p:childTnLst>
                                    <p:set>
                                      <p:cBhvr>
                                        <p:cTn id="634" dur="1" fill="hold">
                                          <p:stCondLst>
                                            <p:cond delay="0"/>
                                          </p:stCondLst>
                                        </p:cTn>
                                        <p:tgtEl>
                                          <p:spTgt spid="609"/>
                                        </p:tgtEl>
                                        <p:attrNameLst>
                                          <p:attrName>style.visibility</p:attrName>
                                        </p:attrNameLst>
                                      </p:cBhvr>
                                      <p:to>
                                        <p:strVal val="visible"/>
                                      </p:to>
                                    </p:set>
                                    <p:animEffect transition="in" filter="wipe(left)">
                                      <p:cBhvr>
                                        <p:cTn id="635" dur="500"/>
                                        <p:tgtEl>
                                          <p:spTgt spid="609"/>
                                        </p:tgtEl>
                                      </p:cBhvr>
                                    </p:animEffect>
                                  </p:childTnLst>
                                </p:cTn>
                              </p:par>
                            </p:childTnLst>
                          </p:cTn>
                        </p:par>
                        <p:par>
                          <p:cTn id="636" fill="hold">
                            <p:stCondLst>
                              <p:cond delay="79000"/>
                            </p:stCondLst>
                            <p:childTnLst>
                              <p:par>
                                <p:cTn id="637" presetID="22" presetClass="entr" presetSubtype="8" fill="hold" grpId="0" nodeType="afterEffect">
                                  <p:stCondLst>
                                    <p:cond delay="0"/>
                                  </p:stCondLst>
                                  <p:childTnLst>
                                    <p:set>
                                      <p:cBhvr>
                                        <p:cTn id="638" dur="1" fill="hold">
                                          <p:stCondLst>
                                            <p:cond delay="0"/>
                                          </p:stCondLst>
                                        </p:cTn>
                                        <p:tgtEl>
                                          <p:spTgt spid="610"/>
                                        </p:tgtEl>
                                        <p:attrNameLst>
                                          <p:attrName>style.visibility</p:attrName>
                                        </p:attrNameLst>
                                      </p:cBhvr>
                                      <p:to>
                                        <p:strVal val="visible"/>
                                      </p:to>
                                    </p:set>
                                    <p:animEffect transition="in" filter="wipe(left)">
                                      <p:cBhvr>
                                        <p:cTn id="639" dur="500"/>
                                        <p:tgtEl>
                                          <p:spTgt spid="610"/>
                                        </p:tgtEl>
                                      </p:cBhvr>
                                    </p:animEffect>
                                  </p:childTnLst>
                                </p:cTn>
                              </p:par>
                            </p:childTnLst>
                          </p:cTn>
                        </p:par>
                        <p:par>
                          <p:cTn id="640" fill="hold">
                            <p:stCondLst>
                              <p:cond delay="79500"/>
                            </p:stCondLst>
                            <p:childTnLst>
                              <p:par>
                                <p:cTn id="641" presetID="22" presetClass="entr" presetSubtype="8" fill="hold" nodeType="afterEffect">
                                  <p:stCondLst>
                                    <p:cond delay="0"/>
                                  </p:stCondLst>
                                  <p:childTnLst>
                                    <p:set>
                                      <p:cBhvr>
                                        <p:cTn id="642" dur="1" fill="hold">
                                          <p:stCondLst>
                                            <p:cond delay="0"/>
                                          </p:stCondLst>
                                        </p:cTn>
                                        <p:tgtEl>
                                          <p:spTgt spid="611"/>
                                        </p:tgtEl>
                                        <p:attrNameLst>
                                          <p:attrName>style.visibility</p:attrName>
                                        </p:attrNameLst>
                                      </p:cBhvr>
                                      <p:to>
                                        <p:strVal val="visible"/>
                                      </p:to>
                                    </p:set>
                                    <p:animEffect transition="in" filter="wipe(left)">
                                      <p:cBhvr>
                                        <p:cTn id="643" dur="500"/>
                                        <p:tgtEl>
                                          <p:spTgt spid="611"/>
                                        </p:tgtEl>
                                      </p:cBhvr>
                                    </p:animEffect>
                                  </p:childTnLst>
                                </p:cTn>
                              </p:par>
                            </p:childTnLst>
                          </p:cTn>
                        </p:par>
                        <p:par>
                          <p:cTn id="644" fill="hold">
                            <p:stCondLst>
                              <p:cond delay="80000"/>
                            </p:stCondLst>
                            <p:childTnLst>
                              <p:par>
                                <p:cTn id="645" presetID="22" presetClass="entr" presetSubtype="8" fill="hold" nodeType="afterEffect">
                                  <p:stCondLst>
                                    <p:cond delay="0"/>
                                  </p:stCondLst>
                                  <p:childTnLst>
                                    <p:set>
                                      <p:cBhvr>
                                        <p:cTn id="646" dur="1" fill="hold">
                                          <p:stCondLst>
                                            <p:cond delay="0"/>
                                          </p:stCondLst>
                                        </p:cTn>
                                        <p:tgtEl>
                                          <p:spTgt spid="613"/>
                                        </p:tgtEl>
                                        <p:attrNameLst>
                                          <p:attrName>style.visibility</p:attrName>
                                        </p:attrNameLst>
                                      </p:cBhvr>
                                      <p:to>
                                        <p:strVal val="visible"/>
                                      </p:to>
                                    </p:set>
                                    <p:animEffect transition="in" filter="wipe(left)">
                                      <p:cBhvr>
                                        <p:cTn id="647" dur="500"/>
                                        <p:tgtEl>
                                          <p:spTgt spid="613"/>
                                        </p:tgtEl>
                                      </p:cBhvr>
                                    </p:animEffect>
                                  </p:childTnLst>
                                </p:cTn>
                              </p:par>
                            </p:childTnLst>
                          </p:cTn>
                        </p:par>
                        <p:par>
                          <p:cTn id="648" fill="hold">
                            <p:stCondLst>
                              <p:cond delay="80500"/>
                            </p:stCondLst>
                            <p:childTnLst>
                              <p:par>
                                <p:cTn id="649" presetID="22" presetClass="entr" presetSubtype="8" fill="hold" grpId="0" nodeType="afterEffect">
                                  <p:stCondLst>
                                    <p:cond delay="0"/>
                                  </p:stCondLst>
                                  <p:childTnLst>
                                    <p:set>
                                      <p:cBhvr>
                                        <p:cTn id="650" dur="1" fill="hold">
                                          <p:stCondLst>
                                            <p:cond delay="0"/>
                                          </p:stCondLst>
                                        </p:cTn>
                                        <p:tgtEl>
                                          <p:spTgt spid="612"/>
                                        </p:tgtEl>
                                        <p:attrNameLst>
                                          <p:attrName>style.visibility</p:attrName>
                                        </p:attrNameLst>
                                      </p:cBhvr>
                                      <p:to>
                                        <p:strVal val="visible"/>
                                      </p:to>
                                    </p:set>
                                    <p:animEffect transition="in" filter="wipe(left)">
                                      <p:cBhvr>
                                        <p:cTn id="651" dur="500"/>
                                        <p:tgtEl>
                                          <p:spTgt spid="612"/>
                                        </p:tgtEl>
                                      </p:cBhvr>
                                    </p:animEffect>
                                  </p:childTnLst>
                                </p:cTn>
                              </p:par>
                            </p:childTnLst>
                          </p:cTn>
                        </p:par>
                        <p:par>
                          <p:cTn id="652" fill="hold">
                            <p:stCondLst>
                              <p:cond delay="81000"/>
                            </p:stCondLst>
                            <p:childTnLst>
                              <p:par>
                                <p:cTn id="653" presetID="22" presetClass="entr" presetSubtype="8" fill="hold" nodeType="afterEffect">
                                  <p:stCondLst>
                                    <p:cond delay="0"/>
                                  </p:stCondLst>
                                  <p:childTnLst>
                                    <p:set>
                                      <p:cBhvr>
                                        <p:cTn id="654" dur="1" fill="hold">
                                          <p:stCondLst>
                                            <p:cond delay="0"/>
                                          </p:stCondLst>
                                        </p:cTn>
                                        <p:tgtEl>
                                          <p:spTgt spid="614"/>
                                        </p:tgtEl>
                                        <p:attrNameLst>
                                          <p:attrName>style.visibility</p:attrName>
                                        </p:attrNameLst>
                                      </p:cBhvr>
                                      <p:to>
                                        <p:strVal val="visible"/>
                                      </p:to>
                                    </p:set>
                                    <p:animEffect transition="in" filter="wipe(left)">
                                      <p:cBhvr>
                                        <p:cTn id="655" dur="500"/>
                                        <p:tgtEl>
                                          <p:spTgt spid="614"/>
                                        </p:tgtEl>
                                      </p:cBhvr>
                                    </p:animEffect>
                                  </p:childTnLst>
                                </p:cTn>
                              </p:par>
                            </p:childTnLst>
                          </p:cTn>
                        </p:par>
                        <p:par>
                          <p:cTn id="656" fill="hold">
                            <p:stCondLst>
                              <p:cond delay="81500"/>
                            </p:stCondLst>
                            <p:childTnLst>
                              <p:par>
                                <p:cTn id="657" presetID="22" presetClass="entr" presetSubtype="8" fill="hold" nodeType="afterEffect">
                                  <p:stCondLst>
                                    <p:cond delay="0"/>
                                  </p:stCondLst>
                                  <p:childTnLst>
                                    <p:set>
                                      <p:cBhvr>
                                        <p:cTn id="658" dur="1" fill="hold">
                                          <p:stCondLst>
                                            <p:cond delay="0"/>
                                          </p:stCondLst>
                                        </p:cTn>
                                        <p:tgtEl>
                                          <p:spTgt spid="617"/>
                                        </p:tgtEl>
                                        <p:attrNameLst>
                                          <p:attrName>style.visibility</p:attrName>
                                        </p:attrNameLst>
                                      </p:cBhvr>
                                      <p:to>
                                        <p:strVal val="visible"/>
                                      </p:to>
                                    </p:set>
                                    <p:animEffect transition="in" filter="wipe(left)">
                                      <p:cBhvr>
                                        <p:cTn id="659" dur="500"/>
                                        <p:tgtEl>
                                          <p:spTgt spid="617"/>
                                        </p:tgtEl>
                                      </p:cBhvr>
                                    </p:animEffect>
                                  </p:childTnLst>
                                </p:cTn>
                              </p:par>
                            </p:childTnLst>
                          </p:cTn>
                        </p:par>
                        <p:par>
                          <p:cTn id="660" fill="hold">
                            <p:stCondLst>
                              <p:cond delay="82000"/>
                            </p:stCondLst>
                            <p:childTnLst>
                              <p:par>
                                <p:cTn id="661" presetID="22" presetClass="entr" presetSubtype="8" fill="hold" grpId="0" nodeType="afterEffect">
                                  <p:stCondLst>
                                    <p:cond delay="0"/>
                                  </p:stCondLst>
                                  <p:childTnLst>
                                    <p:set>
                                      <p:cBhvr>
                                        <p:cTn id="662" dur="1" fill="hold">
                                          <p:stCondLst>
                                            <p:cond delay="0"/>
                                          </p:stCondLst>
                                        </p:cTn>
                                        <p:tgtEl>
                                          <p:spTgt spid="623"/>
                                        </p:tgtEl>
                                        <p:attrNameLst>
                                          <p:attrName>style.visibility</p:attrName>
                                        </p:attrNameLst>
                                      </p:cBhvr>
                                      <p:to>
                                        <p:strVal val="visible"/>
                                      </p:to>
                                    </p:set>
                                    <p:animEffect transition="in" filter="wipe(left)">
                                      <p:cBhvr>
                                        <p:cTn id="663" dur="500"/>
                                        <p:tgtEl>
                                          <p:spTgt spid="623"/>
                                        </p:tgtEl>
                                      </p:cBhvr>
                                    </p:animEffect>
                                  </p:childTnLst>
                                </p:cTn>
                              </p:par>
                            </p:childTnLst>
                          </p:cTn>
                        </p:par>
                        <p:par>
                          <p:cTn id="664" fill="hold">
                            <p:stCondLst>
                              <p:cond delay="82500"/>
                            </p:stCondLst>
                            <p:childTnLst>
                              <p:par>
                                <p:cTn id="665" presetID="22" presetClass="entr" presetSubtype="8" fill="hold" grpId="0" nodeType="afterEffect">
                                  <p:stCondLst>
                                    <p:cond delay="0"/>
                                  </p:stCondLst>
                                  <p:childTnLst>
                                    <p:set>
                                      <p:cBhvr>
                                        <p:cTn id="666" dur="1" fill="hold">
                                          <p:stCondLst>
                                            <p:cond delay="0"/>
                                          </p:stCondLst>
                                        </p:cTn>
                                        <p:tgtEl>
                                          <p:spTgt spid="624"/>
                                        </p:tgtEl>
                                        <p:attrNameLst>
                                          <p:attrName>style.visibility</p:attrName>
                                        </p:attrNameLst>
                                      </p:cBhvr>
                                      <p:to>
                                        <p:strVal val="visible"/>
                                      </p:to>
                                    </p:set>
                                    <p:animEffect transition="in" filter="wipe(left)">
                                      <p:cBhvr>
                                        <p:cTn id="667" dur="500"/>
                                        <p:tgtEl>
                                          <p:spTgt spid="624"/>
                                        </p:tgtEl>
                                      </p:cBhvr>
                                    </p:animEffect>
                                  </p:childTnLst>
                                </p:cTn>
                              </p:par>
                            </p:childTnLst>
                          </p:cTn>
                        </p:par>
                        <p:par>
                          <p:cTn id="668" fill="hold">
                            <p:stCondLst>
                              <p:cond delay="83000"/>
                            </p:stCondLst>
                            <p:childTnLst>
                              <p:par>
                                <p:cTn id="669" presetID="22" presetClass="entr" presetSubtype="8" fill="hold" nodeType="afterEffect">
                                  <p:stCondLst>
                                    <p:cond delay="0"/>
                                  </p:stCondLst>
                                  <p:childTnLst>
                                    <p:set>
                                      <p:cBhvr>
                                        <p:cTn id="670" dur="1" fill="hold">
                                          <p:stCondLst>
                                            <p:cond delay="0"/>
                                          </p:stCondLst>
                                        </p:cTn>
                                        <p:tgtEl>
                                          <p:spTgt spid="626"/>
                                        </p:tgtEl>
                                        <p:attrNameLst>
                                          <p:attrName>style.visibility</p:attrName>
                                        </p:attrNameLst>
                                      </p:cBhvr>
                                      <p:to>
                                        <p:strVal val="visible"/>
                                      </p:to>
                                    </p:set>
                                    <p:animEffect transition="in" filter="wipe(left)">
                                      <p:cBhvr>
                                        <p:cTn id="671" dur="500"/>
                                        <p:tgtEl>
                                          <p:spTgt spid="626"/>
                                        </p:tgtEl>
                                      </p:cBhvr>
                                    </p:animEffect>
                                  </p:childTnLst>
                                </p:cTn>
                              </p:par>
                            </p:childTnLst>
                          </p:cTn>
                        </p:par>
                        <p:par>
                          <p:cTn id="672" fill="hold">
                            <p:stCondLst>
                              <p:cond delay="83500"/>
                            </p:stCondLst>
                            <p:childTnLst>
                              <p:par>
                                <p:cTn id="673" presetID="22" presetClass="entr" presetSubtype="8" fill="hold" grpId="0" nodeType="afterEffect">
                                  <p:stCondLst>
                                    <p:cond delay="0"/>
                                  </p:stCondLst>
                                  <p:childTnLst>
                                    <p:set>
                                      <p:cBhvr>
                                        <p:cTn id="674" dur="1" fill="hold">
                                          <p:stCondLst>
                                            <p:cond delay="0"/>
                                          </p:stCondLst>
                                        </p:cTn>
                                        <p:tgtEl>
                                          <p:spTgt spid="625"/>
                                        </p:tgtEl>
                                        <p:attrNameLst>
                                          <p:attrName>style.visibility</p:attrName>
                                        </p:attrNameLst>
                                      </p:cBhvr>
                                      <p:to>
                                        <p:strVal val="visible"/>
                                      </p:to>
                                    </p:set>
                                    <p:animEffect transition="in" filter="wipe(left)">
                                      <p:cBhvr>
                                        <p:cTn id="675" dur="500"/>
                                        <p:tgtEl>
                                          <p:spTgt spid="625"/>
                                        </p:tgtEl>
                                      </p:cBhvr>
                                    </p:animEffect>
                                  </p:childTnLst>
                                </p:cTn>
                              </p:par>
                            </p:childTnLst>
                          </p:cTn>
                        </p:par>
                        <p:par>
                          <p:cTn id="676" fill="hold">
                            <p:stCondLst>
                              <p:cond delay="84000"/>
                            </p:stCondLst>
                            <p:childTnLst>
                              <p:par>
                                <p:cTn id="677" presetID="22" presetClass="entr" presetSubtype="8" fill="hold" nodeType="afterEffect">
                                  <p:stCondLst>
                                    <p:cond delay="0"/>
                                  </p:stCondLst>
                                  <p:childTnLst>
                                    <p:set>
                                      <p:cBhvr>
                                        <p:cTn id="678" dur="1" fill="hold">
                                          <p:stCondLst>
                                            <p:cond delay="0"/>
                                          </p:stCondLst>
                                        </p:cTn>
                                        <p:tgtEl>
                                          <p:spTgt spid="628"/>
                                        </p:tgtEl>
                                        <p:attrNameLst>
                                          <p:attrName>style.visibility</p:attrName>
                                        </p:attrNameLst>
                                      </p:cBhvr>
                                      <p:to>
                                        <p:strVal val="visible"/>
                                      </p:to>
                                    </p:set>
                                    <p:animEffect transition="in" filter="wipe(left)">
                                      <p:cBhvr>
                                        <p:cTn id="679" dur="500"/>
                                        <p:tgtEl>
                                          <p:spTgt spid="628"/>
                                        </p:tgtEl>
                                      </p:cBhvr>
                                    </p:animEffect>
                                  </p:childTnLst>
                                </p:cTn>
                              </p:par>
                            </p:childTnLst>
                          </p:cTn>
                        </p:par>
                        <p:par>
                          <p:cTn id="680" fill="hold">
                            <p:stCondLst>
                              <p:cond delay="84500"/>
                            </p:stCondLst>
                            <p:childTnLst>
                              <p:par>
                                <p:cTn id="681" presetID="22" presetClass="entr" presetSubtype="8" fill="hold" grpId="0" nodeType="afterEffect">
                                  <p:stCondLst>
                                    <p:cond delay="0"/>
                                  </p:stCondLst>
                                  <p:childTnLst>
                                    <p:set>
                                      <p:cBhvr>
                                        <p:cTn id="682" dur="1" fill="hold">
                                          <p:stCondLst>
                                            <p:cond delay="0"/>
                                          </p:stCondLst>
                                        </p:cTn>
                                        <p:tgtEl>
                                          <p:spTgt spid="627"/>
                                        </p:tgtEl>
                                        <p:attrNameLst>
                                          <p:attrName>style.visibility</p:attrName>
                                        </p:attrNameLst>
                                      </p:cBhvr>
                                      <p:to>
                                        <p:strVal val="visible"/>
                                      </p:to>
                                    </p:set>
                                    <p:animEffect transition="in" filter="wipe(left)">
                                      <p:cBhvr>
                                        <p:cTn id="683" dur="500"/>
                                        <p:tgtEl>
                                          <p:spTgt spid="627"/>
                                        </p:tgtEl>
                                      </p:cBhvr>
                                    </p:animEffect>
                                  </p:childTnLst>
                                </p:cTn>
                              </p:par>
                            </p:childTnLst>
                          </p:cTn>
                        </p:par>
                        <p:par>
                          <p:cTn id="684" fill="hold">
                            <p:stCondLst>
                              <p:cond delay="85000"/>
                            </p:stCondLst>
                            <p:childTnLst>
                              <p:par>
                                <p:cTn id="685" presetID="22" presetClass="entr" presetSubtype="8" fill="hold" nodeType="afterEffect">
                                  <p:stCondLst>
                                    <p:cond delay="0"/>
                                  </p:stCondLst>
                                  <p:childTnLst>
                                    <p:set>
                                      <p:cBhvr>
                                        <p:cTn id="686" dur="1" fill="hold">
                                          <p:stCondLst>
                                            <p:cond delay="0"/>
                                          </p:stCondLst>
                                        </p:cTn>
                                        <p:tgtEl>
                                          <p:spTgt spid="629"/>
                                        </p:tgtEl>
                                        <p:attrNameLst>
                                          <p:attrName>style.visibility</p:attrName>
                                        </p:attrNameLst>
                                      </p:cBhvr>
                                      <p:to>
                                        <p:strVal val="visible"/>
                                      </p:to>
                                    </p:set>
                                    <p:animEffect transition="in" filter="wipe(left)">
                                      <p:cBhvr>
                                        <p:cTn id="687" dur="500"/>
                                        <p:tgtEl>
                                          <p:spTgt spid="629"/>
                                        </p:tgtEl>
                                      </p:cBhvr>
                                    </p:animEffect>
                                  </p:childTnLst>
                                </p:cTn>
                              </p:par>
                            </p:childTnLst>
                          </p:cTn>
                        </p:par>
                        <p:par>
                          <p:cTn id="688" fill="hold">
                            <p:stCondLst>
                              <p:cond delay="85500"/>
                            </p:stCondLst>
                            <p:childTnLst>
                              <p:par>
                                <p:cTn id="689" presetID="22" presetClass="entr" presetSubtype="8" fill="hold" grpId="0" nodeType="afterEffect">
                                  <p:stCondLst>
                                    <p:cond delay="0"/>
                                  </p:stCondLst>
                                  <p:childTnLst>
                                    <p:set>
                                      <p:cBhvr>
                                        <p:cTn id="690" dur="1" fill="hold">
                                          <p:stCondLst>
                                            <p:cond delay="0"/>
                                          </p:stCondLst>
                                        </p:cTn>
                                        <p:tgtEl>
                                          <p:spTgt spid="630"/>
                                        </p:tgtEl>
                                        <p:attrNameLst>
                                          <p:attrName>style.visibility</p:attrName>
                                        </p:attrNameLst>
                                      </p:cBhvr>
                                      <p:to>
                                        <p:strVal val="visible"/>
                                      </p:to>
                                    </p:set>
                                    <p:animEffect transition="in" filter="wipe(left)">
                                      <p:cBhvr>
                                        <p:cTn id="691" dur="500"/>
                                        <p:tgtEl>
                                          <p:spTgt spid="630"/>
                                        </p:tgtEl>
                                      </p:cBhvr>
                                    </p:animEffect>
                                  </p:childTnLst>
                                </p:cTn>
                              </p:par>
                            </p:childTnLst>
                          </p:cTn>
                        </p:par>
                        <p:par>
                          <p:cTn id="692" fill="hold">
                            <p:stCondLst>
                              <p:cond delay="86000"/>
                            </p:stCondLst>
                            <p:childTnLst>
                              <p:par>
                                <p:cTn id="693" presetID="22" presetClass="entr" presetSubtype="8" fill="hold" nodeType="afterEffect">
                                  <p:stCondLst>
                                    <p:cond delay="0"/>
                                  </p:stCondLst>
                                  <p:childTnLst>
                                    <p:set>
                                      <p:cBhvr>
                                        <p:cTn id="694" dur="1" fill="hold">
                                          <p:stCondLst>
                                            <p:cond delay="0"/>
                                          </p:stCondLst>
                                        </p:cTn>
                                        <p:tgtEl>
                                          <p:spTgt spid="632"/>
                                        </p:tgtEl>
                                        <p:attrNameLst>
                                          <p:attrName>style.visibility</p:attrName>
                                        </p:attrNameLst>
                                      </p:cBhvr>
                                      <p:to>
                                        <p:strVal val="visible"/>
                                      </p:to>
                                    </p:set>
                                    <p:animEffect transition="in" filter="wipe(left)">
                                      <p:cBhvr>
                                        <p:cTn id="695" dur="500"/>
                                        <p:tgtEl>
                                          <p:spTgt spid="632"/>
                                        </p:tgtEl>
                                      </p:cBhvr>
                                    </p:animEffect>
                                  </p:childTnLst>
                                </p:cTn>
                              </p:par>
                            </p:childTnLst>
                          </p:cTn>
                        </p:par>
                        <p:par>
                          <p:cTn id="696" fill="hold">
                            <p:stCondLst>
                              <p:cond delay="86500"/>
                            </p:stCondLst>
                            <p:childTnLst>
                              <p:par>
                                <p:cTn id="697" presetID="22" presetClass="entr" presetSubtype="8" fill="hold" grpId="0" nodeType="afterEffect">
                                  <p:stCondLst>
                                    <p:cond delay="0"/>
                                  </p:stCondLst>
                                  <p:childTnLst>
                                    <p:set>
                                      <p:cBhvr>
                                        <p:cTn id="698" dur="1" fill="hold">
                                          <p:stCondLst>
                                            <p:cond delay="0"/>
                                          </p:stCondLst>
                                        </p:cTn>
                                        <p:tgtEl>
                                          <p:spTgt spid="631"/>
                                        </p:tgtEl>
                                        <p:attrNameLst>
                                          <p:attrName>style.visibility</p:attrName>
                                        </p:attrNameLst>
                                      </p:cBhvr>
                                      <p:to>
                                        <p:strVal val="visible"/>
                                      </p:to>
                                    </p:set>
                                    <p:animEffect transition="in" filter="wipe(left)">
                                      <p:cBhvr>
                                        <p:cTn id="699" dur="500"/>
                                        <p:tgtEl>
                                          <p:spTgt spid="631"/>
                                        </p:tgtEl>
                                      </p:cBhvr>
                                    </p:animEffect>
                                  </p:childTnLst>
                                </p:cTn>
                              </p:par>
                            </p:childTnLst>
                          </p:cTn>
                        </p:par>
                        <p:par>
                          <p:cTn id="700" fill="hold">
                            <p:stCondLst>
                              <p:cond delay="87000"/>
                            </p:stCondLst>
                            <p:childTnLst>
                              <p:par>
                                <p:cTn id="701" presetID="22" presetClass="entr" presetSubtype="8" fill="hold" nodeType="afterEffect">
                                  <p:stCondLst>
                                    <p:cond delay="0"/>
                                  </p:stCondLst>
                                  <p:childTnLst>
                                    <p:set>
                                      <p:cBhvr>
                                        <p:cTn id="702" dur="1" fill="hold">
                                          <p:stCondLst>
                                            <p:cond delay="0"/>
                                          </p:stCondLst>
                                        </p:cTn>
                                        <p:tgtEl>
                                          <p:spTgt spid="634"/>
                                        </p:tgtEl>
                                        <p:attrNameLst>
                                          <p:attrName>style.visibility</p:attrName>
                                        </p:attrNameLst>
                                      </p:cBhvr>
                                      <p:to>
                                        <p:strVal val="visible"/>
                                      </p:to>
                                    </p:set>
                                    <p:animEffect transition="in" filter="wipe(left)">
                                      <p:cBhvr>
                                        <p:cTn id="703" dur="500"/>
                                        <p:tgtEl>
                                          <p:spTgt spid="634"/>
                                        </p:tgtEl>
                                      </p:cBhvr>
                                    </p:animEffect>
                                  </p:childTnLst>
                                </p:cTn>
                              </p:par>
                            </p:childTnLst>
                          </p:cTn>
                        </p:par>
                        <p:par>
                          <p:cTn id="704" fill="hold">
                            <p:stCondLst>
                              <p:cond delay="87500"/>
                            </p:stCondLst>
                            <p:childTnLst>
                              <p:par>
                                <p:cTn id="705" presetID="22" presetClass="entr" presetSubtype="8" fill="hold" grpId="0" nodeType="afterEffect">
                                  <p:stCondLst>
                                    <p:cond delay="0"/>
                                  </p:stCondLst>
                                  <p:childTnLst>
                                    <p:set>
                                      <p:cBhvr>
                                        <p:cTn id="706" dur="1" fill="hold">
                                          <p:stCondLst>
                                            <p:cond delay="0"/>
                                          </p:stCondLst>
                                        </p:cTn>
                                        <p:tgtEl>
                                          <p:spTgt spid="633"/>
                                        </p:tgtEl>
                                        <p:attrNameLst>
                                          <p:attrName>style.visibility</p:attrName>
                                        </p:attrNameLst>
                                      </p:cBhvr>
                                      <p:to>
                                        <p:strVal val="visible"/>
                                      </p:to>
                                    </p:set>
                                    <p:animEffect transition="in" filter="wipe(left)">
                                      <p:cBhvr>
                                        <p:cTn id="707" dur="500"/>
                                        <p:tgtEl>
                                          <p:spTgt spid="633"/>
                                        </p:tgtEl>
                                      </p:cBhvr>
                                    </p:animEffect>
                                  </p:childTnLst>
                                </p:cTn>
                              </p:par>
                            </p:childTnLst>
                          </p:cTn>
                        </p:par>
                        <p:par>
                          <p:cTn id="708" fill="hold">
                            <p:stCondLst>
                              <p:cond delay="88000"/>
                            </p:stCondLst>
                            <p:childTnLst>
                              <p:par>
                                <p:cTn id="709" presetID="22" presetClass="entr" presetSubtype="8" fill="hold" nodeType="afterEffect">
                                  <p:stCondLst>
                                    <p:cond delay="0"/>
                                  </p:stCondLst>
                                  <p:childTnLst>
                                    <p:set>
                                      <p:cBhvr>
                                        <p:cTn id="710" dur="1" fill="hold">
                                          <p:stCondLst>
                                            <p:cond delay="0"/>
                                          </p:stCondLst>
                                        </p:cTn>
                                        <p:tgtEl>
                                          <p:spTgt spid="635"/>
                                        </p:tgtEl>
                                        <p:attrNameLst>
                                          <p:attrName>style.visibility</p:attrName>
                                        </p:attrNameLst>
                                      </p:cBhvr>
                                      <p:to>
                                        <p:strVal val="visible"/>
                                      </p:to>
                                    </p:set>
                                    <p:animEffect transition="in" filter="wipe(left)">
                                      <p:cBhvr>
                                        <p:cTn id="711" dur="500"/>
                                        <p:tgtEl>
                                          <p:spTgt spid="635"/>
                                        </p:tgtEl>
                                      </p:cBhvr>
                                    </p:animEffect>
                                  </p:childTnLst>
                                </p:cTn>
                              </p:par>
                            </p:childTnLst>
                          </p:cTn>
                        </p:par>
                        <p:par>
                          <p:cTn id="712" fill="hold">
                            <p:stCondLst>
                              <p:cond delay="88500"/>
                            </p:stCondLst>
                            <p:childTnLst>
                              <p:par>
                                <p:cTn id="713" presetID="22" presetClass="entr" presetSubtype="8" fill="hold" nodeType="afterEffect">
                                  <p:stCondLst>
                                    <p:cond delay="0"/>
                                  </p:stCondLst>
                                  <p:childTnLst>
                                    <p:set>
                                      <p:cBhvr>
                                        <p:cTn id="714" dur="1" fill="hold">
                                          <p:stCondLst>
                                            <p:cond delay="0"/>
                                          </p:stCondLst>
                                        </p:cTn>
                                        <p:tgtEl>
                                          <p:spTgt spid="636"/>
                                        </p:tgtEl>
                                        <p:attrNameLst>
                                          <p:attrName>style.visibility</p:attrName>
                                        </p:attrNameLst>
                                      </p:cBhvr>
                                      <p:to>
                                        <p:strVal val="visible"/>
                                      </p:to>
                                    </p:set>
                                    <p:animEffect transition="in" filter="wipe(left)">
                                      <p:cBhvr>
                                        <p:cTn id="715" dur="500"/>
                                        <p:tgtEl>
                                          <p:spTgt spid="636"/>
                                        </p:tgtEl>
                                      </p:cBhvr>
                                    </p:animEffect>
                                  </p:childTnLst>
                                </p:cTn>
                              </p:par>
                            </p:childTnLst>
                          </p:cTn>
                        </p:par>
                        <p:par>
                          <p:cTn id="716" fill="hold">
                            <p:stCondLst>
                              <p:cond delay="89000"/>
                            </p:stCondLst>
                            <p:childTnLst>
                              <p:par>
                                <p:cTn id="717" presetID="22" presetClass="entr" presetSubtype="8" fill="hold" grpId="0" nodeType="afterEffect">
                                  <p:stCondLst>
                                    <p:cond delay="0"/>
                                  </p:stCondLst>
                                  <p:childTnLst>
                                    <p:set>
                                      <p:cBhvr>
                                        <p:cTn id="718" dur="1" fill="hold">
                                          <p:stCondLst>
                                            <p:cond delay="0"/>
                                          </p:stCondLst>
                                        </p:cTn>
                                        <p:tgtEl>
                                          <p:spTgt spid="637"/>
                                        </p:tgtEl>
                                        <p:attrNameLst>
                                          <p:attrName>style.visibility</p:attrName>
                                        </p:attrNameLst>
                                      </p:cBhvr>
                                      <p:to>
                                        <p:strVal val="visible"/>
                                      </p:to>
                                    </p:set>
                                    <p:animEffect transition="in" filter="wipe(left)">
                                      <p:cBhvr>
                                        <p:cTn id="719" dur="500"/>
                                        <p:tgtEl>
                                          <p:spTgt spid="637"/>
                                        </p:tgtEl>
                                      </p:cBhvr>
                                    </p:animEffect>
                                  </p:childTnLst>
                                </p:cTn>
                              </p:par>
                            </p:childTnLst>
                          </p:cTn>
                        </p:par>
                        <p:par>
                          <p:cTn id="720" fill="hold">
                            <p:stCondLst>
                              <p:cond delay="89500"/>
                            </p:stCondLst>
                            <p:childTnLst>
                              <p:par>
                                <p:cTn id="721" presetID="22" presetClass="entr" presetSubtype="8" fill="hold" grpId="0" nodeType="afterEffect">
                                  <p:stCondLst>
                                    <p:cond delay="0"/>
                                  </p:stCondLst>
                                  <p:childTnLst>
                                    <p:set>
                                      <p:cBhvr>
                                        <p:cTn id="722" dur="1" fill="hold">
                                          <p:stCondLst>
                                            <p:cond delay="0"/>
                                          </p:stCondLst>
                                        </p:cTn>
                                        <p:tgtEl>
                                          <p:spTgt spid="638"/>
                                        </p:tgtEl>
                                        <p:attrNameLst>
                                          <p:attrName>style.visibility</p:attrName>
                                        </p:attrNameLst>
                                      </p:cBhvr>
                                      <p:to>
                                        <p:strVal val="visible"/>
                                      </p:to>
                                    </p:set>
                                    <p:animEffect transition="in" filter="wipe(left)">
                                      <p:cBhvr>
                                        <p:cTn id="723" dur="500"/>
                                        <p:tgtEl>
                                          <p:spTgt spid="638"/>
                                        </p:tgtEl>
                                      </p:cBhvr>
                                    </p:animEffect>
                                  </p:childTnLst>
                                </p:cTn>
                              </p:par>
                            </p:childTnLst>
                          </p:cTn>
                        </p:par>
                        <p:par>
                          <p:cTn id="724" fill="hold">
                            <p:stCondLst>
                              <p:cond delay="90000"/>
                            </p:stCondLst>
                            <p:childTnLst>
                              <p:par>
                                <p:cTn id="725" presetID="22" presetClass="entr" presetSubtype="8" fill="hold" grpId="0" nodeType="afterEffect">
                                  <p:stCondLst>
                                    <p:cond delay="0"/>
                                  </p:stCondLst>
                                  <p:childTnLst>
                                    <p:set>
                                      <p:cBhvr>
                                        <p:cTn id="726" dur="1" fill="hold">
                                          <p:stCondLst>
                                            <p:cond delay="0"/>
                                          </p:stCondLst>
                                        </p:cTn>
                                        <p:tgtEl>
                                          <p:spTgt spid="639"/>
                                        </p:tgtEl>
                                        <p:attrNameLst>
                                          <p:attrName>style.visibility</p:attrName>
                                        </p:attrNameLst>
                                      </p:cBhvr>
                                      <p:to>
                                        <p:strVal val="visible"/>
                                      </p:to>
                                    </p:set>
                                    <p:animEffect transition="in" filter="wipe(left)">
                                      <p:cBhvr>
                                        <p:cTn id="727" dur="500"/>
                                        <p:tgtEl>
                                          <p:spTgt spid="639"/>
                                        </p:tgtEl>
                                      </p:cBhvr>
                                    </p:animEffect>
                                  </p:childTnLst>
                                </p:cTn>
                              </p:par>
                            </p:childTnLst>
                          </p:cTn>
                        </p:par>
                        <p:par>
                          <p:cTn id="728" fill="hold">
                            <p:stCondLst>
                              <p:cond delay="90500"/>
                            </p:stCondLst>
                            <p:childTnLst>
                              <p:par>
                                <p:cTn id="729" presetID="22" presetClass="entr" presetSubtype="8" fill="hold" nodeType="afterEffect">
                                  <p:stCondLst>
                                    <p:cond delay="0"/>
                                  </p:stCondLst>
                                  <p:childTnLst>
                                    <p:set>
                                      <p:cBhvr>
                                        <p:cTn id="730" dur="1" fill="hold">
                                          <p:stCondLst>
                                            <p:cond delay="0"/>
                                          </p:stCondLst>
                                        </p:cTn>
                                        <p:tgtEl>
                                          <p:spTgt spid="641"/>
                                        </p:tgtEl>
                                        <p:attrNameLst>
                                          <p:attrName>style.visibility</p:attrName>
                                        </p:attrNameLst>
                                      </p:cBhvr>
                                      <p:to>
                                        <p:strVal val="visible"/>
                                      </p:to>
                                    </p:set>
                                    <p:animEffect transition="in" filter="wipe(left)">
                                      <p:cBhvr>
                                        <p:cTn id="731" dur="500"/>
                                        <p:tgtEl>
                                          <p:spTgt spid="641"/>
                                        </p:tgtEl>
                                      </p:cBhvr>
                                    </p:animEffect>
                                  </p:childTnLst>
                                </p:cTn>
                              </p:par>
                            </p:childTnLst>
                          </p:cTn>
                        </p:par>
                        <p:par>
                          <p:cTn id="732" fill="hold">
                            <p:stCondLst>
                              <p:cond delay="91000"/>
                            </p:stCondLst>
                            <p:childTnLst>
                              <p:par>
                                <p:cTn id="733" presetID="22" presetClass="entr" presetSubtype="8" fill="hold" grpId="0" nodeType="afterEffect">
                                  <p:stCondLst>
                                    <p:cond delay="0"/>
                                  </p:stCondLst>
                                  <p:childTnLst>
                                    <p:set>
                                      <p:cBhvr>
                                        <p:cTn id="734" dur="1" fill="hold">
                                          <p:stCondLst>
                                            <p:cond delay="0"/>
                                          </p:stCondLst>
                                        </p:cTn>
                                        <p:tgtEl>
                                          <p:spTgt spid="640"/>
                                        </p:tgtEl>
                                        <p:attrNameLst>
                                          <p:attrName>style.visibility</p:attrName>
                                        </p:attrNameLst>
                                      </p:cBhvr>
                                      <p:to>
                                        <p:strVal val="visible"/>
                                      </p:to>
                                    </p:set>
                                    <p:animEffect transition="in" filter="wipe(left)">
                                      <p:cBhvr>
                                        <p:cTn id="735" dur="500"/>
                                        <p:tgtEl>
                                          <p:spTgt spid="640"/>
                                        </p:tgtEl>
                                      </p:cBhvr>
                                    </p:animEffect>
                                  </p:childTnLst>
                                </p:cTn>
                              </p:par>
                            </p:childTnLst>
                          </p:cTn>
                        </p:par>
                        <p:par>
                          <p:cTn id="736" fill="hold">
                            <p:stCondLst>
                              <p:cond delay="91500"/>
                            </p:stCondLst>
                            <p:childTnLst>
                              <p:par>
                                <p:cTn id="737" presetID="22" presetClass="entr" presetSubtype="8" fill="hold" nodeType="afterEffect">
                                  <p:stCondLst>
                                    <p:cond delay="0"/>
                                  </p:stCondLst>
                                  <p:childTnLst>
                                    <p:set>
                                      <p:cBhvr>
                                        <p:cTn id="738" dur="1" fill="hold">
                                          <p:stCondLst>
                                            <p:cond delay="0"/>
                                          </p:stCondLst>
                                        </p:cTn>
                                        <p:tgtEl>
                                          <p:spTgt spid="643"/>
                                        </p:tgtEl>
                                        <p:attrNameLst>
                                          <p:attrName>style.visibility</p:attrName>
                                        </p:attrNameLst>
                                      </p:cBhvr>
                                      <p:to>
                                        <p:strVal val="visible"/>
                                      </p:to>
                                    </p:set>
                                    <p:animEffect transition="in" filter="wipe(left)">
                                      <p:cBhvr>
                                        <p:cTn id="739" dur="500"/>
                                        <p:tgtEl>
                                          <p:spTgt spid="643"/>
                                        </p:tgtEl>
                                      </p:cBhvr>
                                    </p:animEffect>
                                  </p:childTnLst>
                                </p:cTn>
                              </p:par>
                            </p:childTnLst>
                          </p:cTn>
                        </p:par>
                        <p:par>
                          <p:cTn id="740" fill="hold">
                            <p:stCondLst>
                              <p:cond delay="92000"/>
                            </p:stCondLst>
                            <p:childTnLst>
                              <p:par>
                                <p:cTn id="741" presetID="22" presetClass="entr" presetSubtype="8" fill="hold" grpId="0" nodeType="afterEffect">
                                  <p:stCondLst>
                                    <p:cond delay="0"/>
                                  </p:stCondLst>
                                  <p:childTnLst>
                                    <p:set>
                                      <p:cBhvr>
                                        <p:cTn id="742" dur="1" fill="hold">
                                          <p:stCondLst>
                                            <p:cond delay="0"/>
                                          </p:stCondLst>
                                        </p:cTn>
                                        <p:tgtEl>
                                          <p:spTgt spid="642"/>
                                        </p:tgtEl>
                                        <p:attrNameLst>
                                          <p:attrName>style.visibility</p:attrName>
                                        </p:attrNameLst>
                                      </p:cBhvr>
                                      <p:to>
                                        <p:strVal val="visible"/>
                                      </p:to>
                                    </p:set>
                                    <p:animEffect transition="in" filter="wipe(left)">
                                      <p:cBhvr>
                                        <p:cTn id="743" dur="500"/>
                                        <p:tgtEl>
                                          <p:spTgt spid="642"/>
                                        </p:tgtEl>
                                      </p:cBhvr>
                                    </p:animEffect>
                                  </p:childTnLst>
                                </p:cTn>
                              </p:par>
                            </p:childTnLst>
                          </p:cTn>
                        </p:par>
                        <p:par>
                          <p:cTn id="744" fill="hold">
                            <p:stCondLst>
                              <p:cond delay="92500"/>
                            </p:stCondLst>
                            <p:childTnLst>
                              <p:par>
                                <p:cTn id="745" presetID="22" presetClass="entr" presetSubtype="8" fill="hold" nodeType="afterEffect">
                                  <p:stCondLst>
                                    <p:cond delay="0"/>
                                  </p:stCondLst>
                                  <p:childTnLst>
                                    <p:set>
                                      <p:cBhvr>
                                        <p:cTn id="746" dur="1" fill="hold">
                                          <p:stCondLst>
                                            <p:cond delay="0"/>
                                          </p:stCondLst>
                                        </p:cTn>
                                        <p:tgtEl>
                                          <p:spTgt spid="622"/>
                                        </p:tgtEl>
                                        <p:attrNameLst>
                                          <p:attrName>style.visibility</p:attrName>
                                        </p:attrNameLst>
                                      </p:cBhvr>
                                      <p:to>
                                        <p:strVal val="visible"/>
                                      </p:to>
                                    </p:set>
                                    <p:animEffect transition="in" filter="wipe(left)">
                                      <p:cBhvr>
                                        <p:cTn id="747" dur="500"/>
                                        <p:tgtEl>
                                          <p:spTgt spid="622"/>
                                        </p:tgtEl>
                                      </p:cBhvr>
                                    </p:animEffect>
                                  </p:childTnLst>
                                </p:cTn>
                              </p:par>
                            </p:childTnLst>
                          </p:cTn>
                        </p:par>
                        <p:par>
                          <p:cTn id="748" fill="hold">
                            <p:stCondLst>
                              <p:cond delay="93000"/>
                            </p:stCondLst>
                            <p:childTnLst>
                              <p:par>
                                <p:cTn id="749" presetID="22" presetClass="entr" presetSubtype="8" fill="hold" grpId="0" nodeType="afterEffect">
                                  <p:stCondLst>
                                    <p:cond delay="0"/>
                                  </p:stCondLst>
                                  <p:childTnLst>
                                    <p:set>
                                      <p:cBhvr>
                                        <p:cTn id="750" dur="1" fill="hold">
                                          <p:stCondLst>
                                            <p:cond delay="0"/>
                                          </p:stCondLst>
                                        </p:cTn>
                                        <p:tgtEl>
                                          <p:spTgt spid="644"/>
                                        </p:tgtEl>
                                        <p:attrNameLst>
                                          <p:attrName>style.visibility</p:attrName>
                                        </p:attrNameLst>
                                      </p:cBhvr>
                                      <p:to>
                                        <p:strVal val="visible"/>
                                      </p:to>
                                    </p:set>
                                    <p:animEffect transition="in" filter="wipe(left)">
                                      <p:cBhvr>
                                        <p:cTn id="751" dur="500"/>
                                        <p:tgtEl>
                                          <p:spTgt spid="644"/>
                                        </p:tgtEl>
                                      </p:cBhvr>
                                    </p:animEffect>
                                  </p:childTnLst>
                                </p:cTn>
                              </p:par>
                            </p:childTnLst>
                          </p:cTn>
                        </p:par>
                        <p:par>
                          <p:cTn id="752" fill="hold">
                            <p:stCondLst>
                              <p:cond delay="93500"/>
                            </p:stCondLst>
                            <p:childTnLst>
                              <p:par>
                                <p:cTn id="753" presetID="22" presetClass="entr" presetSubtype="8" fill="hold" nodeType="afterEffect">
                                  <p:stCondLst>
                                    <p:cond delay="0"/>
                                  </p:stCondLst>
                                  <p:childTnLst>
                                    <p:set>
                                      <p:cBhvr>
                                        <p:cTn id="754" dur="1" fill="hold">
                                          <p:stCondLst>
                                            <p:cond delay="0"/>
                                          </p:stCondLst>
                                        </p:cTn>
                                        <p:tgtEl>
                                          <p:spTgt spid="645"/>
                                        </p:tgtEl>
                                        <p:attrNameLst>
                                          <p:attrName>style.visibility</p:attrName>
                                        </p:attrNameLst>
                                      </p:cBhvr>
                                      <p:to>
                                        <p:strVal val="visible"/>
                                      </p:to>
                                    </p:set>
                                    <p:animEffect transition="in" filter="wipe(left)">
                                      <p:cBhvr>
                                        <p:cTn id="755" dur="500"/>
                                        <p:tgtEl>
                                          <p:spTgt spid="645"/>
                                        </p:tgtEl>
                                      </p:cBhvr>
                                    </p:animEffect>
                                  </p:childTnLst>
                                </p:cTn>
                              </p:par>
                            </p:childTnLst>
                          </p:cTn>
                        </p:par>
                        <p:par>
                          <p:cTn id="756" fill="hold">
                            <p:stCondLst>
                              <p:cond delay="94000"/>
                            </p:stCondLst>
                            <p:childTnLst>
                              <p:par>
                                <p:cTn id="757" presetID="22" presetClass="entr" presetSubtype="8" fill="hold" grpId="0" nodeType="afterEffect">
                                  <p:stCondLst>
                                    <p:cond delay="0"/>
                                  </p:stCondLst>
                                  <p:childTnLst>
                                    <p:set>
                                      <p:cBhvr>
                                        <p:cTn id="758" dur="1" fill="hold">
                                          <p:stCondLst>
                                            <p:cond delay="0"/>
                                          </p:stCondLst>
                                        </p:cTn>
                                        <p:tgtEl>
                                          <p:spTgt spid="646"/>
                                        </p:tgtEl>
                                        <p:attrNameLst>
                                          <p:attrName>style.visibility</p:attrName>
                                        </p:attrNameLst>
                                      </p:cBhvr>
                                      <p:to>
                                        <p:strVal val="visible"/>
                                      </p:to>
                                    </p:set>
                                    <p:animEffect transition="in" filter="wipe(left)">
                                      <p:cBhvr>
                                        <p:cTn id="759" dur="500"/>
                                        <p:tgtEl>
                                          <p:spTgt spid="646"/>
                                        </p:tgtEl>
                                      </p:cBhvr>
                                    </p:animEffect>
                                  </p:childTnLst>
                                </p:cTn>
                              </p:par>
                            </p:childTnLst>
                          </p:cTn>
                        </p:par>
                        <p:par>
                          <p:cTn id="760" fill="hold">
                            <p:stCondLst>
                              <p:cond delay="94500"/>
                            </p:stCondLst>
                            <p:childTnLst>
                              <p:par>
                                <p:cTn id="761" presetID="22" presetClass="entr" presetSubtype="8" fill="hold" grpId="0" nodeType="afterEffect">
                                  <p:stCondLst>
                                    <p:cond delay="0"/>
                                  </p:stCondLst>
                                  <p:childTnLst>
                                    <p:set>
                                      <p:cBhvr>
                                        <p:cTn id="762" dur="1" fill="hold">
                                          <p:stCondLst>
                                            <p:cond delay="0"/>
                                          </p:stCondLst>
                                        </p:cTn>
                                        <p:tgtEl>
                                          <p:spTgt spid="649"/>
                                        </p:tgtEl>
                                        <p:attrNameLst>
                                          <p:attrName>style.visibility</p:attrName>
                                        </p:attrNameLst>
                                      </p:cBhvr>
                                      <p:to>
                                        <p:strVal val="visible"/>
                                      </p:to>
                                    </p:set>
                                    <p:animEffect transition="in" filter="wipe(left)">
                                      <p:cBhvr>
                                        <p:cTn id="763" dur="500"/>
                                        <p:tgtEl>
                                          <p:spTgt spid="649"/>
                                        </p:tgtEl>
                                      </p:cBhvr>
                                    </p:animEffect>
                                  </p:childTnLst>
                                </p:cTn>
                              </p:par>
                            </p:childTnLst>
                          </p:cTn>
                        </p:par>
                        <p:par>
                          <p:cTn id="764" fill="hold">
                            <p:stCondLst>
                              <p:cond delay="95000"/>
                            </p:stCondLst>
                            <p:childTnLst>
                              <p:par>
                                <p:cTn id="765" presetID="22" presetClass="entr" presetSubtype="8" fill="hold" nodeType="afterEffect">
                                  <p:stCondLst>
                                    <p:cond delay="0"/>
                                  </p:stCondLst>
                                  <p:childTnLst>
                                    <p:set>
                                      <p:cBhvr>
                                        <p:cTn id="766" dur="1" fill="hold">
                                          <p:stCondLst>
                                            <p:cond delay="0"/>
                                          </p:stCondLst>
                                        </p:cTn>
                                        <p:tgtEl>
                                          <p:spTgt spid="650"/>
                                        </p:tgtEl>
                                        <p:attrNameLst>
                                          <p:attrName>style.visibility</p:attrName>
                                        </p:attrNameLst>
                                      </p:cBhvr>
                                      <p:to>
                                        <p:strVal val="visible"/>
                                      </p:to>
                                    </p:set>
                                    <p:animEffect transition="in" filter="wipe(left)">
                                      <p:cBhvr>
                                        <p:cTn id="767" dur="500"/>
                                        <p:tgtEl>
                                          <p:spTgt spid="650"/>
                                        </p:tgtEl>
                                      </p:cBhvr>
                                    </p:animEffect>
                                  </p:childTnLst>
                                </p:cTn>
                              </p:par>
                            </p:childTnLst>
                          </p:cTn>
                        </p:par>
                        <p:par>
                          <p:cTn id="768" fill="hold">
                            <p:stCondLst>
                              <p:cond delay="95500"/>
                            </p:stCondLst>
                            <p:childTnLst>
                              <p:par>
                                <p:cTn id="769" presetID="22" presetClass="entr" presetSubtype="8" fill="hold" nodeType="afterEffect">
                                  <p:stCondLst>
                                    <p:cond delay="0"/>
                                  </p:stCondLst>
                                  <p:childTnLst>
                                    <p:set>
                                      <p:cBhvr>
                                        <p:cTn id="770" dur="1" fill="hold">
                                          <p:stCondLst>
                                            <p:cond delay="0"/>
                                          </p:stCondLst>
                                        </p:cTn>
                                        <p:tgtEl>
                                          <p:spTgt spid="651"/>
                                        </p:tgtEl>
                                        <p:attrNameLst>
                                          <p:attrName>style.visibility</p:attrName>
                                        </p:attrNameLst>
                                      </p:cBhvr>
                                      <p:to>
                                        <p:strVal val="visible"/>
                                      </p:to>
                                    </p:set>
                                    <p:animEffect transition="in" filter="wipe(left)">
                                      <p:cBhvr>
                                        <p:cTn id="771" dur="500"/>
                                        <p:tgtEl>
                                          <p:spTgt spid="651"/>
                                        </p:tgtEl>
                                      </p:cBhvr>
                                    </p:animEffect>
                                  </p:childTnLst>
                                </p:cTn>
                              </p:par>
                            </p:childTnLst>
                          </p:cTn>
                        </p:par>
                        <p:par>
                          <p:cTn id="772" fill="hold">
                            <p:stCondLst>
                              <p:cond delay="96000"/>
                            </p:stCondLst>
                            <p:childTnLst>
                              <p:par>
                                <p:cTn id="773" presetID="22" presetClass="entr" presetSubtype="8" fill="hold" grpId="0" nodeType="afterEffect">
                                  <p:stCondLst>
                                    <p:cond delay="0"/>
                                  </p:stCondLst>
                                  <p:childTnLst>
                                    <p:set>
                                      <p:cBhvr>
                                        <p:cTn id="774" dur="1" fill="hold">
                                          <p:stCondLst>
                                            <p:cond delay="0"/>
                                          </p:stCondLst>
                                        </p:cTn>
                                        <p:tgtEl>
                                          <p:spTgt spid="652"/>
                                        </p:tgtEl>
                                        <p:attrNameLst>
                                          <p:attrName>style.visibility</p:attrName>
                                        </p:attrNameLst>
                                      </p:cBhvr>
                                      <p:to>
                                        <p:strVal val="visible"/>
                                      </p:to>
                                    </p:set>
                                    <p:animEffect transition="in" filter="wipe(left)">
                                      <p:cBhvr>
                                        <p:cTn id="775" dur="500"/>
                                        <p:tgtEl>
                                          <p:spTgt spid="652"/>
                                        </p:tgtEl>
                                      </p:cBhvr>
                                    </p:animEffect>
                                  </p:childTnLst>
                                </p:cTn>
                              </p:par>
                            </p:childTnLst>
                          </p:cTn>
                        </p:par>
                        <p:par>
                          <p:cTn id="776" fill="hold">
                            <p:stCondLst>
                              <p:cond delay="96500"/>
                            </p:stCondLst>
                            <p:childTnLst>
                              <p:par>
                                <p:cTn id="777" presetID="22" presetClass="entr" presetSubtype="8" fill="hold" grpId="0" nodeType="afterEffect">
                                  <p:stCondLst>
                                    <p:cond delay="0"/>
                                  </p:stCondLst>
                                  <p:childTnLst>
                                    <p:set>
                                      <p:cBhvr>
                                        <p:cTn id="778" dur="1" fill="hold">
                                          <p:stCondLst>
                                            <p:cond delay="0"/>
                                          </p:stCondLst>
                                        </p:cTn>
                                        <p:tgtEl>
                                          <p:spTgt spid="653"/>
                                        </p:tgtEl>
                                        <p:attrNameLst>
                                          <p:attrName>style.visibility</p:attrName>
                                        </p:attrNameLst>
                                      </p:cBhvr>
                                      <p:to>
                                        <p:strVal val="visible"/>
                                      </p:to>
                                    </p:set>
                                    <p:animEffect transition="in" filter="wipe(left)">
                                      <p:cBhvr>
                                        <p:cTn id="779" dur="500"/>
                                        <p:tgtEl>
                                          <p:spTgt spid="653"/>
                                        </p:tgtEl>
                                      </p:cBhvr>
                                    </p:animEffect>
                                  </p:childTnLst>
                                </p:cTn>
                              </p:par>
                            </p:childTnLst>
                          </p:cTn>
                        </p:par>
                        <p:par>
                          <p:cTn id="780" fill="hold">
                            <p:stCondLst>
                              <p:cond delay="97000"/>
                            </p:stCondLst>
                            <p:childTnLst>
                              <p:par>
                                <p:cTn id="781" presetID="22" presetClass="entr" presetSubtype="8" fill="hold" nodeType="afterEffect">
                                  <p:stCondLst>
                                    <p:cond delay="0"/>
                                  </p:stCondLst>
                                  <p:childTnLst>
                                    <p:set>
                                      <p:cBhvr>
                                        <p:cTn id="782" dur="1" fill="hold">
                                          <p:stCondLst>
                                            <p:cond delay="0"/>
                                          </p:stCondLst>
                                        </p:cTn>
                                        <p:tgtEl>
                                          <p:spTgt spid="654"/>
                                        </p:tgtEl>
                                        <p:attrNameLst>
                                          <p:attrName>style.visibility</p:attrName>
                                        </p:attrNameLst>
                                      </p:cBhvr>
                                      <p:to>
                                        <p:strVal val="visible"/>
                                      </p:to>
                                    </p:set>
                                    <p:animEffect transition="in" filter="wipe(left)">
                                      <p:cBhvr>
                                        <p:cTn id="783" dur="500"/>
                                        <p:tgtEl>
                                          <p:spTgt spid="654"/>
                                        </p:tgtEl>
                                      </p:cBhvr>
                                    </p:animEffect>
                                  </p:childTnLst>
                                </p:cTn>
                              </p:par>
                            </p:childTnLst>
                          </p:cTn>
                        </p:par>
                        <p:par>
                          <p:cTn id="784" fill="hold">
                            <p:stCondLst>
                              <p:cond delay="97500"/>
                            </p:stCondLst>
                            <p:childTnLst>
                              <p:par>
                                <p:cTn id="785" presetID="22" presetClass="entr" presetSubtype="8" fill="hold" grpId="0" nodeType="afterEffect">
                                  <p:stCondLst>
                                    <p:cond delay="0"/>
                                  </p:stCondLst>
                                  <p:childTnLst>
                                    <p:set>
                                      <p:cBhvr>
                                        <p:cTn id="786" dur="1" fill="hold">
                                          <p:stCondLst>
                                            <p:cond delay="0"/>
                                          </p:stCondLst>
                                        </p:cTn>
                                        <p:tgtEl>
                                          <p:spTgt spid="655"/>
                                        </p:tgtEl>
                                        <p:attrNameLst>
                                          <p:attrName>style.visibility</p:attrName>
                                        </p:attrNameLst>
                                      </p:cBhvr>
                                      <p:to>
                                        <p:strVal val="visible"/>
                                      </p:to>
                                    </p:set>
                                    <p:animEffect transition="in" filter="wipe(left)">
                                      <p:cBhvr>
                                        <p:cTn id="787" dur="500"/>
                                        <p:tgtEl>
                                          <p:spTgt spid="655"/>
                                        </p:tgtEl>
                                      </p:cBhvr>
                                    </p:animEffect>
                                  </p:childTnLst>
                                </p:cTn>
                              </p:par>
                            </p:childTnLst>
                          </p:cTn>
                        </p:par>
                        <p:par>
                          <p:cTn id="788" fill="hold">
                            <p:stCondLst>
                              <p:cond delay="98000"/>
                            </p:stCondLst>
                            <p:childTnLst>
                              <p:par>
                                <p:cTn id="789" presetID="22" presetClass="entr" presetSubtype="8" fill="hold" nodeType="afterEffect">
                                  <p:stCondLst>
                                    <p:cond delay="0"/>
                                  </p:stCondLst>
                                  <p:childTnLst>
                                    <p:set>
                                      <p:cBhvr>
                                        <p:cTn id="790" dur="1" fill="hold">
                                          <p:stCondLst>
                                            <p:cond delay="0"/>
                                          </p:stCondLst>
                                        </p:cTn>
                                        <p:tgtEl>
                                          <p:spTgt spid="656"/>
                                        </p:tgtEl>
                                        <p:attrNameLst>
                                          <p:attrName>style.visibility</p:attrName>
                                        </p:attrNameLst>
                                      </p:cBhvr>
                                      <p:to>
                                        <p:strVal val="visible"/>
                                      </p:to>
                                    </p:set>
                                    <p:animEffect transition="in" filter="wipe(left)">
                                      <p:cBhvr>
                                        <p:cTn id="791" dur="500"/>
                                        <p:tgtEl>
                                          <p:spTgt spid="656"/>
                                        </p:tgtEl>
                                      </p:cBhvr>
                                    </p:animEffect>
                                  </p:childTnLst>
                                </p:cTn>
                              </p:par>
                            </p:childTnLst>
                          </p:cTn>
                        </p:par>
                        <p:par>
                          <p:cTn id="792" fill="hold">
                            <p:stCondLst>
                              <p:cond delay="98500"/>
                            </p:stCondLst>
                            <p:childTnLst>
                              <p:par>
                                <p:cTn id="793" presetID="22" presetClass="entr" presetSubtype="8" fill="hold" grpId="0" nodeType="afterEffect">
                                  <p:stCondLst>
                                    <p:cond delay="0"/>
                                  </p:stCondLst>
                                  <p:childTnLst>
                                    <p:set>
                                      <p:cBhvr>
                                        <p:cTn id="794" dur="1" fill="hold">
                                          <p:stCondLst>
                                            <p:cond delay="0"/>
                                          </p:stCondLst>
                                        </p:cTn>
                                        <p:tgtEl>
                                          <p:spTgt spid="657"/>
                                        </p:tgtEl>
                                        <p:attrNameLst>
                                          <p:attrName>style.visibility</p:attrName>
                                        </p:attrNameLst>
                                      </p:cBhvr>
                                      <p:to>
                                        <p:strVal val="visible"/>
                                      </p:to>
                                    </p:set>
                                    <p:animEffect transition="in" filter="wipe(left)">
                                      <p:cBhvr>
                                        <p:cTn id="795" dur="500"/>
                                        <p:tgtEl>
                                          <p:spTgt spid="657"/>
                                        </p:tgtEl>
                                      </p:cBhvr>
                                    </p:animEffect>
                                  </p:childTnLst>
                                </p:cTn>
                              </p:par>
                            </p:childTnLst>
                          </p:cTn>
                        </p:par>
                        <p:par>
                          <p:cTn id="796" fill="hold">
                            <p:stCondLst>
                              <p:cond delay="99000"/>
                            </p:stCondLst>
                            <p:childTnLst>
                              <p:par>
                                <p:cTn id="797" presetID="22" presetClass="entr" presetSubtype="8" fill="hold" nodeType="afterEffect">
                                  <p:stCondLst>
                                    <p:cond delay="0"/>
                                  </p:stCondLst>
                                  <p:childTnLst>
                                    <p:set>
                                      <p:cBhvr>
                                        <p:cTn id="798" dur="1" fill="hold">
                                          <p:stCondLst>
                                            <p:cond delay="0"/>
                                          </p:stCondLst>
                                        </p:cTn>
                                        <p:tgtEl>
                                          <p:spTgt spid="658"/>
                                        </p:tgtEl>
                                        <p:attrNameLst>
                                          <p:attrName>style.visibility</p:attrName>
                                        </p:attrNameLst>
                                      </p:cBhvr>
                                      <p:to>
                                        <p:strVal val="visible"/>
                                      </p:to>
                                    </p:set>
                                    <p:animEffect transition="in" filter="wipe(left)">
                                      <p:cBhvr>
                                        <p:cTn id="799" dur="500"/>
                                        <p:tgtEl>
                                          <p:spTgt spid="658"/>
                                        </p:tgtEl>
                                      </p:cBhvr>
                                    </p:animEffect>
                                  </p:childTnLst>
                                </p:cTn>
                              </p:par>
                            </p:childTnLst>
                          </p:cTn>
                        </p:par>
                        <p:par>
                          <p:cTn id="800" fill="hold">
                            <p:stCondLst>
                              <p:cond delay="99500"/>
                            </p:stCondLst>
                            <p:childTnLst>
                              <p:par>
                                <p:cTn id="801" presetID="22" presetClass="entr" presetSubtype="8" fill="hold" grpId="0" nodeType="afterEffect">
                                  <p:stCondLst>
                                    <p:cond delay="0"/>
                                  </p:stCondLst>
                                  <p:childTnLst>
                                    <p:set>
                                      <p:cBhvr>
                                        <p:cTn id="802" dur="1" fill="hold">
                                          <p:stCondLst>
                                            <p:cond delay="0"/>
                                          </p:stCondLst>
                                        </p:cTn>
                                        <p:tgtEl>
                                          <p:spTgt spid="659"/>
                                        </p:tgtEl>
                                        <p:attrNameLst>
                                          <p:attrName>style.visibility</p:attrName>
                                        </p:attrNameLst>
                                      </p:cBhvr>
                                      <p:to>
                                        <p:strVal val="visible"/>
                                      </p:to>
                                    </p:set>
                                    <p:animEffect transition="in" filter="wipe(left)">
                                      <p:cBhvr>
                                        <p:cTn id="803" dur="500"/>
                                        <p:tgtEl>
                                          <p:spTgt spid="659"/>
                                        </p:tgtEl>
                                      </p:cBhvr>
                                    </p:animEffect>
                                  </p:childTnLst>
                                </p:cTn>
                              </p:par>
                            </p:childTnLst>
                          </p:cTn>
                        </p:par>
                        <p:par>
                          <p:cTn id="804" fill="hold">
                            <p:stCondLst>
                              <p:cond delay="100000"/>
                            </p:stCondLst>
                            <p:childTnLst>
                              <p:par>
                                <p:cTn id="805" presetID="22" presetClass="entr" presetSubtype="8" fill="hold" nodeType="afterEffect">
                                  <p:stCondLst>
                                    <p:cond delay="0"/>
                                  </p:stCondLst>
                                  <p:childTnLst>
                                    <p:set>
                                      <p:cBhvr>
                                        <p:cTn id="806" dur="1" fill="hold">
                                          <p:stCondLst>
                                            <p:cond delay="0"/>
                                          </p:stCondLst>
                                        </p:cTn>
                                        <p:tgtEl>
                                          <p:spTgt spid="660"/>
                                        </p:tgtEl>
                                        <p:attrNameLst>
                                          <p:attrName>style.visibility</p:attrName>
                                        </p:attrNameLst>
                                      </p:cBhvr>
                                      <p:to>
                                        <p:strVal val="visible"/>
                                      </p:to>
                                    </p:set>
                                    <p:animEffect transition="in" filter="wipe(left)">
                                      <p:cBhvr>
                                        <p:cTn id="807" dur="500"/>
                                        <p:tgtEl>
                                          <p:spTgt spid="660"/>
                                        </p:tgtEl>
                                      </p:cBhvr>
                                    </p:animEffect>
                                  </p:childTnLst>
                                </p:cTn>
                              </p:par>
                            </p:childTnLst>
                          </p:cTn>
                        </p:par>
                        <p:par>
                          <p:cTn id="808" fill="hold">
                            <p:stCondLst>
                              <p:cond delay="100500"/>
                            </p:stCondLst>
                            <p:childTnLst>
                              <p:par>
                                <p:cTn id="809" presetID="22" presetClass="entr" presetSubtype="8" fill="hold" grpId="0" nodeType="afterEffect">
                                  <p:stCondLst>
                                    <p:cond delay="0"/>
                                  </p:stCondLst>
                                  <p:childTnLst>
                                    <p:set>
                                      <p:cBhvr>
                                        <p:cTn id="810" dur="1" fill="hold">
                                          <p:stCondLst>
                                            <p:cond delay="0"/>
                                          </p:stCondLst>
                                        </p:cTn>
                                        <p:tgtEl>
                                          <p:spTgt spid="661"/>
                                        </p:tgtEl>
                                        <p:attrNameLst>
                                          <p:attrName>style.visibility</p:attrName>
                                        </p:attrNameLst>
                                      </p:cBhvr>
                                      <p:to>
                                        <p:strVal val="visible"/>
                                      </p:to>
                                    </p:set>
                                    <p:animEffect transition="in" filter="wipe(left)">
                                      <p:cBhvr>
                                        <p:cTn id="811" dur="500"/>
                                        <p:tgtEl>
                                          <p:spTgt spid="661"/>
                                        </p:tgtEl>
                                      </p:cBhvr>
                                    </p:animEffect>
                                  </p:childTnLst>
                                </p:cTn>
                              </p:par>
                            </p:childTnLst>
                          </p:cTn>
                        </p:par>
                        <p:par>
                          <p:cTn id="812" fill="hold">
                            <p:stCondLst>
                              <p:cond delay="101000"/>
                            </p:stCondLst>
                            <p:childTnLst>
                              <p:par>
                                <p:cTn id="813" presetID="22" presetClass="entr" presetSubtype="8" fill="hold" nodeType="afterEffect">
                                  <p:stCondLst>
                                    <p:cond delay="0"/>
                                  </p:stCondLst>
                                  <p:childTnLst>
                                    <p:set>
                                      <p:cBhvr>
                                        <p:cTn id="814" dur="1" fill="hold">
                                          <p:stCondLst>
                                            <p:cond delay="0"/>
                                          </p:stCondLst>
                                        </p:cTn>
                                        <p:tgtEl>
                                          <p:spTgt spid="662"/>
                                        </p:tgtEl>
                                        <p:attrNameLst>
                                          <p:attrName>style.visibility</p:attrName>
                                        </p:attrNameLst>
                                      </p:cBhvr>
                                      <p:to>
                                        <p:strVal val="visible"/>
                                      </p:to>
                                    </p:set>
                                    <p:animEffect transition="in" filter="wipe(left)">
                                      <p:cBhvr>
                                        <p:cTn id="815" dur="500"/>
                                        <p:tgtEl>
                                          <p:spTgt spid="662"/>
                                        </p:tgtEl>
                                      </p:cBhvr>
                                    </p:animEffect>
                                  </p:childTnLst>
                                </p:cTn>
                              </p:par>
                            </p:childTnLst>
                          </p:cTn>
                        </p:par>
                        <p:par>
                          <p:cTn id="816" fill="hold">
                            <p:stCondLst>
                              <p:cond delay="101500"/>
                            </p:stCondLst>
                            <p:childTnLst>
                              <p:par>
                                <p:cTn id="817" presetID="22" presetClass="entr" presetSubtype="8" fill="hold" grpId="0" nodeType="afterEffect">
                                  <p:stCondLst>
                                    <p:cond delay="0"/>
                                  </p:stCondLst>
                                  <p:childTnLst>
                                    <p:set>
                                      <p:cBhvr>
                                        <p:cTn id="818" dur="1" fill="hold">
                                          <p:stCondLst>
                                            <p:cond delay="0"/>
                                          </p:stCondLst>
                                        </p:cTn>
                                        <p:tgtEl>
                                          <p:spTgt spid="663"/>
                                        </p:tgtEl>
                                        <p:attrNameLst>
                                          <p:attrName>style.visibility</p:attrName>
                                        </p:attrNameLst>
                                      </p:cBhvr>
                                      <p:to>
                                        <p:strVal val="visible"/>
                                      </p:to>
                                    </p:set>
                                    <p:animEffect transition="in" filter="wipe(left)">
                                      <p:cBhvr>
                                        <p:cTn id="819" dur="500"/>
                                        <p:tgtEl>
                                          <p:spTgt spid="663"/>
                                        </p:tgtEl>
                                      </p:cBhvr>
                                    </p:animEffect>
                                  </p:childTnLst>
                                </p:cTn>
                              </p:par>
                            </p:childTnLst>
                          </p:cTn>
                        </p:par>
                        <p:par>
                          <p:cTn id="820" fill="hold">
                            <p:stCondLst>
                              <p:cond delay="102000"/>
                            </p:stCondLst>
                            <p:childTnLst>
                              <p:par>
                                <p:cTn id="821" presetID="22" presetClass="entr" presetSubtype="8" fill="hold" nodeType="afterEffect">
                                  <p:stCondLst>
                                    <p:cond delay="0"/>
                                  </p:stCondLst>
                                  <p:childTnLst>
                                    <p:set>
                                      <p:cBhvr>
                                        <p:cTn id="822" dur="1" fill="hold">
                                          <p:stCondLst>
                                            <p:cond delay="0"/>
                                          </p:stCondLst>
                                        </p:cTn>
                                        <p:tgtEl>
                                          <p:spTgt spid="664"/>
                                        </p:tgtEl>
                                        <p:attrNameLst>
                                          <p:attrName>style.visibility</p:attrName>
                                        </p:attrNameLst>
                                      </p:cBhvr>
                                      <p:to>
                                        <p:strVal val="visible"/>
                                      </p:to>
                                    </p:set>
                                    <p:animEffect transition="in" filter="wipe(left)">
                                      <p:cBhvr>
                                        <p:cTn id="823" dur="500"/>
                                        <p:tgtEl>
                                          <p:spTgt spid="664"/>
                                        </p:tgtEl>
                                      </p:cBhvr>
                                    </p:animEffect>
                                  </p:childTnLst>
                                </p:cTn>
                              </p:par>
                            </p:childTnLst>
                          </p:cTn>
                        </p:par>
                        <p:par>
                          <p:cTn id="824" fill="hold">
                            <p:stCondLst>
                              <p:cond delay="102500"/>
                            </p:stCondLst>
                            <p:childTnLst>
                              <p:par>
                                <p:cTn id="825" presetID="22" presetClass="entr" presetSubtype="8" fill="hold" grpId="0" nodeType="afterEffect">
                                  <p:stCondLst>
                                    <p:cond delay="0"/>
                                  </p:stCondLst>
                                  <p:childTnLst>
                                    <p:set>
                                      <p:cBhvr>
                                        <p:cTn id="826" dur="1" fill="hold">
                                          <p:stCondLst>
                                            <p:cond delay="0"/>
                                          </p:stCondLst>
                                        </p:cTn>
                                        <p:tgtEl>
                                          <p:spTgt spid="665"/>
                                        </p:tgtEl>
                                        <p:attrNameLst>
                                          <p:attrName>style.visibility</p:attrName>
                                        </p:attrNameLst>
                                      </p:cBhvr>
                                      <p:to>
                                        <p:strVal val="visible"/>
                                      </p:to>
                                    </p:set>
                                    <p:animEffect transition="in" filter="wipe(left)">
                                      <p:cBhvr>
                                        <p:cTn id="827" dur="500"/>
                                        <p:tgtEl>
                                          <p:spTgt spid="665"/>
                                        </p:tgtEl>
                                      </p:cBhvr>
                                    </p:animEffect>
                                  </p:childTnLst>
                                </p:cTn>
                              </p:par>
                            </p:childTnLst>
                          </p:cTn>
                        </p:par>
                        <p:par>
                          <p:cTn id="828" fill="hold">
                            <p:stCondLst>
                              <p:cond delay="103000"/>
                            </p:stCondLst>
                            <p:childTnLst>
                              <p:par>
                                <p:cTn id="829" presetID="22" presetClass="entr" presetSubtype="8" fill="hold" nodeType="afterEffect">
                                  <p:stCondLst>
                                    <p:cond delay="0"/>
                                  </p:stCondLst>
                                  <p:childTnLst>
                                    <p:set>
                                      <p:cBhvr>
                                        <p:cTn id="830" dur="1" fill="hold">
                                          <p:stCondLst>
                                            <p:cond delay="0"/>
                                          </p:stCondLst>
                                        </p:cTn>
                                        <p:tgtEl>
                                          <p:spTgt spid="666"/>
                                        </p:tgtEl>
                                        <p:attrNameLst>
                                          <p:attrName>style.visibility</p:attrName>
                                        </p:attrNameLst>
                                      </p:cBhvr>
                                      <p:to>
                                        <p:strVal val="visible"/>
                                      </p:to>
                                    </p:set>
                                    <p:animEffect transition="in" filter="wipe(left)">
                                      <p:cBhvr>
                                        <p:cTn id="831" dur="500"/>
                                        <p:tgtEl>
                                          <p:spTgt spid="666"/>
                                        </p:tgtEl>
                                      </p:cBhvr>
                                    </p:animEffect>
                                  </p:childTnLst>
                                </p:cTn>
                              </p:par>
                            </p:childTnLst>
                          </p:cTn>
                        </p:par>
                        <p:par>
                          <p:cTn id="832" fill="hold">
                            <p:stCondLst>
                              <p:cond delay="103500"/>
                            </p:stCondLst>
                            <p:childTnLst>
                              <p:par>
                                <p:cTn id="833" presetID="22" presetClass="entr" presetSubtype="8" fill="hold" grpId="0" nodeType="afterEffect">
                                  <p:stCondLst>
                                    <p:cond delay="0"/>
                                  </p:stCondLst>
                                  <p:childTnLst>
                                    <p:set>
                                      <p:cBhvr>
                                        <p:cTn id="834" dur="1" fill="hold">
                                          <p:stCondLst>
                                            <p:cond delay="0"/>
                                          </p:stCondLst>
                                        </p:cTn>
                                        <p:tgtEl>
                                          <p:spTgt spid="667"/>
                                        </p:tgtEl>
                                        <p:attrNameLst>
                                          <p:attrName>style.visibility</p:attrName>
                                        </p:attrNameLst>
                                      </p:cBhvr>
                                      <p:to>
                                        <p:strVal val="visible"/>
                                      </p:to>
                                    </p:set>
                                    <p:animEffect transition="in" filter="wipe(left)">
                                      <p:cBhvr>
                                        <p:cTn id="835" dur="500"/>
                                        <p:tgtEl>
                                          <p:spTgt spid="667"/>
                                        </p:tgtEl>
                                      </p:cBhvr>
                                    </p:animEffect>
                                  </p:childTnLst>
                                </p:cTn>
                              </p:par>
                            </p:childTnLst>
                          </p:cTn>
                        </p:par>
                        <p:par>
                          <p:cTn id="836" fill="hold">
                            <p:stCondLst>
                              <p:cond delay="104000"/>
                            </p:stCondLst>
                            <p:childTnLst>
                              <p:par>
                                <p:cTn id="837" presetID="22" presetClass="entr" presetSubtype="8" fill="hold" nodeType="afterEffect">
                                  <p:stCondLst>
                                    <p:cond delay="0"/>
                                  </p:stCondLst>
                                  <p:childTnLst>
                                    <p:set>
                                      <p:cBhvr>
                                        <p:cTn id="838" dur="1" fill="hold">
                                          <p:stCondLst>
                                            <p:cond delay="0"/>
                                          </p:stCondLst>
                                        </p:cTn>
                                        <p:tgtEl>
                                          <p:spTgt spid="668"/>
                                        </p:tgtEl>
                                        <p:attrNameLst>
                                          <p:attrName>style.visibility</p:attrName>
                                        </p:attrNameLst>
                                      </p:cBhvr>
                                      <p:to>
                                        <p:strVal val="visible"/>
                                      </p:to>
                                    </p:set>
                                    <p:animEffect transition="in" filter="wipe(left)">
                                      <p:cBhvr>
                                        <p:cTn id="839" dur="500"/>
                                        <p:tgtEl>
                                          <p:spTgt spid="668"/>
                                        </p:tgtEl>
                                      </p:cBhvr>
                                    </p:animEffect>
                                  </p:childTnLst>
                                </p:cTn>
                              </p:par>
                            </p:childTnLst>
                          </p:cTn>
                        </p:par>
                        <p:par>
                          <p:cTn id="840" fill="hold">
                            <p:stCondLst>
                              <p:cond delay="104500"/>
                            </p:stCondLst>
                            <p:childTnLst>
                              <p:par>
                                <p:cTn id="841" presetID="22" presetClass="entr" presetSubtype="8" fill="hold" nodeType="afterEffect">
                                  <p:stCondLst>
                                    <p:cond delay="0"/>
                                  </p:stCondLst>
                                  <p:childTnLst>
                                    <p:set>
                                      <p:cBhvr>
                                        <p:cTn id="842" dur="1" fill="hold">
                                          <p:stCondLst>
                                            <p:cond delay="0"/>
                                          </p:stCondLst>
                                        </p:cTn>
                                        <p:tgtEl>
                                          <p:spTgt spid="670"/>
                                        </p:tgtEl>
                                        <p:attrNameLst>
                                          <p:attrName>style.visibility</p:attrName>
                                        </p:attrNameLst>
                                      </p:cBhvr>
                                      <p:to>
                                        <p:strVal val="visible"/>
                                      </p:to>
                                    </p:set>
                                    <p:animEffect transition="in" filter="wipe(left)">
                                      <p:cBhvr>
                                        <p:cTn id="843" dur="500"/>
                                        <p:tgtEl>
                                          <p:spTgt spid="670"/>
                                        </p:tgtEl>
                                      </p:cBhvr>
                                    </p:animEffect>
                                  </p:childTnLst>
                                </p:cTn>
                              </p:par>
                            </p:childTnLst>
                          </p:cTn>
                        </p:par>
                        <p:par>
                          <p:cTn id="844" fill="hold">
                            <p:stCondLst>
                              <p:cond delay="105000"/>
                            </p:stCondLst>
                            <p:childTnLst>
                              <p:par>
                                <p:cTn id="845" presetID="22" presetClass="entr" presetSubtype="8" fill="hold" grpId="0" nodeType="afterEffect">
                                  <p:stCondLst>
                                    <p:cond delay="0"/>
                                  </p:stCondLst>
                                  <p:childTnLst>
                                    <p:set>
                                      <p:cBhvr>
                                        <p:cTn id="846" dur="1" fill="hold">
                                          <p:stCondLst>
                                            <p:cond delay="0"/>
                                          </p:stCondLst>
                                        </p:cTn>
                                        <p:tgtEl>
                                          <p:spTgt spid="669"/>
                                        </p:tgtEl>
                                        <p:attrNameLst>
                                          <p:attrName>style.visibility</p:attrName>
                                        </p:attrNameLst>
                                      </p:cBhvr>
                                      <p:to>
                                        <p:strVal val="visible"/>
                                      </p:to>
                                    </p:set>
                                    <p:animEffect transition="in" filter="wipe(left)">
                                      <p:cBhvr>
                                        <p:cTn id="847" dur="500"/>
                                        <p:tgtEl>
                                          <p:spTgt spid="669"/>
                                        </p:tgtEl>
                                      </p:cBhvr>
                                    </p:animEffect>
                                  </p:childTnLst>
                                </p:cTn>
                              </p:par>
                            </p:childTnLst>
                          </p:cTn>
                        </p:par>
                        <p:par>
                          <p:cTn id="848" fill="hold">
                            <p:stCondLst>
                              <p:cond delay="105500"/>
                            </p:stCondLst>
                            <p:childTnLst>
                              <p:par>
                                <p:cTn id="849" presetID="22" presetClass="entr" presetSubtype="8" fill="hold" nodeType="afterEffect">
                                  <p:stCondLst>
                                    <p:cond delay="0"/>
                                  </p:stCondLst>
                                  <p:childTnLst>
                                    <p:set>
                                      <p:cBhvr>
                                        <p:cTn id="850" dur="1" fill="hold">
                                          <p:stCondLst>
                                            <p:cond delay="0"/>
                                          </p:stCondLst>
                                        </p:cTn>
                                        <p:tgtEl>
                                          <p:spTgt spid="671"/>
                                        </p:tgtEl>
                                        <p:attrNameLst>
                                          <p:attrName>style.visibility</p:attrName>
                                        </p:attrNameLst>
                                      </p:cBhvr>
                                      <p:to>
                                        <p:strVal val="visible"/>
                                      </p:to>
                                    </p:set>
                                    <p:animEffect transition="in" filter="wipe(left)">
                                      <p:cBhvr>
                                        <p:cTn id="851" dur="500"/>
                                        <p:tgtEl>
                                          <p:spTgt spid="671"/>
                                        </p:tgtEl>
                                      </p:cBhvr>
                                    </p:animEffect>
                                  </p:childTnLst>
                                </p:cTn>
                              </p:par>
                            </p:childTnLst>
                          </p:cTn>
                        </p:par>
                        <p:par>
                          <p:cTn id="852" fill="hold">
                            <p:stCondLst>
                              <p:cond delay="106000"/>
                            </p:stCondLst>
                            <p:childTnLst>
                              <p:par>
                                <p:cTn id="853" presetID="22" presetClass="entr" presetSubtype="8" fill="hold" nodeType="afterEffect">
                                  <p:stCondLst>
                                    <p:cond delay="0"/>
                                  </p:stCondLst>
                                  <p:childTnLst>
                                    <p:set>
                                      <p:cBhvr>
                                        <p:cTn id="854" dur="1" fill="hold">
                                          <p:stCondLst>
                                            <p:cond delay="0"/>
                                          </p:stCondLst>
                                        </p:cTn>
                                        <p:tgtEl>
                                          <p:spTgt spid="672"/>
                                        </p:tgtEl>
                                        <p:attrNameLst>
                                          <p:attrName>style.visibility</p:attrName>
                                        </p:attrNameLst>
                                      </p:cBhvr>
                                      <p:to>
                                        <p:strVal val="visible"/>
                                      </p:to>
                                    </p:set>
                                    <p:animEffect transition="in" filter="wipe(left)">
                                      <p:cBhvr>
                                        <p:cTn id="855" dur="500"/>
                                        <p:tgtEl>
                                          <p:spTgt spid="672"/>
                                        </p:tgtEl>
                                      </p:cBhvr>
                                    </p:animEffect>
                                  </p:childTnLst>
                                </p:cTn>
                              </p:par>
                            </p:childTnLst>
                          </p:cTn>
                        </p:par>
                        <p:par>
                          <p:cTn id="856" fill="hold">
                            <p:stCondLst>
                              <p:cond delay="106500"/>
                            </p:stCondLst>
                            <p:childTnLst>
                              <p:par>
                                <p:cTn id="857" presetID="22" presetClass="entr" presetSubtype="8" fill="hold" grpId="0" nodeType="afterEffect">
                                  <p:stCondLst>
                                    <p:cond delay="0"/>
                                  </p:stCondLst>
                                  <p:childTnLst>
                                    <p:set>
                                      <p:cBhvr>
                                        <p:cTn id="858" dur="1" fill="hold">
                                          <p:stCondLst>
                                            <p:cond delay="0"/>
                                          </p:stCondLst>
                                        </p:cTn>
                                        <p:tgtEl>
                                          <p:spTgt spid="234"/>
                                        </p:tgtEl>
                                        <p:attrNameLst>
                                          <p:attrName>style.visibility</p:attrName>
                                        </p:attrNameLst>
                                      </p:cBhvr>
                                      <p:to>
                                        <p:strVal val="visible"/>
                                      </p:to>
                                    </p:set>
                                    <p:animEffect transition="in" filter="wipe(left)">
                                      <p:cBhvr>
                                        <p:cTn id="859" dur="500"/>
                                        <p:tgtEl>
                                          <p:spTgt spid="234"/>
                                        </p:tgtEl>
                                      </p:cBhvr>
                                    </p:animEffect>
                                  </p:childTnLst>
                                </p:cTn>
                              </p:par>
                            </p:childTnLst>
                          </p:cTn>
                        </p:par>
                        <p:par>
                          <p:cTn id="860" fill="hold">
                            <p:stCondLst>
                              <p:cond delay="107000"/>
                            </p:stCondLst>
                            <p:childTnLst>
                              <p:par>
                                <p:cTn id="861" presetID="22" presetClass="entr" presetSubtype="8" fill="hold" nodeType="afterEffect">
                                  <p:stCondLst>
                                    <p:cond delay="0"/>
                                  </p:stCondLst>
                                  <p:childTnLst>
                                    <p:set>
                                      <p:cBhvr>
                                        <p:cTn id="862" dur="1" fill="hold">
                                          <p:stCondLst>
                                            <p:cond delay="0"/>
                                          </p:stCondLst>
                                        </p:cTn>
                                        <p:tgtEl>
                                          <p:spTgt spid="236"/>
                                        </p:tgtEl>
                                        <p:attrNameLst>
                                          <p:attrName>style.visibility</p:attrName>
                                        </p:attrNameLst>
                                      </p:cBhvr>
                                      <p:to>
                                        <p:strVal val="visible"/>
                                      </p:to>
                                    </p:set>
                                    <p:animEffect transition="in" filter="wipe(left)">
                                      <p:cBhvr>
                                        <p:cTn id="863" dur="500"/>
                                        <p:tgtEl>
                                          <p:spTgt spid="236"/>
                                        </p:tgtEl>
                                      </p:cBhvr>
                                    </p:animEffect>
                                  </p:childTnLst>
                                </p:cTn>
                              </p:par>
                            </p:childTnLst>
                          </p:cTn>
                        </p:par>
                        <p:par>
                          <p:cTn id="864" fill="hold">
                            <p:stCondLst>
                              <p:cond delay="107500"/>
                            </p:stCondLst>
                            <p:childTnLst>
                              <p:par>
                                <p:cTn id="865" presetID="22" presetClass="entr" presetSubtype="8" fill="hold" grpId="0" nodeType="afterEffect">
                                  <p:stCondLst>
                                    <p:cond delay="0"/>
                                  </p:stCondLst>
                                  <p:childTnLst>
                                    <p:set>
                                      <p:cBhvr>
                                        <p:cTn id="866" dur="1" fill="hold">
                                          <p:stCondLst>
                                            <p:cond delay="0"/>
                                          </p:stCondLst>
                                        </p:cTn>
                                        <p:tgtEl>
                                          <p:spTgt spid="235"/>
                                        </p:tgtEl>
                                        <p:attrNameLst>
                                          <p:attrName>style.visibility</p:attrName>
                                        </p:attrNameLst>
                                      </p:cBhvr>
                                      <p:to>
                                        <p:strVal val="visible"/>
                                      </p:to>
                                    </p:set>
                                    <p:animEffect transition="in" filter="wipe(left)">
                                      <p:cBhvr>
                                        <p:cTn id="867" dur="500"/>
                                        <p:tgtEl>
                                          <p:spTgt spid="235"/>
                                        </p:tgtEl>
                                      </p:cBhvr>
                                    </p:animEffect>
                                  </p:childTnLst>
                                </p:cTn>
                              </p:par>
                            </p:childTnLst>
                          </p:cTn>
                        </p:par>
                        <p:par>
                          <p:cTn id="868" fill="hold">
                            <p:stCondLst>
                              <p:cond delay="108000"/>
                            </p:stCondLst>
                            <p:childTnLst>
                              <p:par>
                                <p:cTn id="869" presetID="22" presetClass="entr" presetSubtype="8" fill="hold" nodeType="afterEffect">
                                  <p:stCondLst>
                                    <p:cond delay="0"/>
                                  </p:stCondLst>
                                  <p:childTnLst>
                                    <p:set>
                                      <p:cBhvr>
                                        <p:cTn id="870" dur="1" fill="hold">
                                          <p:stCondLst>
                                            <p:cond delay="0"/>
                                          </p:stCondLst>
                                        </p:cTn>
                                        <p:tgtEl>
                                          <p:spTgt spid="229"/>
                                        </p:tgtEl>
                                        <p:attrNameLst>
                                          <p:attrName>style.visibility</p:attrName>
                                        </p:attrNameLst>
                                      </p:cBhvr>
                                      <p:to>
                                        <p:strVal val="visible"/>
                                      </p:to>
                                    </p:set>
                                    <p:animEffect transition="in" filter="wipe(left)">
                                      <p:cBhvr>
                                        <p:cTn id="871" dur="500"/>
                                        <p:tgtEl>
                                          <p:spTgt spid="229"/>
                                        </p:tgtEl>
                                      </p:cBhvr>
                                    </p:animEffect>
                                  </p:childTnLst>
                                </p:cTn>
                              </p:par>
                            </p:childTnLst>
                          </p:cTn>
                        </p:par>
                        <p:par>
                          <p:cTn id="872" fill="hold">
                            <p:stCondLst>
                              <p:cond delay="108500"/>
                            </p:stCondLst>
                            <p:childTnLst>
                              <p:par>
                                <p:cTn id="873" presetID="22" presetClass="entr" presetSubtype="8" fill="hold" grpId="0" nodeType="afterEffect">
                                  <p:stCondLst>
                                    <p:cond delay="0"/>
                                  </p:stCondLst>
                                  <p:childTnLst>
                                    <p:set>
                                      <p:cBhvr>
                                        <p:cTn id="874" dur="1" fill="hold">
                                          <p:stCondLst>
                                            <p:cond delay="0"/>
                                          </p:stCondLst>
                                        </p:cTn>
                                        <p:tgtEl>
                                          <p:spTgt spid="237"/>
                                        </p:tgtEl>
                                        <p:attrNameLst>
                                          <p:attrName>style.visibility</p:attrName>
                                        </p:attrNameLst>
                                      </p:cBhvr>
                                      <p:to>
                                        <p:strVal val="visible"/>
                                      </p:to>
                                    </p:set>
                                    <p:animEffect transition="in" filter="wipe(left)">
                                      <p:cBhvr>
                                        <p:cTn id="875" dur="500"/>
                                        <p:tgtEl>
                                          <p:spTgt spid="237"/>
                                        </p:tgtEl>
                                      </p:cBhvr>
                                    </p:animEffect>
                                  </p:childTnLst>
                                </p:cTn>
                              </p:par>
                            </p:childTnLst>
                          </p:cTn>
                        </p:par>
                        <p:par>
                          <p:cTn id="876" fill="hold">
                            <p:stCondLst>
                              <p:cond delay="109000"/>
                            </p:stCondLst>
                            <p:childTnLst>
                              <p:par>
                                <p:cTn id="877" presetID="22" presetClass="entr" presetSubtype="8" fill="hold" nodeType="afterEffect">
                                  <p:stCondLst>
                                    <p:cond delay="0"/>
                                  </p:stCondLst>
                                  <p:childTnLst>
                                    <p:set>
                                      <p:cBhvr>
                                        <p:cTn id="878" dur="1" fill="hold">
                                          <p:stCondLst>
                                            <p:cond delay="0"/>
                                          </p:stCondLst>
                                        </p:cTn>
                                        <p:tgtEl>
                                          <p:spTgt spid="238"/>
                                        </p:tgtEl>
                                        <p:attrNameLst>
                                          <p:attrName>style.visibility</p:attrName>
                                        </p:attrNameLst>
                                      </p:cBhvr>
                                      <p:to>
                                        <p:strVal val="visible"/>
                                      </p:to>
                                    </p:set>
                                    <p:animEffect transition="in" filter="wipe(left)">
                                      <p:cBhvr>
                                        <p:cTn id="879" dur="500"/>
                                        <p:tgtEl>
                                          <p:spTgt spid="238"/>
                                        </p:tgtEl>
                                      </p:cBhvr>
                                    </p:animEffect>
                                  </p:childTnLst>
                                </p:cTn>
                              </p:par>
                            </p:childTnLst>
                          </p:cTn>
                        </p:par>
                        <p:par>
                          <p:cTn id="880" fill="hold">
                            <p:stCondLst>
                              <p:cond delay="109500"/>
                            </p:stCondLst>
                            <p:childTnLst>
                              <p:par>
                                <p:cTn id="881" presetID="22" presetClass="entr" presetSubtype="8" fill="hold" grpId="0" nodeType="afterEffect">
                                  <p:stCondLst>
                                    <p:cond delay="0"/>
                                  </p:stCondLst>
                                  <p:childTnLst>
                                    <p:set>
                                      <p:cBhvr>
                                        <p:cTn id="882" dur="1" fill="hold">
                                          <p:stCondLst>
                                            <p:cond delay="0"/>
                                          </p:stCondLst>
                                        </p:cTn>
                                        <p:tgtEl>
                                          <p:spTgt spid="239"/>
                                        </p:tgtEl>
                                        <p:attrNameLst>
                                          <p:attrName>style.visibility</p:attrName>
                                        </p:attrNameLst>
                                      </p:cBhvr>
                                      <p:to>
                                        <p:strVal val="visible"/>
                                      </p:to>
                                    </p:set>
                                    <p:animEffect transition="in" filter="wipe(left)">
                                      <p:cBhvr>
                                        <p:cTn id="883" dur="500"/>
                                        <p:tgtEl>
                                          <p:spTgt spid="239"/>
                                        </p:tgtEl>
                                      </p:cBhvr>
                                    </p:animEffect>
                                  </p:childTnLst>
                                </p:cTn>
                              </p:par>
                            </p:childTnLst>
                          </p:cTn>
                        </p:par>
                        <p:par>
                          <p:cTn id="884" fill="hold">
                            <p:stCondLst>
                              <p:cond delay="110000"/>
                            </p:stCondLst>
                            <p:childTnLst>
                              <p:par>
                                <p:cTn id="885" presetID="22" presetClass="entr" presetSubtype="8" fill="hold" grpId="0" nodeType="afterEffect">
                                  <p:stCondLst>
                                    <p:cond delay="0"/>
                                  </p:stCondLst>
                                  <p:childTnLst>
                                    <p:set>
                                      <p:cBhvr>
                                        <p:cTn id="886" dur="1" fill="hold">
                                          <p:stCondLst>
                                            <p:cond delay="0"/>
                                          </p:stCondLst>
                                        </p:cTn>
                                        <p:tgtEl>
                                          <p:spTgt spid="240"/>
                                        </p:tgtEl>
                                        <p:attrNameLst>
                                          <p:attrName>style.visibility</p:attrName>
                                        </p:attrNameLst>
                                      </p:cBhvr>
                                      <p:to>
                                        <p:strVal val="visible"/>
                                      </p:to>
                                    </p:set>
                                    <p:animEffect transition="in" filter="wipe(left)">
                                      <p:cBhvr>
                                        <p:cTn id="887" dur="500"/>
                                        <p:tgtEl>
                                          <p:spTgt spid="240"/>
                                        </p:tgtEl>
                                      </p:cBhvr>
                                    </p:animEffect>
                                  </p:childTnLst>
                                </p:cTn>
                              </p:par>
                            </p:childTnLst>
                          </p:cTn>
                        </p:par>
                        <p:par>
                          <p:cTn id="888" fill="hold">
                            <p:stCondLst>
                              <p:cond delay="110500"/>
                            </p:stCondLst>
                            <p:childTnLst>
                              <p:par>
                                <p:cTn id="889" presetID="22" presetClass="entr" presetSubtype="8" fill="hold" nodeType="afterEffect">
                                  <p:stCondLst>
                                    <p:cond delay="0"/>
                                  </p:stCondLst>
                                  <p:childTnLst>
                                    <p:set>
                                      <p:cBhvr>
                                        <p:cTn id="890" dur="1" fill="hold">
                                          <p:stCondLst>
                                            <p:cond delay="0"/>
                                          </p:stCondLst>
                                        </p:cTn>
                                        <p:tgtEl>
                                          <p:spTgt spid="241"/>
                                        </p:tgtEl>
                                        <p:attrNameLst>
                                          <p:attrName>style.visibility</p:attrName>
                                        </p:attrNameLst>
                                      </p:cBhvr>
                                      <p:to>
                                        <p:strVal val="visible"/>
                                      </p:to>
                                    </p:set>
                                    <p:animEffect transition="in" filter="wipe(left)">
                                      <p:cBhvr>
                                        <p:cTn id="891" dur="500"/>
                                        <p:tgtEl>
                                          <p:spTgt spid="241"/>
                                        </p:tgtEl>
                                      </p:cBhvr>
                                    </p:animEffect>
                                  </p:childTnLst>
                                </p:cTn>
                              </p:par>
                            </p:childTnLst>
                          </p:cTn>
                        </p:par>
                        <p:par>
                          <p:cTn id="892" fill="hold">
                            <p:stCondLst>
                              <p:cond delay="111000"/>
                            </p:stCondLst>
                            <p:childTnLst>
                              <p:par>
                                <p:cTn id="893" presetID="22" presetClass="entr" presetSubtype="8" fill="hold" nodeType="afterEffect">
                                  <p:stCondLst>
                                    <p:cond delay="0"/>
                                  </p:stCondLst>
                                  <p:childTnLst>
                                    <p:set>
                                      <p:cBhvr>
                                        <p:cTn id="894" dur="1" fill="hold">
                                          <p:stCondLst>
                                            <p:cond delay="0"/>
                                          </p:stCondLst>
                                        </p:cTn>
                                        <p:tgtEl>
                                          <p:spTgt spid="242"/>
                                        </p:tgtEl>
                                        <p:attrNameLst>
                                          <p:attrName>style.visibility</p:attrName>
                                        </p:attrNameLst>
                                      </p:cBhvr>
                                      <p:to>
                                        <p:strVal val="visible"/>
                                      </p:to>
                                    </p:set>
                                    <p:animEffect transition="in" filter="wipe(left)">
                                      <p:cBhvr>
                                        <p:cTn id="895" dur="500"/>
                                        <p:tgtEl>
                                          <p:spTgt spid="242"/>
                                        </p:tgtEl>
                                      </p:cBhvr>
                                    </p:animEffect>
                                  </p:childTnLst>
                                </p:cTn>
                              </p:par>
                            </p:childTnLst>
                          </p:cTn>
                        </p:par>
                        <p:par>
                          <p:cTn id="896" fill="hold">
                            <p:stCondLst>
                              <p:cond delay="111500"/>
                            </p:stCondLst>
                            <p:childTnLst>
                              <p:par>
                                <p:cTn id="897" presetID="22" presetClass="entr" presetSubtype="8" fill="hold" grpId="0" nodeType="afterEffect">
                                  <p:stCondLst>
                                    <p:cond delay="0"/>
                                  </p:stCondLst>
                                  <p:childTnLst>
                                    <p:set>
                                      <p:cBhvr>
                                        <p:cTn id="898" dur="1" fill="hold">
                                          <p:stCondLst>
                                            <p:cond delay="0"/>
                                          </p:stCondLst>
                                        </p:cTn>
                                        <p:tgtEl>
                                          <p:spTgt spid="243"/>
                                        </p:tgtEl>
                                        <p:attrNameLst>
                                          <p:attrName>style.visibility</p:attrName>
                                        </p:attrNameLst>
                                      </p:cBhvr>
                                      <p:to>
                                        <p:strVal val="visible"/>
                                      </p:to>
                                    </p:set>
                                    <p:animEffect transition="in" filter="wipe(left)">
                                      <p:cBhvr>
                                        <p:cTn id="899" dur="500"/>
                                        <p:tgtEl>
                                          <p:spTgt spid="243"/>
                                        </p:tgtEl>
                                      </p:cBhvr>
                                    </p:animEffect>
                                  </p:childTnLst>
                                </p:cTn>
                              </p:par>
                            </p:childTnLst>
                          </p:cTn>
                        </p:par>
                        <p:par>
                          <p:cTn id="900" fill="hold">
                            <p:stCondLst>
                              <p:cond delay="112000"/>
                            </p:stCondLst>
                            <p:childTnLst>
                              <p:par>
                                <p:cTn id="901" presetID="22" presetClass="entr" presetSubtype="8" fill="hold" nodeType="afterEffect">
                                  <p:stCondLst>
                                    <p:cond delay="0"/>
                                  </p:stCondLst>
                                  <p:childTnLst>
                                    <p:set>
                                      <p:cBhvr>
                                        <p:cTn id="902" dur="1" fill="hold">
                                          <p:stCondLst>
                                            <p:cond delay="0"/>
                                          </p:stCondLst>
                                        </p:cTn>
                                        <p:tgtEl>
                                          <p:spTgt spid="244"/>
                                        </p:tgtEl>
                                        <p:attrNameLst>
                                          <p:attrName>style.visibility</p:attrName>
                                        </p:attrNameLst>
                                      </p:cBhvr>
                                      <p:to>
                                        <p:strVal val="visible"/>
                                      </p:to>
                                    </p:set>
                                    <p:animEffect transition="in" filter="wipe(left)">
                                      <p:cBhvr>
                                        <p:cTn id="903" dur="500"/>
                                        <p:tgtEl>
                                          <p:spTgt spid="244"/>
                                        </p:tgtEl>
                                      </p:cBhvr>
                                    </p:animEffect>
                                  </p:childTnLst>
                                </p:cTn>
                              </p:par>
                            </p:childTnLst>
                          </p:cTn>
                        </p:par>
                        <p:par>
                          <p:cTn id="904" fill="hold">
                            <p:stCondLst>
                              <p:cond delay="112500"/>
                            </p:stCondLst>
                            <p:childTnLst>
                              <p:par>
                                <p:cTn id="905" presetID="22" presetClass="entr" presetSubtype="8" fill="hold" grpId="0" nodeType="afterEffect">
                                  <p:stCondLst>
                                    <p:cond delay="0"/>
                                  </p:stCondLst>
                                  <p:childTnLst>
                                    <p:set>
                                      <p:cBhvr>
                                        <p:cTn id="906" dur="1" fill="hold">
                                          <p:stCondLst>
                                            <p:cond delay="0"/>
                                          </p:stCondLst>
                                        </p:cTn>
                                        <p:tgtEl>
                                          <p:spTgt spid="245"/>
                                        </p:tgtEl>
                                        <p:attrNameLst>
                                          <p:attrName>style.visibility</p:attrName>
                                        </p:attrNameLst>
                                      </p:cBhvr>
                                      <p:to>
                                        <p:strVal val="visible"/>
                                      </p:to>
                                    </p:set>
                                    <p:animEffect transition="in" filter="wipe(left)">
                                      <p:cBhvr>
                                        <p:cTn id="907" dur="500"/>
                                        <p:tgtEl>
                                          <p:spTgt spid="245"/>
                                        </p:tgtEl>
                                      </p:cBhvr>
                                    </p:animEffect>
                                  </p:childTnLst>
                                </p:cTn>
                              </p:par>
                            </p:childTnLst>
                          </p:cTn>
                        </p:par>
                        <p:par>
                          <p:cTn id="908" fill="hold">
                            <p:stCondLst>
                              <p:cond delay="113000"/>
                            </p:stCondLst>
                            <p:childTnLst>
                              <p:par>
                                <p:cTn id="909" presetID="22" presetClass="entr" presetSubtype="8" fill="hold" nodeType="afterEffect">
                                  <p:stCondLst>
                                    <p:cond delay="0"/>
                                  </p:stCondLst>
                                  <p:childTnLst>
                                    <p:set>
                                      <p:cBhvr>
                                        <p:cTn id="910" dur="1" fill="hold">
                                          <p:stCondLst>
                                            <p:cond delay="0"/>
                                          </p:stCondLst>
                                        </p:cTn>
                                        <p:tgtEl>
                                          <p:spTgt spid="246"/>
                                        </p:tgtEl>
                                        <p:attrNameLst>
                                          <p:attrName>style.visibility</p:attrName>
                                        </p:attrNameLst>
                                      </p:cBhvr>
                                      <p:to>
                                        <p:strVal val="visible"/>
                                      </p:to>
                                    </p:set>
                                    <p:animEffect transition="in" filter="wipe(left)">
                                      <p:cBhvr>
                                        <p:cTn id="911" dur="500"/>
                                        <p:tgtEl>
                                          <p:spTgt spid="246"/>
                                        </p:tgtEl>
                                      </p:cBhvr>
                                    </p:animEffect>
                                  </p:childTnLst>
                                </p:cTn>
                              </p:par>
                            </p:childTnLst>
                          </p:cTn>
                        </p:par>
                        <p:par>
                          <p:cTn id="912" fill="hold">
                            <p:stCondLst>
                              <p:cond delay="113500"/>
                            </p:stCondLst>
                            <p:childTnLst>
                              <p:par>
                                <p:cTn id="913" presetID="22" presetClass="entr" presetSubtype="8" fill="hold" grpId="0" nodeType="afterEffect">
                                  <p:stCondLst>
                                    <p:cond delay="0"/>
                                  </p:stCondLst>
                                  <p:childTnLst>
                                    <p:set>
                                      <p:cBhvr>
                                        <p:cTn id="914" dur="1" fill="hold">
                                          <p:stCondLst>
                                            <p:cond delay="0"/>
                                          </p:stCondLst>
                                        </p:cTn>
                                        <p:tgtEl>
                                          <p:spTgt spid="253"/>
                                        </p:tgtEl>
                                        <p:attrNameLst>
                                          <p:attrName>style.visibility</p:attrName>
                                        </p:attrNameLst>
                                      </p:cBhvr>
                                      <p:to>
                                        <p:strVal val="visible"/>
                                      </p:to>
                                    </p:set>
                                    <p:animEffect transition="in" filter="wipe(left)">
                                      <p:cBhvr>
                                        <p:cTn id="915" dur="500"/>
                                        <p:tgtEl>
                                          <p:spTgt spid="253"/>
                                        </p:tgtEl>
                                      </p:cBhvr>
                                    </p:animEffect>
                                  </p:childTnLst>
                                </p:cTn>
                              </p:par>
                            </p:childTnLst>
                          </p:cTn>
                        </p:par>
                        <p:par>
                          <p:cTn id="916" fill="hold">
                            <p:stCondLst>
                              <p:cond delay="114000"/>
                            </p:stCondLst>
                            <p:childTnLst>
                              <p:par>
                                <p:cTn id="917" presetID="22" presetClass="entr" presetSubtype="8" fill="hold" nodeType="afterEffect">
                                  <p:stCondLst>
                                    <p:cond delay="0"/>
                                  </p:stCondLst>
                                  <p:childTnLst>
                                    <p:set>
                                      <p:cBhvr>
                                        <p:cTn id="918" dur="1" fill="hold">
                                          <p:stCondLst>
                                            <p:cond delay="0"/>
                                          </p:stCondLst>
                                        </p:cTn>
                                        <p:tgtEl>
                                          <p:spTgt spid="254"/>
                                        </p:tgtEl>
                                        <p:attrNameLst>
                                          <p:attrName>style.visibility</p:attrName>
                                        </p:attrNameLst>
                                      </p:cBhvr>
                                      <p:to>
                                        <p:strVal val="visible"/>
                                      </p:to>
                                    </p:set>
                                    <p:animEffect transition="in" filter="wipe(left)">
                                      <p:cBhvr>
                                        <p:cTn id="919" dur="500"/>
                                        <p:tgtEl>
                                          <p:spTgt spid="254"/>
                                        </p:tgtEl>
                                      </p:cBhvr>
                                    </p:animEffect>
                                  </p:childTnLst>
                                </p:cTn>
                              </p:par>
                            </p:childTnLst>
                          </p:cTn>
                        </p:par>
                        <p:par>
                          <p:cTn id="920" fill="hold">
                            <p:stCondLst>
                              <p:cond delay="114500"/>
                            </p:stCondLst>
                            <p:childTnLst>
                              <p:par>
                                <p:cTn id="921" presetID="22" presetClass="entr" presetSubtype="8" fill="hold" grpId="0" nodeType="afterEffect">
                                  <p:stCondLst>
                                    <p:cond delay="0"/>
                                  </p:stCondLst>
                                  <p:childTnLst>
                                    <p:set>
                                      <p:cBhvr>
                                        <p:cTn id="922" dur="1" fill="hold">
                                          <p:stCondLst>
                                            <p:cond delay="0"/>
                                          </p:stCondLst>
                                        </p:cTn>
                                        <p:tgtEl>
                                          <p:spTgt spid="255"/>
                                        </p:tgtEl>
                                        <p:attrNameLst>
                                          <p:attrName>style.visibility</p:attrName>
                                        </p:attrNameLst>
                                      </p:cBhvr>
                                      <p:to>
                                        <p:strVal val="visible"/>
                                      </p:to>
                                    </p:set>
                                    <p:animEffect transition="in" filter="wipe(left)">
                                      <p:cBhvr>
                                        <p:cTn id="923" dur="500"/>
                                        <p:tgtEl>
                                          <p:spTgt spid="255"/>
                                        </p:tgtEl>
                                      </p:cBhvr>
                                    </p:animEffect>
                                  </p:childTnLst>
                                </p:cTn>
                              </p:par>
                            </p:childTnLst>
                          </p:cTn>
                        </p:par>
                        <p:par>
                          <p:cTn id="924" fill="hold">
                            <p:stCondLst>
                              <p:cond delay="115000"/>
                            </p:stCondLst>
                            <p:childTnLst>
                              <p:par>
                                <p:cTn id="925" presetID="22" presetClass="entr" presetSubtype="8" fill="hold" nodeType="afterEffect">
                                  <p:stCondLst>
                                    <p:cond delay="0"/>
                                  </p:stCondLst>
                                  <p:childTnLst>
                                    <p:set>
                                      <p:cBhvr>
                                        <p:cTn id="926" dur="1" fill="hold">
                                          <p:stCondLst>
                                            <p:cond delay="0"/>
                                          </p:stCondLst>
                                        </p:cTn>
                                        <p:tgtEl>
                                          <p:spTgt spid="256"/>
                                        </p:tgtEl>
                                        <p:attrNameLst>
                                          <p:attrName>style.visibility</p:attrName>
                                        </p:attrNameLst>
                                      </p:cBhvr>
                                      <p:to>
                                        <p:strVal val="visible"/>
                                      </p:to>
                                    </p:set>
                                    <p:animEffect transition="in" filter="wipe(left)">
                                      <p:cBhvr>
                                        <p:cTn id="927" dur="500"/>
                                        <p:tgtEl>
                                          <p:spTgt spid="256"/>
                                        </p:tgtEl>
                                      </p:cBhvr>
                                    </p:animEffect>
                                  </p:childTnLst>
                                </p:cTn>
                              </p:par>
                            </p:childTnLst>
                          </p:cTn>
                        </p:par>
                        <p:par>
                          <p:cTn id="928" fill="hold">
                            <p:stCondLst>
                              <p:cond delay="115500"/>
                            </p:stCondLst>
                            <p:childTnLst>
                              <p:par>
                                <p:cTn id="929" presetID="22" presetClass="entr" presetSubtype="8" fill="hold" grpId="0" nodeType="afterEffect">
                                  <p:stCondLst>
                                    <p:cond delay="0"/>
                                  </p:stCondLst>
                                  <p:childTnLst>
                                    <p:set>
                                      <p:cBhvr>
                                        <p:cTn id="930" dur="1" fill="hold">
                                          <p:stCondLst>
                                            <p:cond delay="0"/>
                                          </p:stCondLst>
                                        </p:cTn>
                                        <p:tgtEl>
                                          <p:spTgt spid="257"/>
                                        </p:tgtEl>
                                        <p:attrNameLst>
                                          <p:attrName>style.visibility</p:attrName>
                                        </p:attrNameLst>
                                      </p:cBhvr>
                                      <p:to>
                                        <p:strVal val="visible"/>
                                      </p:to>
                                    </p:set>
                                    <p:animEffect transition="in" filter="wipe(left)">
                                      <p:cBhvr>
                                        <p:cTn id="931" dur="500"/>
                                        <p:tgtEl>
                                          <p:spTgt spid="257"/>
                                        </p:tgtEl>
                                      </p:cBhvr>
                                    </p:animEffect>
                                  </p:childTnLst>
                                </p:cTn>
                              </p:par>
                            </p:childTnLst>
                          </p:cTn>
                        </p:par>
                        <p:par>
                          <p:cTn id="932" fill="hold">
                            <p:stCondLst>
                              <p:cond delay="116000"/>
                            </p:stCondLst>
                            <p:childTnLst>
                              <p:par>
                                <p:cTn id="933" presetID="22" presetClass="entr" presetSubtype="8" fill="hold" nodeType="afterEffect">
                                  <p:stCondLst>
                                    <p:cond delay="0"/>
                                  </p:stCondLst>
                                  <p:childTnLst>
                                    <p:set>
                                      <p:cBhvr>
                                        <p:cTn id="934" dur="1" fill="hold">
                                          <p:stCondLst>
                                            <p:cond delay="0"/>
                                          </p:stCondLst>
                                        </p:cTn>
                                        <p:tgtEl>
                                          <p:spTgt spid="258"/>
                                        </p:tgtEl>
                                        <p:attrNameLst>
                                          <p:attrName>style.visibility</p:attrName>
                                        </p:attrNameLst>
                                      </p:cBhvr>
                                      <p:to>
                                        <p:strVal val="visible"/>
                                      </p:to>
                                    </p:set>
                                    <p:animEffect transition="in" filter="wipe(left)">
                                      <p:cBhvr>
                                        <p:cTn id="93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304" grpId="0" animBg="1"/>
      <p:bldP spid="311" grpId="0" animBg="1"/>
      <p:bldP spid="334" grpId="0" animBg="1"/>
      <p:bldP spid="338" grpId="0" animBg="1"/>
      <p:bldP spid="344" grpId="0" animBg="1"/>
      <p:bldP spid="346" grpId="0" animBg="1"/>
      <p:bldP spid="348" grpId="0" animBg="1"/>
      <p:bldP spid="351" grpId="0" animBg="1"/>
      <p:bldP spid="356" grpId="0" animBg="1"/>
      <p:bldP spid="358" grpId="0" animBg="1"/>
      <p:bldP spid="361" grpId="0" animBg="1"/>
      <p:bldP spid="362" grpId="0" animBg="1"/>
      <p:bldP spid="364" grpId="0" animBg="1"/>
      <p:bldP spid="369" grpId="0" animBg="1"/>
      <p:bldP spid="370" grpId="0" animBg="1"/>
      <p:bldP spid="371" grpId="0" animBg="1"/>
      <p:bldP spid="374" grpId="0" animBg="1"/>
      <p:bldP spid="376" grpId="0" animBg="1"/>
      <p:bldP spid="379" grpId="0" animBg="1"/>
      <p:bldP spid="380" grpId="0" animBg="1"/>
      <p:bldP spid="382" grpId="0" animBg="1"/>
      <p:bldP spid="384" grpId="0" animBg="1"/>
      <p:bldP spid="387" grpId="0" animBg="1"/>
      <p:bldP spid="388" grpId="0" animBg="1"/>
      <p:bldP spid="389" grpId="0" animBg="1"/>
      <p:bldP spid="392" grpId="0" animBg="1"/>
      <p:bldP spid="394" grpId="0" animBg="1"/>
      <p:bldP spid="397" grpId="0" animBg="1"/>
      <p:bldP spid="402" grpId="0" animBg="1"/>
      <p:bldP spid="409" grpId="0" animBg="1"/>
      <p:bldP spid="413" grpId="0" animBg="1"/>
      <p:bldP spid="416" grpId="0" animBg="1"/>
      <p:bldP spid="423" grpId="0" animBg="1"/>
      <p:bldP spid="505" grpId="0" animBg="1"/>
      <p:bldP spid="509" grpId="0" animBg="1"/>
      <p:bldP spid="513" grpId="0" animBg="1"/>
      <p:bldP spid="516" grpId="0" animBg="1"/>
      <p:bldP spid="520" grpId="0" animBg="1"/>
      <p:bldP spid="523" grpId="0" animBg="1"/>
      <p:bldP spid="526" grpId="0" animBg="1"/>
      <p:bldP spid="529" grpId="0" animBg="1"/>
      <p:bldP spid="539" grpId="0" animBg="1"/>
      <p:bldP spid="540" grpId="0" animBg="1"/>
      <p:bldP spid="542" grpId="0" animBg="1"/>
      <p:bldP spid="544" grpId="0" animBg="1"/>
      <p:bldP spid="546" grpId="0" animBg="1"/>
      <p:bldP spid="548" grpId="0" animBg="1"/>
      <p:bldP spid="550" grpId="0" animBg="1"/>
      <p:bldP spid="552" grpId="0" animBg="1"/>
      <p:bldP spid="554" grpId="0" animBg="1"/>
      <p:bldP spid="556" grpId="0" animBg="1"/>
      <p:bldP spid="561" grpId="0" animBg="1"/>
      <p:bldP spid="566" grpId="0" animBg="1"/>
      <p:bldP spid="568" grpId="0" animBg="1"/>
      <p:bldP spid="570" grpId="0" animBg="1"/>
      <p:bldP spid="573" grpId="0" animBg="1"/>
      <p:bldP spid="574" grpId="0" animBg="1"/>
      <p:bldP spid="576" grpId="0" animBg="1"/>
      <p:bldP spid="580" grpId="0" animBg="1"/>
      <p:bldP spid="581" grpId="0" animBg="1"/>
      <p:bldP spid="582" grpId="0" animBg="1"/>
      <p:bldP spid="583" grpId="0" animBg="1"/>
      <p:bldP spid="585" grpId="0" animBg="1"/>
      <p:bldP spid="587" grpId="0" animBg="1"/>
      <p:bldP spid="589" grpId="0" animBg="1"/>
      <p:bldP spid="592" grpId="0" animBg="1"/>
      <p:bldP spid="596" grpId="0" animBg="1"/>
      <p:bldP spid="598" grpId="0" animBg="1"/>
      <p:bldP spid="600" grpId="0" animBg="1"/>
      <p:bldP spid="602" grpId="0" animBg="1"/>
      <p:bldP spid="604" grpId="0" animBg="1"/>
      <p:bldP spid="606" grpId="0" animBg="1"/>
      <p:bldP spid="608" grpId="0" animBg="1"/>
      <p:bldP spid="610" grpId="0" animBg="1"/>
      <p:bldP spid="612" grpId="0" animBg="1"/>
      <p:bldP spid="623" grpId="0" animBg="1"/>
      <p:bldP spid="624" grpId="0" animBg="1"/>
      <p:bldP spid="625" grpId="0" animBg="1"/>
      <p:bldP spid="627" grpId="0" animBg="1"/>
      <p:bldP spid="630" grpId="0" animBg="1"/>
      <p:bldP spid="631" grpId="0" animBg="1"/>
      <p:bldP spid="633" grpId="0" animBg="1"/>
      <p:bldP spid="637" grpId="0" animBg="1"/>
      <p:bldP spid="638" grpId="0" animBg="1"/>
      <p:bldP spid="639" grpId="0" animBg="1"/>
      <p:bldP spid="640" grpId="0" animBg="1"/>
      <p:bldP spid="642" grpId="0" animBg="1"/>
      <p:bldP spid="644" grpId="0" animBg="1"/>
      <p:bldP spid="646" grpId="0" animBg="1"/>
      <p:bldP spid="649" grpId="0" animBg="1"/>
      <p:bldP spid="652" grpId="0" animBg="1"/>
      <p:bldP spid="653" grpId="0" animBg="1"/>
      <p:bldP spid="655" grpId="0" animBg="1"/>
      <p:bldP spid="657" grpId="0" animBg="1"/>
      <p:bldP spid="659" grpId="0" animBg="1"/>
      <p:bldP spid="661" grpId="0" animBg="1"/>
      <p:bldP spid="663" grpId="0" animBg="1"/>
      <p:bldP spid="665" grpId="0" animBg="1"/>
      <p:bldP spid="667" grpId="0" animBg="1"/>
      <p:bldP spid="669" grpId="0" animBg="1"/>
      <p:bldP spid="234" grpId="0" animBg="1"/>
      <p:bldP spid="235" grpId="0" animBg="1"/>
      <p:bldP spid="237" grpId="0" animBg="1"/>
      <p:bldP spid="239" grpId="0" animBg="1"/>
      <p:bldP spid="240" grpId="0" animBg="1"/>
      <p:bldP spid="243" grpId="0" animBg="1"/>
      <p:bldP spid="245" grpId="0" animBg="1"/>
      <p:bldP spid="253" grpId="0" animBg="1"/>
      <p:bldP spid="255" grpId="0" animBg="1"/>
      <p:bldP spid="257" grpId="0" animBg="1"/>
    </p:bldLst>
  </p:timing>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247" name="Rectangle 246"/>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3" name="Rectangle 2"/>
          <p:cNvSpPr/>
          <p:nvPr userDrawn="1"/>
        </p:nvSpPr>
        <p:spPr>
          <a:xfrm>
            <a:off x="0" y="-30574"/>
            <a:ext cx="9161000" cy="6888574"/>
          </a:xfrm>
          <a:prstGeom prst="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92429" y="5825275"/>
            <a:ext cx="1463659" cy="410974"/>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61359" y="6160049"/>
            <a:ext cx="1546848" cy="255494"/>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p:cNvCxnSpPr>
          <p:nvPr userDrawn="1"/>
        </p:nvCxnSpPr>
        <p:spPr>
          <a:xfrm flipV="1">
            <a:off x="3546559" y="5109817"/>
            <a:ext cx="242400" cy="578111"/>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546559" y="5687928"/>
            <a:ext cx="214800" cy="727615"/>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942364" y="5593804"/>
            <a:ext cx="358164" cy="949761"/>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74441" y="5825275"/>
            <a:ext cx="117988" cy="4808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92429" y="4930523"/>
            <a:ext cx="1491259" cy="89475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98972" y="4263639"/>
            <a:ext cx="804251" cy="36718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p:cNvCxnSpPr>
          <p:nvPr userDrawn="1"/>
        </p:nvCxnSpPr>
        <p:spPr>
          <a:xfrm>
            <a:off x="184441" y="4756075"/>
            <a:ext cx="2243148" cy="402301"/>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endCxn id="361" idx="3"/>
          </p:cNvCxnSpPr>
          <p:nvPr userDrawn="1"/>
        </p:nvCxnSpPr>
        <p:spPr>
          <a:xfrm>
            <a:off x="6798212" y="4970481"/>
            <a:ext cx="532865" cy="930993"/>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149707" y="4979082"/>
            <a:ext cx="648505" cy="619199"/>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430537" y="4970482"/>
            <a:ext cx="367675" cy="8070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64618" y="4970482"/>
            <a:ext cx="33594" cy="868391"/>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p:cNvCxnSpPr>
          <p:nvPr userDrawn="1"/>
        </p:nvCxnSpPr>
        <p:spPr>
          <a:xfrm flipH="1" flipV="1">
            <a:off x="6798212" y="4970481"/>
            <a:ext cx="290465" cy="86060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98212" y="4979082"/>
            <a:ext cx="670930" cy="611496"/>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54718" y="4272239"/>
            <a:ext cx="648505" cy="61919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135548" y="4263639"/>
            <a:ext cx="367675" cy="807093"/>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69629" y="4263639"/>
            <a:ext cx="33594" cy="868391"/>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p:cNvCxnSpPr>
          <p:nvPr userDrawn="1"/>
        </p:nvCxnSpPr>
        <p:spPr>
          <a:xfrm flipH="1" flipV="1">
            <a:off x="1503223" y="4263638"/>
            <a:ext cx="290465" cy="860608"/>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p:nvPr userDrawn="1"/>
        </p:nvCxnSpPr>
        <p:spPr>
          <a:xfrm flipH="1" flipV="1">
            <a:off x="1503223" y="4272239"/>
            <a:ext cx="670930" cy="611496"/>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p:nvPr userDrawn="1"/>
        </p:nvCxnSpPr>
        <p:spPr>
          <a:xfrm flipH="1" flipV="1">
            <a:off x="1503223" y="4263638"/>
            <a:ext cx="823330" cy="33305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p:nvPr userDrawn="1"/>
        </p:nvCxnSpPr>
        <p:spPr>
          <a:xfrm flipH="1" flipV="1">
            <a:off x="8159582" y="4921922"/>
            <a:ext cx="1649924" cy="667760"/>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sp>
        <p:nvSpPr>
          <p:cNvPr id="304" name="Can 303"/>
          <p:cNvSpPr/>
          <p:nvPr userDrawn="1"/>
        </p:nvSpPr>
        <p:spPr>
          <a:xfrm>
            <a:off x="1793688" y="475122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p:cNvCxnSpPr>
          <p:nvPr userDrawn="1"/>
        </p:nvCxnSpPr>
        <p:spPr>
          <a:xfrm>
            <a:off x="1883688" y="4930523"/>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userDrawn="1"/>
        </p:nvCxnSpPr>
        <p:spPr>
          <a:xfrm>
            <a:off x="2427589" y="5158376"/>
            <a:ext cx="1118970" cy="529554"/>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45" name="Straight Connector 344"/>
          <p:cNvCxnSpPr/>
          <p:nvPr userDrawn="1"/>
        </p:nvCxnSpPr>
        <p:spPr>
          <a:xfrm flipH="1" flipV="1">
            <a:off x="3788959" y="5109818"/>
            <a:ext cx="1739923" cy="667758"/>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userDrawn="1"/>
        </p:nvCxnSpPr>
        <p:spPr>
          <a:xfrm flipV="1">
            <a:off x="3636559" y="5466686"/>
            <a:ext cx="635830" cy="179295"/>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p:cNvCxnSpPr>
          <p:nvPr userDrawn="1"/>
        </p:nvCxnSpPr>
        <p:spPr>
          <a:xfrm flipH="1" flipV="1">
            <a:off x="4272389" y="5466686"/>
            <a:ext cx="1256493" cy="310890"/>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a:stCxn id="344" idx="3"/>
            <a:endCxn id="356" idx="3"/>
          </p:cNvCxnSpPr>
          <p:nvPr userDrawn="1"/>
        </p:nvCxnSpPr>
        <p:spPr>
          <a:xfrm>
            <a:off x="5528882" y="5777576"/>
            <a:ext cx="440825" cy="172457"/>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59" name="Straight Connector 358"/>
          <p:cNvCxnSpPr>
            <a:stCxn id="356" idx="3"/>
          </p:cNvCxnSpPr>
          <p:nvPr userDrawn="1"/>
        </p:nvCxnSpPr>
        <p:spPr>
          <a:xfrm>
            <a:off x="5969707" y="5950033"/>
            <a:ext cx="1118970" cy="529553"/>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88677" y="5901475"/>
            <a:ext cx="242400" cy="578111"/>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2" name="Can 361"/>
          <p:cNvSpPr/>
          <p:nvPr userDrawn="1"/>
        </p:nvSpPr>
        <p:spPr>
          <a:xfrm>
            <a:off x="8981000" y="6389939"/>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331077" y="5901474"/>
            <a:ext cx="1739923" cy="667759"/>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87925" y="5466686"/>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338774" y="5645980"/>
            <a:ext cx="1546848" cy="255495"/>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69707" y="5901474"/>
            <a:ext cx="1361370" cy="48559"/>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302429" y="5645981"/>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84441" y="612687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66088" y="6056955"/>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309989" y="6284808"/>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56088" y="6236249"/>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71359" y="623624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2" name="Can 381"/>
          <p:cNvSpPr/>
          <p:nvPr userDrawn="1"/>
        </p:nvSpPr>
        <p:spPr>
          <a:xfrm>
            <a:off x="5218207" y="5980755"/>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6" name="Straight Connector 405"/>
          <p:cNvCxnSpPr/>
          <p:nvPr userDrawn="1"/>
        </p:nvCxnSpPr>
        <p:spPr>
          <a:xfrm flipH="1">
            <a:off x="1856089" y="5158377"/>
            <a:ext cx="571501" cy="89857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p:cNvCxnSpPr>
          <p:nvPr userDrawn="1"/>
        </p:nvCxnSpPr>
        <p:spPr>
          <a:xfrm flipV="1">
            <a:off x="274441" y="5158376"/>
            <a:ext cx="2153148" cy="114779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75728" y="5158376"/>
            <a:ext cx="51862" cy="505785"/>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85728" y="548486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75728" y="5664161"/>
            <a:ext cx="231861" cy="438272"/>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23" name="Can 422"/>
          <p:cNvSpPr/>
          <p:nvPr userDrawn="1"/>
        </p:nvSpPr>
        <p:spPr>
          <a:xfrm>
            <a:off x="730271" y="6210645"/>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820271" y="6389939"/>
            <a:ext cx="1579718" cy="7416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p:nvPr userDrawn="1"/>
        </p:nvCxnSpPr>
        <p:spPr>
          <a:xfrm flipH="1" flipV="1">
            <a:off x="3403195" y="5465782"/>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9" name="Can 508"/>
          <p:cNvSpPr/>
          <p:nvPr userDrawn="1"/>
        </p:nvSpPr>
        <p:spPr>
          <a:xfrm>
            <a:off x="6059707" y="5418987"/>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340537" y="5598281"/>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74618" y="5659579"/>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98677" y="5651795"/>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79142" y="5411284"/>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2" name="Can 541"/>
          <p:cNvSpPr/>
          <p:nvPr userDrawn="1"/>
        </p:nvSpPr>
        <p:spPr>
          <a:xfrm>
            <a:off x="608972" y="445153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64718" y="471214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1045548" y="4891438"/>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79629" y="4952736"/>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331077" y="5901474"/>
            <a:ext cx="466713" cy="466597"/>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305257" y="618497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95257" y="6364271"/>
            <a:ext cx="543901" cy="227854"/>
          </a:xfrm>
          <a:prstGeom prst="line">
            <a:avLst/>
          </a:prstGeom>
          <a:ln w="3175">
            <a:solidFill>
              <a:srgbClr val="BCFFF9"/>
            </a:solidFill>
          </a:ln>
          <a:effectLst/>
        </p:spPr>
        <p:style>
          <a:lnRef idx="2">
            <a:schemeClr val="accent1"/>
          </a:lnRef>
          <a:fillRef idx="0">
            <a:schemeClr val="accent1"/>
          </a:fillRef>
          <a:effectRef idx="1">
            <a:schemeClr val="accent1"/>
          </a:effectRef>
          <a:fontRef idx="minor">
            <a:schemeClr val="tx1"/>
          </a:fontRef>
        </p:style>
      </p:cxnSp>
      <p:sp>
        <p:nvSpPr>
          <p:cNvPr id="239" name="Can 238"/>
          <p:cNvSpPr/>
          <p:nvPr userDrawn="1"/>
        </p:nvSpPr>
        <p:spPr>
          <a:xfrm>
            <a:off x="2210528" y="6364271"/>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52364" y="5414510"/>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93688" y="6232418"/>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438882" y="559828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6" name="Can 415"/>
          <p:cNvSpPr/>
          <p:nvPr userDrawn="1"/>
        </p:nvSpPr>
        <p:spPr>
          <a:xfrm>
            <a:off x="2517589" y="59231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0" name="Can 289"/>
          <p:cNvSpPr/>
          <p:nvPr userDrawn="1"/>
        </p:nvSpPr>
        <p:spPr>
          <a:xfrm>
            <a:off x="94441" y="457678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an 333"/>
          <p:cNvSpPr/>
          <p:nvPr userDrawn="1"/>
        </p:nvSpPr>
        <p:spPr>
          <a:xfrm>
            <a:off x="3456559" y="5508634"/>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an 355"/>
          <p:cNvSpPr/>
          <p:nvPr userDrawn="1"/>
        </p:nvSpPr>
        <p:spPr>
          <a:xfrm>
            <a:off x="5879707" y="57707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8" name="Can 357"/>
          <p:cNvSpPr/>
          <p:nvPr userDrawn="1"/>
        </p:nvSpPr>
        <p:spPr>
          <a:xfrm>
            <a:off x="6998677" y="630029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1" name="Can 360"/>
          <p:cNvSpPr/>
          <p:nvPr userDrawn="1"/>
        </p:nvSpPr>
        <p:spPr>
          <a:xfrm>
            <a:off x="7241077" y="5722180"/>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703688" y="494495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707790" y="6188777"/>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316" name="Group 315"/>
          <p:cNvGrpSpPr/>
          <p:nvPr userDrawn="1"/>
        </p:nvGrpSpPr>
        <p:grpSpPr>
          <a:xfrm>
            <a:off x="-3084" y="-30574"/>
            <a:ext cx="9164084" cy="6888574"/>
            <a:chOff x="-3084" y="-30574"/>
            <a:chExt cx="9164084" cy="6888574"/>
          </a:xfrm>
        </p:grpSpPr>
        <p:sp>
          <p:nvSpPr>
            <p:cNvPr id="319" name="Rectangle 318"/>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320" name="Rectangle 319"/>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321"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322" name="Picture 32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323"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324"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325" name="Straight Connector 324"/>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665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5"/>
                                        </p:tgtEl>
                                        <p:attrNameLst>
                                          <p:attrName>style.visibility</p:attrName>
                                        </p:attrNameLst>
                                      </p:cBhvr>
                                      <p:to>
                                        <p:strVal val="visible"/>
                                      </p:to>
                                    </p:set>
                                    <p:animEffect transition="in" filter="wipe(left)">
                                      <p:cBhvr>
                                        <p:cTn id="23" dur="500"/>
                                        <p:tgtEl>
                                          <p:spTgt spid="33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34"/>
                                        </p:tgtEl>
                                        <p:attrNameLst>
                                          <p:attrName>style.visibility</p:attrName>
                                        </p:attrNameLst>
                                      </p:cBhvr>
                                      <p:to>
                                        <p:strVal val="visible"/>
                                      </p:to>
                                    </p:set>
                                    <p:animEffect transition="in" filter="wipe(left)">
                                      <p:cBhvr>
                                        <p:cTn id="27" dur="500"/>
                                        <p:tgtEl>
                                          <p:spTgt spid="334"/>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7"/>
                                        </p:tgtEl>
                                        <p:attrNameLst>
                                          <p:attrName>style.visibility</p:attrName>
                                        </p:attrNameLst>
                                      </p:cBhvr>
                                      <p:to>
                                        <p:strVal val="visible"/>
                                      </p:to>
                                    </p:set>
                                    <p:animEffect transition="in" filter="wipe(left)">
                                      <p:cBhvr>
                                        <p:cTn id="31" dur="500"/>
                                        <p:tgtEl>
                                          <p:spTgt spid="337"/>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45"/>
                                        </p:tgtEl>
                                        <p:attrNameLst>
                                          <p:attrName>style.visibility</p:attrName>
                                        </p:attrNameLst>
                                      </p:cBhvr>
                                      <p:to>
                                        <p:strVal val="visible"/>
                                      </p:to>
                                    </p:set>
                                    <p:animEffect transition="in" filter="wipe(left)">
                                      <p:cBhvr>
                                        <p:cTn id="35" dur="500"/>
                                        <p:tgtEl>
                                          <p:spTgt spid="34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44"/>
                                        </p:tgtEl>
                                        <p:attrNameLst>
                                          <p:attrName>style.visibility</p:attrName>
                                        </p:attrNameLst>
                                      </p:cBhvr>
                                      <p:to>
                                        <p:strVal val="visible"/>
                                      </p:to>
                                    </p:set>
                                    <p:animEffect transition="in" filter="wipe(left)">
                                      <p:cBhvr>
                                        <p:cTn id="39" dur="500"/>
                                        <p:tgtEl>
                                          <p:spTgt spid="344"/>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4"/>
                                        </p:tgtEl>
                                        <p:attrNameLst>
                                          <p:attrName>style.visibility</p:attrName>
                                        </p:attrNameLst>
                                      </p:cBhvr>
                                      <p:to>
                                        <p:strVal val="visible"/>
                                      </p:to>
                                    </p:set>
                                    <p:animEffect transition="in" filter="wipe(left)">
                                      <p:cBhvr>
                                        <p:cTn id="43" dur="500"/>
                                        <p:tgtEl>
                                          <p:spTgt spid="354"/>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left)">
                                      <p:cBhvr>
                                        <p:cTn id="47" dur="500"/>
                                        <p:tgtEl>
                                          <p:spTgt spid="355"/>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57"/>
                                        </p:tgtEl>
                                        <p:attrNameLst>
                                          <p:attrName>style.visibility</p:attrName>
                                        </p:attrNameLst>
                                      </p:cBhvr>
                                      <p:to>
                                        <p:strVal val="visible"/>
                                      </p:to>
                                    </p:set>
                                    <p:animEffect transition="in" filter="wipe(left)">
                                      <p:cBhvr>
                                        <p:cTn id="51" dur="500"/>
                                        <p:tgtEl>
                                          <p:spTgt spid="35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56"/>
                                        </p:tgtEl>
                                        <p:attrNameLst>
                                          <p:attrName>style.visibility</p:attrName>
                                        </p:attrNameLst>
                                      </p:cBhvr>
                                      <p:to>
                                        <p:strVal val="visible"/>
                                      </p:to>
                                    </p:set>
                                    <p:animEffect transition="in" filter="wipe(left)">
                                      <p:cBhvr>
                                        <p:cTn id="55" dur="500"/>
                                        <p:tgtEl>
                                          <p:spTgt spid="356"/>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359"/>
                                        </p:tgtEl>
                                        <p:attrNameLst>
                                          <p:attrName>style.visibility</p:attrName>
                                        </p:attrNameLst>
                                      </p:cBhvr>
                                      <p:to>
                                        <p:strVal val="visible"/>
                                      </p:to>
                                    </p:set>
                                    <p:animEffect transition="in" filter="wipe(left)">
                                      <p:cBhvr>
                                        <p:cTn id="59" dur="500"/>
                                        <p:tgtEl>
                                          <p:spTgt spid="35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358"/>
                                        </p:tgtEl>
                                        <p:attrNameLst>
                                          <p:attrName>style.visibility</p:attrName>
                                        </p:attrNameLst>
                                      </p:cBhvr>
                                      <p:to>
                                        <p:strVal val="visible"/>
                                      </p:to>
                                    </p:set>
                                    <p:animEffect transition="in" filter="wipe(left)">
                                      <p:cBhvr>
                                        <p:cTn id="63" dur="500"/>
                                        <p:tgtEl>
                                          <p:spTgt spid="358"/>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60"/>
                                        </p:tgtEl>
                                        <p:attrNameLst>
                                          <p:attrName>style.visibility</p:attrName>
                                        </p:attrNameLst>
                                      </p:cBhvr>
                                      <p:to>
                                        <p:strVal val="visible"/>
                                      </p:to>
                                    </p:set>
                                    <p:animEffect transition="in" filter="wipe(left)">
                                      <p:cBhvr>
                                        <p:cTn id="67" dur="500"/>
                                        <p:tgtEl>
                                          <p:spTgt spid="360"/>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361"/>
                                        </p:tgtEl>
                                        <p:attrNameLst>
                                          <p:attrName>style.visibility</p:attrName>
                                        </p:attrNameLst>
                                      </p:cBhvr>
                                      <p:to>
                                        <p:strVal val="visible"/>
                                      </p:to>
                                    </p:set>
                                    <p:animEffect transition="in" filter="wipe(left)">
                                      <p:cBhvr>
                                        <p:cTn id="71" dur="500"/>
                                        <p:tgtEl>
                                          <p:spTgt spid="361"/>
                                        </p:tgtEl>
                                      </p:cBhvr>
                                    </p:animEffect>
                                  </p:childTnLst>
                                </p:cTn>
                              </p:par>
                            </p:childTnLst>
                          </p:cTn>
                        </p:par>
                        <p:par>
                          <p:cTn id="72" fill="hold">
                            <p:stCondLst>
                              <p:cond delay="8500"/>
                            </p:stCondLst>
                            <p:childTnLst>
                              <p:par>
                                <p:cTn id="73" presetID="22" presetClass="entr" presetSubtype="8" fill="hold" nodeType="afterEffect">
                                  <p:stCondLst>
                                    <p:cond delay="0"/>
                                  </p:stCondLst>
                                  <p:childTnLst>
                                    <p:set>
                                      <p:cBhvr>
                                        <p:cTn id="74" dur="1" fill="hold">
                                          <p:stCondLst>
                                            <p:cond delay="0"/>
                                          </p:stCondLst>
                                        </p:cTn>
                                        <p:tgtEl>
                                          <p:spTgt spid="363"/>
                                        </p:tgtEl>
                                        <p:attrNameLst>
                                          <p:attrName>style.visibility</p:attrName>
                                        </p:attrNameLst>
                                      </p:cBhvr>
                                      <p:to>
                                        <p:strVal val="visible"/>
                                      </p:to>
                                    </p:set>
                                    <p:animEffect transition="in" filter="wipe(left)">
                                      <p:cBhvr>
                                        <p:cTn id="75" dur="500"/>
                                        <p:tgtEl>
                                          <p:spTgt spid="363"/>
                                        </p:tgtEl>
                                      </p:cBhvr>
                                    </p:animEffect>
                                  </p:childTnLst>
                                </p:cTn>
                              </p:par>
                            </p:childTnLst>
                          </p:cTn>
                        </p:par>
                        <p:par>
                          <p:cTn id="76" fill="hold">
                            <p:stCondLst>
                              <p:cond delay="9000"/>
                            </p:stCondLst>
                            <p:childTnLst>
                              <p:par>
                                <p:cTn id="77" presetID="22" presetClass="entr" presetSubtype="8" fill="hold" grpId="0" nodeType="afterEffect">
                                  <p:stCondLst>
                                    <p:cond delay="0"/>
                                  </p:stCondLst>
                                  <p:childTnLst>
                                    <p:set>
                                      <p:cBhvr>
                                        <p:cTn id="78" dur="1" fill="hold">
                                          <p:stCondLst>
                                            <p:cond delay="0"/>
                                          </p:stCondLst>
                                        </p:cTn>
                                        <p:tgtEl>
                                          <p:spTgt spid="362"/>
                                        </p:tgtEl>
                                        <p:attrNameLst>
                                          <p:attrName>style.visibility</p:attrName>
                                        </p:attrNameLst>
                                      </p:cBhvr>
                                      <p:to>
                                        <p:strVal val="visible"/>
                                      </p:to>
                                    </p:set>
                                    <p:animEffect transition="in" filter="wipe(left)">
                                      <p:cBhvr>
                                        <p:cTn id="79" dur="500"/>
                                        <p:tgtEl>
                                          <p:spTgt spid="362"/>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65"/>
                                        </p:tgtEl>
                                        <p:attrNameLst>
                                          <p:attrName>style.visibility</p:attrName>
                                        </p:attrNameLst>
                                      </p:cBhvr>
                                      <p:to>
                                        <p:strVal val="visible"/>
                                      </p:to>
                                    </p:set>
                                    <p:animEffect transition="in" filter="wipe(left)">
                                      <p:cBhvr>
                                        <p:cTn id="83" dur="500"/>
                                        <p:tgtEl>
                                          <p:spTgt spid="365"/>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64"/>
                                        </p:tgtEl>
                                        <p:attrNameLst>
                                          <p:attrName>style.visibility</p:attrName>
                                        </p:attrNameLst>
                                      </p:cBhvr>
                                      <p:to>
                                        <p:strVal val="visible"/>
                                      </p:to>
                                    </p:set>
                                    <p:animEffect transition="in" filter="wipe(left)">
                                      <p:cBhvr>
                                        <p:cTn id="87" dur="500"/>
                                        <p:tgtEl>
                                          <p:spTgt spid="364"/>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67"/>
                                        </p:tgtEl>
                                        <p:attrNameLst>
                                          <p:attrName>style.visibility</p:attrName>
                                        </p:attrNameLst>
                                      </p:cBhvr>
                                      <p:to>
                                        <p:strVal val="visible"/>
                                      </p:to>
                                    </p:set>
                                    <p:animEffect transition="in" filter="wipe(left)">
                                      <p:cBhvr>
                                        <p:cTn id="91" dur="500"/>
                                        <p:tgtEl>
                                          <p:spTgt spid="367"/>
                                        </p:tgtEl>
                                      </p:cBhvr>
                                    </p:animEffect>
                                  </p:childTnLst>
                                </p:cTn>
                              </p:par>
                            </p:childTnLst>
                          </p:cTn>
                        </p:par>
                        <p:par>
                          <p:cTn id="92" fill="hold">
                            <p:stCondLst>
                              <p:cond delay="11000"/>
                            </p:stCondLst>
                            <p:childTnLst>
                              <p:par>
                                <p:cTn id="93" presetID="22" presetClass="entr" presetSubtype="8" fill="hold" nodeType="afterEffect">
                                  <p:stCondLst>
                                    <p:cond delay="0"/>
                                  </p:stCondLst>
                                  <p:childTnLst>
                                    <p:set>
                                      <p:cBhvr>
                                        <p:cTn id="94" dur="1" fill="hold">
                                          <p:stCondLst>
                                            <p:cond delay="0"/>
                                          </p:stCondLst>
                                        </p:cTn>
                                        <p:tgtEl>
                                          <p:spTgt spid="368"/>
                                        </p:tgtEl>
                                        <p:attrNameLst>
                                          <p:attrName>style.visibility</p:attrName>
                                        </p:attrNameLst>
                                      </p:cBhvr>
                                      <p:to>
                                        <p:strVal val="visible"/>
                                      </p:to>
                                    </p:set>
                                    <p:animEffect transition="in" filter="wipe(left)">
                                      <p:cBhvr>
                                        <p:cTn id="95" dur="500"/>
                                        <p:tgtEl>
                                          <p:spTgt spid="368"/>
                                        </p:tgtEl>
                                      </p:cBhvr>
                                    </p:animEffect>
                                  </p:childTnLst>
                                </p:cTn>
                              </p:par>
                            </p:childTnLst>
                          </p:cTn>
                        </p:par>
                        <p:par>
                          <p:cTn id="96" fill="hold">
                            <p:stCondLst>
                              <p:cond delay="11500"/>
                            </p:stCondLst>
                            <p:childTnLst>
                              <p:par>
                                <p:cTn id="97" presetID="22" presetClass="entr" presetSubtype="8" fill="hold" grpId="0" nodeType="afterEffect">
                                  <p:stCondLst>
                                    <p:cond delay="0"/>
                                  </p:stCondLst>
                                  <p:childTnLst>
                                    <p:set>
                                      <p:cBhvr>
                                        <p:cTn id="98" dur="1" fill="hold">
                                          <p:stCondLst>
                                            <p:cond delay="0"/>
                                          </p:stCondLst>
                                        </p:cTn>
                                        <p:tgtEl>
                                          <p:spTgt spid="370"/>
                                        </p:tgtEl>
                                        <p:attrNameLst>
                                          <p:attrName>style.visibility</p:attrName>
                                        </p:attrNameLst>
                                      </p:cBhvr>
                                      <p:to>
                                        <p:strVal val="visible"/>
                                      </p:to>
                                    </p:set>
                                    <p:animEffect transition="in" filter="wipe(left)">
                                      <p:cBhvr>
                                        <p:cTn id="99" dur="500"/>
                                        <p:tgtEl>
                                          <p:spTgt spid="370"/>
                                        </p:tgtEl>
                                      </p:cBhvr>
                                    </p:animEffect>
                                  </p:childTnLst>
                                </p:cTn>
                              </p:par>
                            </p:childTnLst>
                          </p:cTn>
                        </p:par>
                        <p:par>
                          <p:cTn id="100" fill="hold">
                            <p:stCondLst>
                              <p:cond delay="12000"/>
                            </p:stCondLst>
                            <p:childTnLst>
                              <p:par>
                                <p:cTn id="101" presetID="22" presetClass="entr" presetSubtype="8" fill="hold" nodeType="afterEffect">
                                  <p:stCondLst>
                                    <p:cond delay="0"/>
                                  </p:stCondLst>
                                  <p:childTnLst>
                                    <p:set>
                                      <p:cBhvr>
                                        <p:cTn id="102" dur="1" fill="hold">
                                          <p:stCondLst>
                                            <p:cond delay="0"/>
                                          </p:stCondLst>
                                        </p:cTn>
                                        <p:tgtEl>
                                          <p:spTgt spid="372"/>
                                        </p:tgtEl>
                                        <p:attrNameLst>
                                          <p:attrName>style.visibility</p:attrName>
                                        </p:attrNameLst>
                                      </p:cBhvr>
                                      <p:to>
                                        <p:strVal val="visible"/>
                                      </p:to>
                                    </p:set>
                                    <p:animEffect transition="in" filter="wipe(left)">
                                      <p:cBhvr>
                                        <p:cTn id="103" dur="500"/>
                                        <p:tgtEl>
                                          <p:spTgt spid="372"/>
                                        </p:tgtEl>
                                      </p:cBhvr>
                                    </p:animEffect>
                                  </p:childTnLst>
                                </p:cTn>
                              </p:par>
                            </p:childTnLst>
                          </p:cTn>
                        </p:par>
                        <p:par>
                          <p:cTn id="104" fill="hold">
                            <p:stCondLst>
                              <p:cond delay="12500"/>
                            </p:stCondLst>
                            <p:childTnLst>
                              <p:par>
                                <p:cTn id="105" presetID="22" presetClass="entr" presetSubtype="8" fill="hold" grpId="0" nodeType="after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ipe(left)">
                                      <p:cBhvr>
                                        <p:cTn id="107" dur="500"/>
                                        <p:tgtEl>
                                          <p:spTgt spid="369"/>
                                        </p:tgtEl>
                                      </p:cBhvr>
                                    </p:animEffect>
                                  </p:childTnLst>
                                </p:cTn>
                              </p:par>
                            </p:childTnLst>
                          </p:cTn>
                        </p:par>
                        <p:par>
                          <p:cTn id="108" fill="hold">
                            <p:stCondLst>
                              <p:cond delay="13000"/>
                            </p:stCondLst>
                            <p:childTnLst>
                              <p:par>
                                <p:cTn id="109" presetID="22" presetClass="entr" presetSubtype="8" fill="hold" nodeType="afterEffect">
                                  <p:stCondLst>
                                    <p:cond delay="0"/>
                                  </p:stCondLst>
                                  <p:childTnLst>
                                    <p:set>
                                      <p:cBhvr>
                                        <p:cTn id="110" dur="1" fill="hold">
                                          <p:stCondLst>
                                            <p:cond delay="0"/>
                                          </p:stCondLst>
                                        </p:cTn>
                                        <p:tgtEl>
                                          <p:spTgt spid="373"/>
                                        </p:tgtEl>
                                        <p:attrNameLst>
                                          <p:attrName>style.visibility</p:attrName>
                                        </p:attrNameLst>
                                      </p:cBhvr>
                                      <p:to>
                                        <p:strVal val="visible"/>
                                      </p:to>
                                    </p:set>
                                    <p:animEffect transition="in" filter="wipe(left)">
                                      <p:cBhvr>
                                        <p:cTn id="111" dur="500"/>
                                        <p:tgtEl>
                                          <p:spTgt spid="373"/>
                                        </p:tgtEl>
                                      </p:cBhvr>
                                    </p:animEffect>
                                  </p:childTnLst>
                                </p:cTn>
                              </p:par>
                            </p:childTnLst>
                          </p:cTn>
                        </p:par>
                        <p:par>
                          <p:cTn id="112" fill="hold">
                            <p:stCondLst>
                              <p:cond delay="13500"/>
                            </p:stCondLst>
                            <p:childTnLst>
                              <p:par>
                                <p:cTn id="113" presetID="22" presetClass="entr" presetSubtype="8" fill="hold" grpId="0" nodeType="afterEffect">
                                  <p:stCondLst>
                                    <p:cond delay="0"/>
                                  </p:stCondLst>
                                  <p:childTnLst>
                                    <p:set>
                                      <p:cBhvr>
                                        <p:cTn id="114" dur="1" fill="hold">
                                          <p:stCondLst>
                                            <p:cond delay="0"/>
                                          </p:stCondLst>
                                        </p:cTn>
                                        <p:tgtEl>
                                          <p:spTgt spid="371"/>
                                        </p:tgtEl>
                                        <p:attrNameLst>
                                          <p:attrName>style.visibility</p:attrName>
                                        </p:attrNameLst>
                                      </p:cBhvr>
                                      <p:to>
                                        <p:strVal val="visible"/>
                                      </p:to>
                                    </p:set>
                                    <p:animEffect transition="in" filter="wipe(left)">
                                      <p:cBhvr>
                                        <p:cTn id="115" dur="500"/>
                                        <p:tgtEl>
                                          <p:spTgt spid="371"/>
                                        </p:tgtEl>
                                      </p:cBhvr>
                                    </p:animEffect>
                                  </p:childTnLst>
                                </p:cTn>
                              </p:par>
                            </p:childTnLst>
                          </p:cTn>
                        </p:par>
                        <p:par>
                          <p:cTn id="116" fill="hold">
                            <p:stCondLst>
                              <p:cond delay="14000"/>
                            </p:stCondLst>
                            <p:childTnLst>
                              <p:par>
                                <p:cTn id="117" presetID="22" presetClass="entr" presetSubtype="8" fill="hold" nodeType="afterEffect">
                                  <p:stCondLst>
                                    <p:cond delay="0"/>
                                  </p:stCondLst>
                                  <p:childTnLst>
                                    <p:set>
                                      <p:cBhvr>
                                        <p:cTn id="118" dur="1" fill="hold">
                                          <p:stCondLst>
                                            <p:cond delay="0"/>
                                          </p:stCondLst>
                                        </p:cTn>
                                        <p:tgtEl>
                                          <p:spTgt spid="375"/>
                                        </p:tgtEl>
                                        <p:attrNameLst>
                                          <p:attrName>style.visibility</p:attrName>
                                        </p:attrNameLst>
                                      </p:cBhvr>
                                      <p:to>
                                        <p:strVal val="visible"/>
                                      </p:to>
                                    </p:set>
                                    <p:animEffect transition="in" filter="wipe(left)">
                                      <p:cBhvr>
                                        <p:cTn id="119" dur="500"/>
                                        <p:tgtEl>
                                          <p:spTgt spid="375"/>
                                        </p:tgtEl>
                                      </p:cBhvr>
                                    </p:animEffect>
                                  </p:childTnLst>
                                </p:cTn>
                              </p:par>
                            </p:childTnLst>
                          </p:cTn>
                        </p:par>
                        <p:par>
                          <p:cTn id="120" fill="hold">
                            <p:stCondLst>
                              <p:cond delay="14500"/>
                            </p:stCondLst>
                            <p:childTnLst>
                              <p:par>
                                <p:cTn id="121" presetID="22" presetClass="entr" presetSubtype="8" fill="hold" grpId="0" nodeType="afterEffect">
                                  <p:stCondLst>
                                    <p:cond delay="0"/>
                                  </p:stCondLst>
                                  <p:childTnLst>
                                    <p:set>
                                      <p:cBhvr>
                                        <p:cTn id="122" dur="1" fill="hold">
                                          <p:stCondLst>
                                            <p:cond delay="0"/>
                                          </p:stCondLst>
                                        </p:cTn>
                                        <p:tgtEl>
                                          <p:spTgt spid="374"/>
                                        </p:tgtEl>
                                        <p:attrNameLst>
                                          <p:attrName>style.visibility</p:attrName>
                                        </p:attrNameLst>
                                      </p:cBhvr>
                                      <p:to>
                                        <p:strVal val="visible"/>
                                      </p:to>
                                    </p:set>
                                    <p:animEffect transition="in" filter="wipe(left)">
                                      <p:cBhvr>
                                        <p:cTn id="123" dur="500"/>
                                        <p:tgtEl>
                                          <p:spTgt spid="374"/>
                                        </p:tgtEl>
                                      </p:cBhvr>
                                    </p:animEffect>
                                  </p:childTnLst>
                                </p:cTn>
                              </p:par>
                            </p:childTnLst>
                          </p:cTn>
                        </p:par>
                        <p:par>
                          <p:cTn id="124" fill="hold">
                            <p:stCondLst>
                              <p:cond delay="15000"/>
                            </p:stCondLst>
                            <p:childTnLst>
                              <p:par>
                                <p:cTn id="125" presetID="22" presetClass="entr" presetSubtype="8" fill="hold" grpId="0" nodeType="afterEffect">
                                  <p:stCondLst>
                                    <p:cond delay="0"/>
                                  </p:stCondLst>
                                  <p:childTnLst>
                                    <p:set>
                                      <p:cBhvr>
                                        <p:cTn id="126" dur="1" fill="hold">
                                          <p:stCondLst>
                                            <p:cond delay="0"/>
                                          </p:stCondLst>
                                        </p:cTn>
                                        <p:tgtEl>
                                          <p:spTgt spid="379"/>
                                        </p:tgtEl>
                                        <p:attrNameLst>
                                          <p:attrName>style.visibility</p:attrName>
                                        </p:attrNameLst>
                                      </p:cBhvr>
                                      <p:to>
                                        <p:strVal val="visible"/>
                                      </p:to>
                                    </p:set>
                                    <p:animEffect transition="in" filter="wipe(left)">
                                      <p:cBhvr>
                                        <p:cTn id="127" dur="500"/>
                                        <p:tgtEl>
                                          <p:spTgt spid="379"/>
                                        </p:tgtEl>
                                      </p:cBhvr>
                                    </p:animEffect>
                                  </p:childTnLst>
                                </p:cTn>
                              </p:par>
                            </p:childTnLst>
                          </p:cTn>
                        </p:par>
                        <p:par>
                          <p:cTn id="128" fill="hold">
                            <p:stCondLst>
                              <p:cond delay="15500"/>
                            </p:stCondLst>
                            <p:childTnLst>
                              <p:par>
                                <p:cTn id="129" presetID="22" presetClass="entr" presetSubtype="8" fill="hold"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16000"/>
                            </p:stCondLst>
                            <p:childTnLst>
                              <p:par>
                                <p:cTn id="133" presetID="22" presetClass="entr" presetSubtype="8" fill="hold" grpId="0" nodeType="afterEffect">
                                  <p:stCondLst>
                                    <p:cond delay="0"/>
                                  </p:stCondLst>
                                  <p:childTnLst>
                                    <p:set>
                                      <p:cBhvr>
                                        <p:cTn id="134" dur="1" fill="hold">
                                          <p:stCondLst>
                                            <p:cond delay="0"/>
                                          </p:stCondLst>
                                        </p:cTn>
                                        <p:tgtEl>
                                          <p:spTgt spid="382"/>
                                        </p:tgtEl>
                                        <p:attrNameLst>
                                          <p:attrName>style.visibility</p:attrName>
                                        </p:attrNameLst>
                                      </p:cBhvr>
                                      <p:to>
                                        <p:strVal val="visible"/>
                                      </p:to>
                                    </p:set>
                                    <p:animEffect transition="in" filter="wipe(left)">
                                      <p:cBhvr>
                                        <p:cTn id="135" dur="500"/>
                                        <p:tgtEl>
                                          <p:spTgt spid="382"/>
                                        </p:tgtEl>
                                      </p:cBhvr>
                                    </p:animEffect>
                                  </p:childTnLst>
                                </p:cTn>
                              </p:par>
                            </p:childTnLst>
                          </p:cTn>
                        </p:par>
                        <p:par>
                          <p:cTn id="136" fill="hold">
                            <p:stCondLst>
                              <p:cond delay="16500"/>
                            </p:stCondLst>
                            <p:childTnLst>
                              <p:par>
                                <p:cTn id="137" presetID="22" presetClass="entr" presetSubtype="8" fill="hold"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99"/>
                                        </p:tgtEl>
                                        <p:attrNameLst>
                                          <p:attrName>style.visibility</p:attrName>
                                        </p:attrNameLst>
                                      </p:cBhvr>
                                      <p:to>
                                        <p:strVal val="visible"/>
                                      </p:to>
                                    </p:set>
                                    <p:animEffect transition="in" filter="wipe(left)">
                                      <p:cBhvr>
                                        <p:cTn id="143" dur="500"/>
                                        <p:tgtEl>
                                          <p:spTgt spid="399"/>
                                        </p:tgtEl>
                                      </p:cBhvr>
                                    </p:animEffect>
                                  </p:childTnLst>
                                </p:cTn>
                              </p:par>
                            </p:childTnLst>
                          </p:cTn>
                        </p:par>
                        <p:par>
                          <p:cTn id="144" fill="hold">
                            <p:stCondLst>
                              <p:cond delay="17500"/>
                            </p:stCondLst>
                            <p:childTnLst>
                              <p:par>
                                <p:cTn id="145" presetID="22" presetClass="entr" presetSubtype="8" fill="hold" nodeType="afterEffect">
                                  <p:stCondLst>
                                    <p:cond delay="0"/>
                                  </p:stCondLst>
                                  <p:childTnLst>
                                    <p:set>
                                      <p:cBhvr>
                                        <p:cTn id="146" dur="1" fill="hold">
                                          <p:stCondLst>
                                            <p:cond delay="0"/>
                                          </p:stCondLst>
                                        </p:cTn>
                                        <p:tgtEl>
                                          <p:spTgt spid="405"/>
                                        </p:tgtEl>
                                        <p:attrNameLst>
                                          <p:attrName>style.visibility</p:attrName>
                                        </p:attrNameLst>
                                      </p:cBhvr>
                                      <p:to>
                                        <p:strVal val="visible"/>
                                      </p:to>
                                    </p:set>
                                    <p:animEffect transition="in" filter="wipe(left)">
                                      <p:cBhvr>
                                        <p:cTn id="147" dur="500"/>
                                        <p:tgtEl>
                                          <p:spTgt spid="405"/>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406"/>
                                        </p:tgtEl>
                                        <p:attrNameLst>
                                          <p:attrName>style.visibility</p:attrName>
                                        </p:attrNameLst>
                                      </p:cBhvr>
                                      <p:to>
                                        <p:strVal val="visible"/>
                                      </p:to>
                                    </p:set>
                                    <p:animEffect transition="in" filter="wipe(left)">
                                      <p:cBhvr>
                                        <p:cTn id="151" dur="500"/>
                                        <p:tgtEl>
                                          <p:spTgt spid="406"/>
                                        </p:tgtEl>
                                      </p:cBhvr>
                                    </p:animEffect>
                                  </p:childTnLst>
                                </p:cTn>
                              </p:par>
                            </p:childTnLst>
                          </p:cTn>
                        </p:par>
                        <p:par>
                          <p:cTn id="152" fill="hold">
                            <p:stCondLst>
                              <p:cond delay="18500"/>
                            </p:stCondLst>
                            <p:childTnLst>
                              <p:par>
                                <p:cTn id="153" presetID="22" presetClass="entr" presetSubtype="8" fill="hold" nodeType="afterEffect">
                                  <p:stCondLst>
                                    <p:cond delay="0"/>
                                  </p:stCondLst>
                                  <p:childTnLst>
                                    <p:set>
                                      <p:cBhvr>
                                        <p:cTn id="154" dur="1" fill="hold">
                                          <p:stCondLst>
                                            <p:cond delay="0"/>
                                          </p:stCondLst>
                                        </p:cTn>
                                        <p:tgtEl>
                                          <p:spTgt spid="407"/>
                                        </p:tgtEl>
                                        <p:attrNameLst>
                                          <p:attrName>style.visibility</p:attrName>
                                        </p:attrNameLst>
                                      </p:cBhvr>
                                      <p:to>
                                        <p:strVal val="visible"/>
                                      </p:to>
                                    </p:set>
                                    <p:animEffect transition="in" filter="wipe(left)">
                                      <p:cBhvr>
                                        <p:cTn id="155" dur="500"/>
                                        <p:tgtEl>
                                          <p:spTgt spid="407"/>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412"/>
                                        </p:tgtEl>
                                        <p:attrNameLst>
                                          <p:attrName>style.visibility</p:attrName>
                                        </p:attrNameLst>
                                      </p:cBhvr>
                                      <p:to>
                                        <p:strVal val="visible"/>
                                      </p:to>
                                    </p:set>
                                    <p:animEffect transition="in" filter="wipe(left)">
                                      <p:cBhvr>
                                        <p:cTn id="159" dur="500"/>
                                        <p:tgtEl>
                                          <p:spTgt spid="412"/>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413"/>
                                        </p:tgtEl>
                                        <p:attrNameLst>
                                          <p:attrName>style.visibility</p:attrName>
                                        </p:attrNameLst>
                                      </p:cBhvr>
                                      <p:to>
                                        <p:strVal val="visible"/>
                                      </p:to>
                                    </p:set>
                                    <p:animEffect transition="in" filter="wipe(left)">
                                      <p:cBhvr>
                                        <p:cTn id="163" dur="500"/>
                                        <p:tgtEl>
                                          <p:spTgt spid="413"/>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415"/>
                                        </p:tgtEl>
                                        <p:attrNameLst>
                                          <p:attrName>style.visibility</p:attrName>
                                        </p:attrNameLst>
                                      </p:cBhvr>
                                      <p:to>
                                        <p:strVal val="visible"/>
                                      </p:to>
                                    </p:set>
                                    <p:animEffect transition="in" filter="wipe(left)">
                                      <p:cBhvr>
                                        <p:cTn id="167" dur="500"/>
                                        <p:tgtEl>
                                          <p:spTgt spid="415"/>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416"/>
                                        </p:tgtEl>
                                        <p:attrNameLst>
                                          <p:attrName>style.visibility</p:attrName>
                                        </p:attrNameLst>
                                      </p:cBhvr>
                                      <p:to>
                                        <p:strVal val="visible"/>
                                      </p:to>
                                    </p:set>
                                    <p:animEffect transition="in" filter="wipe(left)">
                                      <p:cBhvr>
                                        <p:cTn id="171" dur="500"/>
                                        <p:tgtEl>
                                          <p:spTgt spid="416"/>
                                        </p:tgtEl>
                                      </p:cBhvr>
                                    </p:animEffect>
                                  </p:childTnLst>
                                </p:cTn>
                              </p:par>
                            </p:childTnLst>
                          </p:cTn>
                        </p:par>
                        <p:par>
                          <p:cTn id="172" fill="hold">
                            <p:stCondLst>
                              <p:cond delay="21000"/>
                            </p:stCondLst>
                            <p:childTnLst>
                              <p:par>
                                <p:cTn id="173" presetID="22" presetClass="entr" presetSubtype="8" fill="hold" grpId="0" nodeType="afterEffect">
                                  <p:stCondLst>
                                    <p:cond delay="0"/>
                                  </p:stCondLst>
                                  <p:childTnLst>
                                    <p:set>
                                      <p:cBhvr>
                                        <p:cTn id="174" dur="1" fill="hold">
                                          <p:stCondLst>
                                            <p:cond delay="0"/>
                                          </p:stCondLst>
                                        </p:cTn>
                                        <p:tgtEl>
                                          <p:spTgt spid="423"/>
                                        </p:tgtEl>
                                        <p:attrNameLst>
                                          <p:attrName>style.visibility</p:attrName>
                                        </p:attrNameLst>
                                      </p:cBhvr>
                                      <p:to>
                                        <p:strVal val="visible"/>
                                      </p:to>
                                    </p:set>
                                    <p:animEffect transition="in" filter="wipe(left)">
                                      <p:cBhvr>
                                        <p:cTn id="175" dur="500"/>
                                        <p:tgtEl>
                                          <p:spTgt spid="423"/>
                                        </p:tgtEl>
                                      </p:cBhvr>
                                    </p:animEffect>
                                  </p:childTnLst>
                                </p:cTn>
                              </p:par>
                            </p:childTnLst>
                          </p:cTn>
                        </p:par>
                        <p:par>
                          <p:cTn id="176" fill="hold">
                            <p:stCondLst>
                              <p:cond delay="21500"/>
                            </p:stCondLst>
                            <p:childTnLst>
                              <p:par>
                                <p:cTn id="177" presetID="22" presetClass="entr" presetSubtype="8" fill="hold" nodeType="afterEffect">
                                  <p:stCondLst>
                                    <p:cond delay="0"/>
                                  </p:stCondLst>
                                  <p:childTnLst>
                                    <p:set>
                                      <p:cBhvr>
                                        <p:cTn id="178" dur="1" fill="hold">
                                          <p:stCondLst>
                                            <p:cond delay="0"/>
                                          </p:stCondLst>
                                        </p:cTn>
                                        <p:tgtEl>
                                          <p:spTgt spid="424"/>
                                        </p:tgtEl>
                                        <p:attrNameLst>
                                          <p:attrName>style.visibility</p:attrName>
                                        </p:attrNameLst>
                                      </p:cBhvr>
                                      <p:to>
                                        <p:strVal val="visible"/>
                                      </p:to>
                                    </p:set>
                                    <p:animEffect transition="in" filter="wipe(left)">
                                      <p:cBhvr>
                                        <p:cTn id="179" dur="500"/>
                                        <p:tgtEl>
                                          <p:spTgt spid="424"/>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475"/>
                                        </p:tgtEl>
                                        <p:attrNameLst>
                                          <p:attrName>style.visibility</p:attrName>
                                        </p:attrNameLst>
                                      </p:cBhvr>
                                      <p:to>
                                        <p:strVal val="visible"/>
                                      </p:to>
                                    </p:set>
                                    <p:animEffect transition="in" filter="wipe(left)">
                                      <p:cBhvr>
                                        <p:cTn id="183" dur="500"/>
                                        <p:tgtEl>
                                          <p:spTgt spid="475"/>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509"/>
                                        </p:tgtEl>
                                        <p:attrNameLst>
                                          <p:attrName>style.visibility</p:attrName>
                                        </p:attrNameLst>
                                      </p:cBhvr>
                                      <p:to>
                                        <p:strVal val="visible"/>
                                      </p:to>
                                    </p:set>
                                    <p:animEffect transition="in" filter="wipe(left)">
                                      <p:cBhvr>
                                        <p:cTn id="187" dur="500"/>
                                        <p:tgtEl>
                                          <p:spTgt spid="509"/>
                                        </p:tgtEl>
                                      </p:cBhvr>
                                    </p:animEffect>
                                  </p:childTnLst>
                                </p:cTn>
                              </p:par>
                            </p:childTnLst>
                          </p:cTn>
                        </p:par>
                        <p:par>
                          <p:cTn id="188" fill="hold">
                            <p:stCondLst>
                              <p:cond delay="23000"/>
                            </p:stCondLst>
                            <p:childTnLst>
                              <p:par>
                                <p:cTn id="189" presetID="22" presetClass="entr" presetSubtype="8" fill="hold" nodeType="afterEffect">
                                  <p:stCondLst>
                                    <p:cond delay="0"/>
                                  </p:stCondLst>
                                  <p:childTnLst>
                                    <p:set>
                                      <p:cBhvr>
                                        <p:cTn id="190" dur="1" fill="hold">
                                          <p:stCondLst>
                                            <p:cond delay="0"/>
                                          </p:stCondLst>
                                        </p:cTn>
                                        <p:tgtEl>
                                          <p:spTgt spid="510"/>
                                        </p:tgtEl>
                                        <p:attrNameLst>
                                          <p:attrName>style.visibility</p:attrName>
                                        </p:attrNameLst>
                                      </p:cBhvr>
                                      <p:to>
                                        <p:strVal val="visible"/>
                                      </p:to>
                                    </p:set>
                                    <p:animEffect transition="in" filter="wipe(left)">
                                      <p:cBhvr>
                                        <p:cTn id="191" dur="500"/>
                                        <p:tgtEl>
                                          <p:spTgt spid="510"/>
                                        </p:tgtEl>
                                      </p:cBhvr>
                                    </p:animEffect>
                                  </p:childTnLst>
                                </p:cTn>
                              </p:par>
                            </p:childTnLst>
                          </p:cTn>
                        </p:par>
                        <p:par>
                          <p:cTn id="192" fill="hold">
                            <p:stCondLst>
                              <p:cond delay="23500"/>
                            </p:stCondLst>
                            <p:childTnLst>
                              <p:par>
                                <p:cTn id="193" presetID="22" presetClass="entr" presetSubtype="8" fill="hold" grpId="0" nodeType="afterEffect">
                                  <p:stCondLst>
                                    <p:cond delay="0"/>
                                  </p:stCondLst>
                                  <p:childTnLst>
                                    <p:set>
                                      <p:cBhvr>
                                        <p:cTn id="194" dur="1" fill="hold">
                                          <p:stCondLst>
                                            <p:cond delay="0"/>
                                          </p:stCondLst>
                                        </p:cTn>
                                        <p:tgtEl>
                                          <p:spTgt spid="513"/>
                                        </p:tgtEl>
                                        <p:attrNameLst>
                                          <p:attrName>style.visibility</p:attrName>
                                        </p:attrNameLst>
                                      </p:cBhvr>
                                      <p:to>
                                        <p:strVal val="visible"/>
                                      </p:to>
                                    </p:set>
                                    <p:animEffect transition="in" filter="wipe(left)">
                                      <p:cBhvr>
                                        <p:cTn id="195" dur="500"/>
                                        <p:tgtEl>
                                          <p:spTgt spid="513"/>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514"/>
                                        </p:tgtEl>
                                        <p:attrNameLst>
                                          <p:attrName>style.visibility</p:attrName>
                                        </p:attrNameLst>
                                      </p:cBhvr>
                                      <p:to>
                                        <p:strVal val="visible"/>
                                      </p:to>
                                    </p:set>
                                    <p:animEffect transition="in" filter="wipe(left)">
                                      <p:cBhvr>
                                        <p:cTn id="199" dur="500"/>
                                        <p:tgtEl>
                                          <p:spTgt spid="514"/>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516"/>
                                        </p:tgtEl>
                                        <p:attrNameLst>
                                          <p:attrName>style.visibility</p:attrName>
                                        </p:attrNameLst>
                                      </p:cBhvr>
                                      <p:to>
                                        <p:strVal val="visible"/>
                                      </p:to>
                                    </p:set>
                                    <p:animEffect transition="in" filter="wipe(left)">
                                      <p:cBhvr>
                                        <p:cTn id="203" dur="500"/>
                                        <p:tgtEl>
                                          <p:spTgt spid="516"/>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517"/>
                                        </p:tgtEl>
                                        <p:attrNameLst>
                                          <p:attrName>style.visibility</p:attrName>
                                        </p:attrNameLst>
                                      </p:cBhvr>
                                      <p:to>
                                        <p:strVal val="visible"/>
                                      </p:to>
                                    </p:set>
                                    <p:animEffect transition="in" filter="wipe(left)">
                                      <p:cBhvr>
                                        <p:cTn id="207" dur="500"/>
                                        <p:tgtEl>
                                          <p:spTgt spid="517"/>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520"/>
                                        </p:tgtEl>
                                        <p:attrNameLst>
                                          <p:attrName>style.visibility</p:attrName>
                                        </p:attrNameLst>
                                      </p:cBhvr>
                                      <p:to>
                                        <p:strVal val="visible"/>
                                      </p:to>
                                    </p:set>
                                    <p:animEffect transition="in" filter="wipe(left)">
                                      <p:cBhvr>
                                        <p:cTn id="211" dur="500"/>
                                        <p:tgtEl>
                                          <p:spTgt spid="520"/>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521"/>
                                        </p:tgtEl>
                                        <p:attrNameLst>
                                          <p:attrName>style.visibility</p:attrName>
                                        </p:attrNameLst>
                                      </p:cBhvr>
                                      <p:to>
                                        <p:strVal val="visible"/>
                                      </p:to>
                                    </p:set>
                                    <p:animEffect transition="in" filter="wipe(left)">
                                      <p:cBhvr>
                                        <p:cTn id="215" dur="500"/>
                                        <p:tgtEl>
                                          <p:spTgt spid="52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523"/>
                                        </p:tgtEl>
                                        <p:attrNameLst>
                                          <p:attrName>style.visibility</p:attrName>
                                        </p:attrNameLst>
                                      </p:cBhvr>
                                      <p:to>
                                        <p:strVal val="visible"/>
                                      </p:to>
                                    </p:set>
                                    <p:animEffect transition="in" filter="wipe(left)">
                                      <p:cBhvr>
                                        <p:cTn id="219" dur="500"/>
                                        <p:tgtEl>
                                          <p:spTgt spid="523"/>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524"/>
                                        </p:tgtEl>
                                        <p:attrNameLst>
                                          <p:attrName>style.visibility</p:attrName>
                                        </p:attrNameLst>
                                      </p:cBhvr>
                                      <p:to>
                                        <p:strVal val="visible"/>
                                      </p:to>
                                    </p:set>
                                    <p:animEffect transition="in" filter="wipe(left)">
                                      <p:cBhvr>
                                        <p:cTn id="223" dur="500"/>
                                        <p:tgtEl>
                                          <p:spTgt spid="524"/>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542"/>
                                        </p:tgtEl>
                                        <p:attrNameLst>
                                          <p:attrName>style.visibility</p:attrName>
                                        </p:attrNameLst>
                                      </p:cBhvr>
                                      <p:to>
                                        <p:strVal val="visible"/>
                                      </p:to>
                                    </p:set>
                                    <p:animEffect transition="in" filter="wipe(left)">
                                      <p:cBhvr>
                                        <p:cTn id="227" dur="500"/>
                                        <p:tgtEl>
                                          <p:spTgt spid="54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543"/>
                                        </p:tgtEl>
                                        <p:attrNameLst>
                                          <p:attrName>style.visibility</p:attrName>
                                        </p:attrNameLst>
                                      </p:cBhvr>
                                      <p:to>
                                        <p:strVal val="visible"/>
                                      </p:to>
                                    </p:set>
                                    <p:animEffect transition="in" filter="wipe(left)">
                                      <p:cBhvr>
                                        <p:cTn id="231" dur="500"/>
                                        <p:tgtEl>
                                          <p:spTgt spid="543"/>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544"/>
                                        </p:tgtEl>
                                        <p:attrNameLst>
                                          <p:attrName>style.visibility</p:attrName>
                                        </p:attrNameLst>
                                      </p:cBhvr>
                                      <p:to>
                                        <p:strVal val="visible"/>
                                      </p:to>
                                    </p:set>
                                    <p:animEffect transition="in" filter="wipe(left)">
                                      <p:cBhvr>
                                        <p:cTn id="235" dur="500"/>
                                        <p:tgtEl>
                                          <p:spTgt spid="54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545"/>
                                        </p:tgtEl>
                                        <p:attrNameLst>
                                          <p:attrName>style.visibility</p:attrName>
                                        </p:attrNameLst>
                                      </p:cBhvr>
                                      <p:to>
                                        <p:strVal val="visible"/>
                                      </p:to>
                                    </p:set>
                                    <p:animEffect transition="in" filter="wipe(left)">
                                      <p:cBhvr>
                                        <p:cTn id="239" dur="500"/>
                                        <p:tgtEl>
                                          <p:spTgt spid="545"/>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546"/>
                                        </p:tgtEl>
                                        <p:attrNameLst>
                                          <p:attrName>style.visibility</p:attrName>
                                        </p:attrNameLst>
                                      </p:cBhvr>
                                      <p:to>
                                        <p:strVal val="visible"/>
                                      </p:to>
                                    </p:set>
                                    <p:animEffect transition="in" filter="wipe(left)">
                                      <p:cBhvr>
                                        <p:cTn id="243" dur="500"/>
                                        <p:tgtEl>
                                          <p:spTgt spid="546"/>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547"/>
                                        </p:tgtEl>
                                        <p:attrNameLst>
                                          <p:attrName>style.visibility</p:attrName>
                                        </p:attrNameLst>
                                      </p:cBhvr>
                                      <p:to>
                                        <p:strVal val="visible"/>
                                      </p:to>
                                    </p:set>
                                    <p:animEffect transition="in" filter="wipe(left)">
                                      <p:cBhvr>
                                        <p:cTn id="247" dur="500"/>
                                        <p:tgtEl>
                                          <p:spTgt spid="547"/>
                                        </p:tgtEl>
                                      </p:cBhvr>
                                    </p:animEffect>
                                  </p:childTnLst>
                                </p:cTn>
                              </p:par>
                            </p:childTnLst>
                          </p:cTn>
                        </p:par>
                        <p:par>
                          <p:cTn id="248" fill="hold">
                            <p:stCondLst>
                              <p:cond delay="30500"/>
                            </p:stCondLst>
                            <p:childTnLst>
                              <p:par>
                                <p:cTn id="249" presetID="22" presetClass="entr" presetSubtype="8" fill="hold" grpId="0" nodeType="afterEffect">
                                  <p:stCondLst>
                                    <p:cond delay="0"/>
                                  </p:stCondLst>
                                  <p:childTnLst>
                                    <p:set>
                                      <p:cBhvr>
                                        <p:cTn id="250" dur="1" fill="hold">
                                          <p:stCondLst>
                                            <p:cond delay="0"/>
                                          </p:stCondLst>
                                        </p:cTn>
                                        <p:tgtEl>
                                          <p:spTgt spid="548"/>
                                        </p:tgtEl>
                                        <p:attrNameLst>
                                          <p:attrName>style.visibility</p:attrName>
                                        </p:attrNameLst>
                                      </p:cBhvr>
                                      <p:to>
                                        <p:strVal val="visible"/>
                                      </p:to>
                                    </p:set>
                                    <p:animEffect transition="in" filter="wipe(left)">
                                      <p:cBhvr>
                                        <p:cTn id="251" dur="500"/>
                                        <p:tgtEl>
                                          <p:spTgt spid="548"/>
                                        </p:tgtEl>
                                      </p:cBhvr>
                                    </p:animEffect>
                                  </p:childTnLst>
                                </p:cTn>
                              </p:par>
                            </p:childTnLst>
                          </p:cTn>
                        </p:par>
                        <p:par>
                          <p:cTn id="252" fill="hold">
                            <p:stCondLst>
                              <p:cond delay="31000"/>
                            </p:stCondLst>
                            <p:childTnLst>
                              <p:par>
                                <p:cTn id="253" presetID="22" presetClass="entr" presetSubtype="8" fill="hold" nodeType="afterEffect">
                                  <p:stCondLst>
                                    <p:cond delay="0"/>
                                  </p:stCondLst>
                                  <p:childTnLst>
                                    <p:set>
                                      <p:cBhvr>
                                        <p:cTn id="254" dur="1" fill="hold">
                                          <p:stCondLst>
                                            <p:cond delay="0"/>
                                          </p:stCondLst>
                                        </p:cTn>
                                        <p:tgtEl>
                                          <p:spTgt spid="549"/>
                                        </p:tgtEl>
                                        <p:attrNameLst>
                                          <p:attrName>style.visibility</p:attrName>
                                        </p:attrNameLst>
                                      </p:cBhvr>
                                      <p:to>
                                        <p:strVal val="visible"/>
                                      </p:to>
                                    </p:set>
                                    <p:animEffect transition="in" filter="wipe(left)">
                                      <p:cBhvr>
                                        <p:cTn id="255" dur="500"/>
                                        <p:tgtEl>
                                          <p:spTgt spid="549"/>
                                        </p:tgtEl>
                                      </p:cBhvr>
                                    </p:animEffect>
                                  </p:childTnLst>
                                </p:cTn>
                              </p:par>
                            </p:childTnLst>
                          </p:cTn>
                        </p:par>
                        <p:par>
                          <p:cTn id="256" fill="hold">
                            <p:stCondLst>
                              <p:cond delay="31500"/>
                            </p:stCondLst>
                            <p:childTnLst>
                              <p:par>
                                <p:cTn id="257" presetID="22" presetClass="entr" presetSubtype="8" fill="hold" grpId="0" nodeType="afterEffect">
                                  <p:stCondLst>
                                    <p:cond delay="0"/>
                                  </p:stCondLst>
                                  <p:childTnLst>
                                    <p:set>
                                      <p:cBhvr>
                                        <p:cTn id="258" dur="1" fill="hold">
                                          <p:stCondLst>
                                            <p:cond delay="0"/>
                                          </p:stCondLst>
                                        </p:cTn>
                                        <p:tgtEl>
                                          <p:spTgt spid="550"/>
                                        </p:tgtEl>
                                        <p:attrNameLst>
                                          <p:attrName>style.visibility</p:attrName>
                                        </p:attrNameLst>
                                      </p:cBhvr>
                                      <p:to>
                                        <p:strVal val="visible"/>
                                      </p:to>
                                    </p:set>
                                    <p:animEffect transition="in" filter="wipe(left)">
                                      <p:cBhvr>
                                        <p:cTn id="259" dur="500"/>
                                        <p:tgtEl>
                                          <p:spTgt spid="550"/>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551"/>
                                        </p:tgtEl>
                                        <p:attrNameLst>
                                          <p:attrName>style.visibility</p:attrName>
                                        </p:attrNameLst>
                                      </p:cBhvr>
                                      <p:to>
                                        <p:strVal val="visible"/>
                                      </p:to>
                                    </p:set>
                                    <p:animEffect transition="in" filter="wipe(left)">
                                      <p:cBhvr>
                                        <p:cTn id="263" dur="500"/>
                                        <p:tgtEl>
                                          <p:spTgt spid="551"/>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553"/>
                                        </p:tgtEl>
                                        <p:attrNameLst>
                                          <p:attrName>style.visibility</p:attrName>
                                        </p:attrNameLst>
                                      </p:cBhvr>
                                      <p:to>
                                        <p:strVal val="visible"/>
                                      </p:to>
                                    </p:set>
                                    <p:animEffect transition="in" filter="wipe(left)">
                                      <p:cBhvr>
                                        <p:cTn id="267" dur="500"/>
                                        <p:tgtEl>
                                          <p:spTgt spid="553"/>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555"/>
                                        </p:tgtEl>
                                        <p:attrNameLst>
                                          <p:attrName>style.visibility</p:attrName>
                                        </p:attrNameLst>
                                      </p:cBhvr>
                                      <p:to>
                                        <p:strVal val="visible"/>
                                      </p:to>
                                    </p:set>
                                    <p:animEffect transition="in" filter="wipe(left)">
                                      <p:cBhvr>
                                        <p:cTn id="271" dur="500"/>
                                        <p:tgtEl>
                                          <p:spTgt spid="555"/>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562"/>
                                        </p:tgtEl>
                                        <p:attrNameLst>
                                          <p:attrName>style.visibility</p:attrName>
                                        </p:attrNameLst>
                                      </p:cBhvr>
                                      <p:to>
                                        <p:strVal val="visible"/>
                                      </p:to>
                                    </p:set>
                                    <p:animEffect transition="in" filter="wipe(left)">
                                      <p:cBhvr>
                                        <p:cTn id="275" dur="500"/>
                                        <p:tgtEl>
                                          <p:spTgt spid="562"/>
                                        </p:tgtEl>
                                      </p:cBhvr>
                                    </p:animEffect>
                                  </p:childTnLst>
                                </p:cTn>
                              </p:par>
                            </p:childTnLst>
                          </p:cTn>
                        </p:par>
                        <p:par>
                          <p:cTn id="276" fill="hold">
                            <p:stCondLst>
                              <p:cond delay="34000"/>
                            </p:stCondLst>
                            <p:childTnLst>
                              <p:par>
                                <p:cTn id="277" presetID="22" presetClass="entr" presetSubtype="8" fill="hold" grpId="0" nodeType="afterEffect">
                                  <p:stCondLst>
                                    <p:cond delay="0"/>
                                  </p:stCondLst>
                                  <p:childTnLst>
                                    <p:set>
                                      <p:cBhvr>
                                        <p:cTn id="278" dur="1" fill="hold">
                                          <p:stCondLst>
                                            <p:cond delay="0"/>
                                          </p:stCondLst>
                                        </p:cTn>
                                        <p:tgtEl>
                                          <p:spTgt spid="561"/>
                                        </p:tgtEl>
                                        <p:attrNameLst>
                                          <p:attrName>style.visibility</p:attrName>
                                        </p:attrNameLst>
                                      </p:cBhvr>
                                      <p:to>
                                        <p:strVal val="visible"/>
                                      </p:to>
                                    </p:set>
                                    <p:animEffect transition="in" filter="wipe(left)">
                                      <p:cBhvr>
                                        <p:cTn id="279" dur="500"/>
                                        <p:tgtEl>
                                          <p:spTgt spid="561"/>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234"/>
                                        </p:tgtEl>
                                        <p:attrNameLst>
                                          <p:attrName>style.visibility</p:attrName>
                                        </p:attrNameLst>
                                      </p:cBhvr>
                                      <p:to>
                                        <p:strVal val="visible"/>
                                      </p:to>
                                    </p:set>
                                    <p:animEffect transition="in" filter="wipe(left)">
                                      <p:cBhvr>
                                        <p:cTn id="283" dur="500"/>
                                        <p:tgtEl>
                                          <p:spTgt spid="234"/>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236"/>
                                        </p:tgtEl>
                                        <p:attrNameLst>
                                          <p:attrName>style.visibility</p:attrName>
                                        </p:attrNameLst>
                                      </p:cBhvr>
                                      <p:to>
                                        <p:strVal val="visible"/>
                                      </p:to>
                                    </p:set>
                                    <p:animEffect transition="in" filter="wipe(left)">
                                      <p:cBhvr>
                                        <p:cTn id="287" dur="500"/>
                                        <p:tgtEl>
                                          <p:spTgt spid="236"/>
                                        </p:tgtEl>
                                      </p:cBhvr>
                                    </p:animEffect>
                                  </p:childTnLst>
                                </p:cTn>
                              </p:par>
                            </p:childTnLst>
                          </p:cTn>
                        </p:par>
                        <p:par>
                          <p:cTn id="288" fill="hold">
                            <p:stCondLst>
                              <p:cond delay="35500"/>
                            </p:stCondLst>
                            <p:childTnLst>
                              <p:par>
                                <p:cTn id="289" presetID="22" presetClass="entr" presetSubtype="8" fill="hold" grpId="0" nodeType="afterEffect">
                                  <p:stCondLst>
                                    <p:cond delay="0"/>
                                  </p:stCondLst>
                                  <p:childTnLst>
                                    <p:set>
                                      <p:cBhvr>
                                        <p:cTn id="290" dur="1" fill="hold">
                                          <p:stCondLst>
                                            <p:cond delay="0"/>
                                          </p:stCondLst>
                                        </p:cTn>
                                        <p:tgtEl>
                                          <p:spTgt spid="239"/>
                                        </p:tgtEl>
                                        <p:attrNameLst>
                                          <p:attrName>style.visibility</p:attrName>
                                        </p:attrNameLst>
                                      </p:cBhvr>
                                      <p:to>
                                        <p:strVal val="visible"/>
                                      </p:to>
                                    </p:set>
                                    <p:animEffect transition="in" filter="wipe(left)">
                                      <p:cBhvr>
                                        <p:cTn id="291" dur="500"/>
                                        <p:tgtEl>
                                          <p:spTgt spid="239"/>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240"/>
                                        </p:tgtEl>
                                        <p:attrNameLst>
                                          <p:attrName>style.visibility</p:attrName>
                                        </p:attrNameLst>
                                      </p:cBhvr>
                                      <p:to>
                                        <p:strVal val="visible"/>
                                      </p:to>
                                    </p:set>
                                    <p:animEffect transition="in" filter="wipe(left)">
                                      <p:cBhvr>
                                        <p:cTn id="295" dur="500"/>
                                        <p:tgtEl>
                                          <p:spTgt spid="240"/>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241"/>
                                        </p:tgtEl>
                                        <p:attrNameLst>
                                          <p:attrName>style.visibility</p:attrName>
                                        </p:attrNameLst>
                                      </p:cBhvr>
                                      <p:to>
                                        <p:strVal val="visible"/>
                                      </p:to>
                                    </p:set>
                                    <p:animEffect transition="in" filter="wipe(left)">
                                      <p:cBhvr>
                                        <p:cTn id="299" dur="500"/>
                                        <p:tgtEl>
                                          <p:spTgt spid="241"/>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257"/>
                                        </p:tgtEl>
                                        <p:attrNameLst>
                                          <p:attrName>style.visibility</p:attrName>
                                        </p:attrNameLst>
                                      </p:cBhvr>
                                      <p:to>
                                        <p:strVal val="visible"/>
                                      </p:to>
                                    </p:set>
                                    <p:animEffect transition="in" filter="wipe(left)">
                                      <p:cBhvr>
                                        <p:cTn id="303" dur="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 grpId="0" animBg="1"/>
      <p:bldP spid="362" grpId="0" animBg="1"/>
      <p:bldP spid="364" grpId="0" animBg="1"/>
      <p:bldP spid="369" grpId="0" animBg="1"/>
      <p:bldP spid="370" grpId="0" animBg="1"/>
      <p:bldP spid="371" grpId="0" animBg="1"/>
      <p:bldP spid="374" grpId="0" animBg="1"/>
      <p:bldP spid="379" grpId="0" animBg="1"/>
      <p:bldP spid="382" grpId="0" animBg="1"/>
      <p:bldP spid="413" grpId="0" animBg="1"/>
      <p:bldP spid="423" grpId="0" animBg="1"/>
      <p:bldP spid="509" grpId="0" animBg="1"/>
      <p:bldP spid="513" grpId="0" animBg="1"/>
      <p:bldP spid="516" grpId="0" animBg="1"/>
      <p:bldP spid="520" grpId="0" animBg="1"/>
      <p:bldP spid="523" grpId="0" animBg="1"/>
      <p:bldP spid="542" grpId="0" animBg="1"/>
      <p:bldP spid="544" grpId="0" animBg="1"/>
      <p:bldP spid="546" grpId="0" animBg="1"/>
      <p:bldP spid="548" grpId="0" animBg="1"/>
      <p:bldP spid="234" grpId="0" animBg="1"/>
      <p:bldP spid="239" grpId="0" animBg="1"/>
      <p:bldP spid="240" grpId="0" animBg="1"/>
      <p:bldP spid="257" grpId="0" animBg="1"/>
      <p:bldP spid="344" grpId="0" animBg="1"/>
      <p:bldP spid="416" grpId="0" animBg="1"/>
      <p:bldP spid="290" grpId="0" animBg="1"/>
      <p:bldP spid="334" grpId="0" animBg="1"/>
      <p:bldP spid="356" grpId="0" animBg="1"/>
      <p:bldP spid="358" grpId="0" animBg="1"/>
      <p:bldP spid="361" grpId="0" animBg="1"/>
      <p:bldP spid="550" grpId="0" animBg="1"/>
      <p:bldP spid="561" grpId="0" animBg="1"/>
    </p:bldLst>
  </p:timing>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pic>
        <p:nvPicPr>
          <p:cNvPr id="390" name="Picture 38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575272" y="-7738514"/>
            <a:ext cx="23418960" cy="21721048"/>
          </a:xfrm>
          <a:prstGeom prst="rect">
            <a:avLst/>
          </a:prstGeom>
        </p:spPr>
      </p:pic>
      <p:sp>
        <p:nvSpPr>
          <p:cNvPr id="122" name="Chevron 121"/>
          <p:cNvSpPr/>
          <p:nvPr userDrawn="1"/>
        </p:nvSpPr>
        <p:spPr>
          <a:xfrm>
            <a:off x="12198900" y="7034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3" name="Chevron 132"/>
          <p:cNvSpPr/>
          <p:nvPr userDrawn="1"/>
        </p:nvSpPr>
        <p:spPr>
          <a:xfrm>
            <a:off x="3767997" y="44503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4" name="Chevron 133"/>
          <p:cNvSpPr/>
          <p:nvPr userDrawn="1"/>
        </p:nvSpPr>
        <p:spPr>
          <a:xfrm>
            <a:off x="-1914478" y="-152840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6" name="Chevron 135"/>
          <p:cNvSpPr/>
          <p:nvPr userDrawn="1"/>
        </p:nvSpPr>
        <p:spPr>
          <a:xfrm>
            <a:off x="-3200266"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7" name="Chevron 136"/>
          <p:cNvSpPr/>
          <p:nvPr userDrawn="1"/>
        </p:nvSpPr>
        <p:spPr>
          <a:xfrm>
            <a:off x="-907361" y="290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2140933" y="-47347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1" name="Chevron 140"/>
          <p:cNvSpPr/>
          <p:nvPr userDrawn="1"/>
        </p:nvSpPr>
        <p:spPr>
          <a:xfrm>
            <a:off x="8926349" y="173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4" name="Chevron 143"/>
          <p:cNvSpPr/>
          <p:nvPr userDrawn="1"/>
        </p:nvSpPr>
        <p:spPr>
          <a:xfrm>
            <a:off x="-925077"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5" name="Chevron 144"/>
          <p:cNvSpPr/>
          <p:nvPr userDrawn="1"/>
        </p:nvSpPr>
        <p:spPr>
          <a:xfrm>
            <a:off x="8698678" y="101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hevron 149"/>
          <p:cNvSpPr/>
          <p:nvPr userDrawn="1"/>
        </p:nvSpPr>
        <p:spPr>
          <a:xfrm>
            <a:off x="-3235278" y="-47816"/>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hevron 150"/>
          <p:cNvSpPr/>
          <p:nvPr userDrawn="1"/>
        </p:nvSpPr>
        <p:spPr>
          <a:xfrm>
            <a:off x="621039" y="136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hevron 151"/>
          <p:cNvSpPr/>
          <p:nvPr userDrawn="1"/>
        </p:nvSpPr>
        <p:spPr>
          <a:xfrm>
            <a:off x="-3200266" y="326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hevron 152"/>
          <p:cNvSpPr/>
          <p:nvPr userDrawn="1"/>
        </p:nvSpPr>
        <p:spPr>
          <a:xfrm>
            <a:off x="-907361" y="43807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hevron 153"/>
          <p:cNvSpPr/>
          <p:nvPr userDrawn="1"/>
        </p:nvSpPr>
        <p:spPr>
          <a:xfrm>
            <a:off x="-3461733" y="100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hevron 156"/>
          <p:cNvSpPr/>
          <p:nvPr userDrawn="1"/>
        </p:nvSpPr>
        <p:spPr>
          <a:xfrm>
            <a:off x="8926349" y="321121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6" name="Chevron 165"/>
          <p:cNvSpPr/>
          <p:nvPr userDrawn="1"/>
        </p:nvSpPr>
        <p:spPr>
          <a:xfrm>
            <a:off x="-2963834"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0" name="Chevron 169"/>
          <p:cNvSpPr/>
          <p:nvPr userDrawn="1"/>
        </p:nvSpPr>
        <p:spPr>
          <a:xfrm>
            <a:off x="-3190289"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2" name="Chevron 171"/>
          <p:cNvSpPr/>
          <p:nvPr userDrawn="1"/>
        </p:nvSpPr>
        <p:spPr>
          <a:xfrm>
            <a:off x="-788317" y="264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4" name="Chevron 173"/>
          <p:cNvSpPr/>
          <p:nvPr userDrawn="1"/>
        </p:nvSpPr>
        <p:spPr>
          <a:xfrm>
            <a:off x="632155"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5" name="Chevron 174"/>
          <p:cNvSpPr/>
          <p:nvPr userDrawn="1"/>
        </p:nvSpPr>
        <p:spPr>
          <a:xfrm>
            <a:off x="9177722" y="253249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8" name="Chevron 177"/>
          <p:cNvSpPr/>
          <p:nvPr userDrawn="1"/>
        </p:nvSpPr>
        <p:spPr>
          <a:xfrm>
            <a:off x="-915100"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9" name="Chevron 178"/>
          <p:cNvSpPr/>
          <p:nvPr userDrawn="1"/>
        </p:nvSpPr>
        <p:spPr>
          <a:xfrm>
            <a:off x="9917793" y="371406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0" name="Chevron 179"/>
          <p:cNvSpPr/>
          <p:nvPr userDrawn="1"/>
        </p:nvSpPr>
        <p:spPr>
          <a:xfrm>
            <a:off x="8817722" y="7575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2" name="Chevron 181"/>
          <p:cNvSpPr/>
          <p:nvPr userDrawn="1"/>
        </p:nvSpPr>
        <p:spPr>
          <a:xfrm>
            <a:off x="-2963834" y="448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8" name="Chevron 187"/>
          <p:cNvSpPr/>
          <p:nvPr userDrawn="1"/>
        </p:nvSpPr>
        <p:spPr>
          <a:xfrm>
            <a:off x="-788317" y="412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0" name="Chevron 189"/>
          <p:cNvSpPr/>
          <p:nvPr userDrawn="1"/>
        </p:nvSpPr>
        <p:spPr>
          <a:xfrm>
            <a:off x="8937465" y="117878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2" name="Chevron 191"/>
          <p:cNvSpPr/>
          <p:nvPr userDrawn="1"/>
        </p:nvSpPr>
        <p:spPr>
          <a:xfrm>
            <a:off x="8972477" y="4486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4" name="Chevron 193"/>
          <p:cNvSpPr/>
          <p:nvPr userDrawn="1"/>
        </p:nvSpPr>
        <p:spPr>
          <a:xfrm>
            <a:off x="8711010" y="223371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8" name="Chevron 197"/>
          <p:cNvSpPr/>
          <p:nvPr userDrawn="1"/>
        </p:nvSpPr>
        <p:spPr>
          <a:xfrm>
            <a:off x="6405328"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9" name="Chevron 198"/>
          <p:cNvSpPr/>
          <p:nvPr userDrawn="1"/>
        </p:nvSpPr>
        <p:spPr>
          <a:xfrm>
            <a:off x="8940845" y="475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0" name="Chevron 199"/>
          <p:cNvSpPr/>
          <p:nvPr userDrawn="1"/>
        </p:nvSpPr>
        <p:spPr>
          <a:xfrm>
            <a:off x="6440340"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2" name="Chevron 201"/>
          <p:cNvSpPr/>
          <p:nvPr userDrawn="1"/>
        </p:nvSpPr>
        <p:spPr>
          <a:xfrm>
            <a:off x="6178873"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3" name="Chevron 202"/>
          <p:cNvSpPr/>
          <p:nvPr userDrawn="1"/>
        </p:nvSpPr>
        <p:spPr>
          <a:xfrm>
            <a:off x="9680916" y="593842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4" name="Chevron 203"/>
          <p:cNvSpPr/>
          <p:nvPr userDrawn="1"/>
        </p:nvSpPr>
        <p:spPr>
          <a:xfrm>
            <a:off x="8580845" y="298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6" name="Chevron 205"/>
          <p:cNvSpPr/>
          <p:nvPr userDrawn="1"/>
        </p:nvSpPr>
        <p:spPr>
          <a:xfrm>
            <a:off x="8680517"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8" name="Chevron 207"/>
          <p:cNvSpPr/>
          <p:nvPr userDrawn="1"/>
        </p:nvSpPr>
        <p:spPr>
          <a:xfrm>
            <a:off x="8715529"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0" name="Chevron 209"/>
          <p:cNvSpPr/>
          <p:nvPr userDrawn="1"/>
        </p:nvSpPr>
        <p:spPr>
          <a:xfrm>
            <a:off x="8454062"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4" name="Chevron 213"/>
          <p:cNvSpPr/>
          <p:nvPr userDrawn="1"/>
        </p:nvSpPr>
        <p:spPr>
          <a:xfrm>
            <a:off x="6405328" y="482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5" name="Chevron 214"/>
          <p:cNvSpPr/>
          <p:nvPr userDrawn="1"/>
        </p:nvSpPr>
        <p:spPr>
          <a:xfrm>
            <a:off x="8940845" y="623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8" name="Chevron 217"/>
          <p:cNvSpPr/>
          <p:nvPr userDrawn="1"/>
        </p:nvSpPr>
        <p:spPr>
          <a:xfrm>
            <a:off x="6178873" y="587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0" name="Chevron 219"/>
          <p:cNvSpPr/>
          <p:nvPr userDrawn="1"/>
        </p:nvSpPr>
        <p:spPr>
          <a:xfrm>
            <a:off x="8580845" y="446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0" name="Chevron 229"/>
          <p:cNvSpPr/>
          <p:nvPr userDrawn="1"/>
        </p:nvSpPr>
        <p:spPr>
          <a:xfrm>
            <a:off x="1613412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8" name="Chevron 237"/>
          <p:cNvSpPr/>
          <p:nvPr userDrawn="1"/>
        </p:nvSpPr>
        <p:spPr>
          <a:xfrm>
            <a:off x="1840931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3" name="Chevron 242"/>
          <p:cNvSpPr/>
          <p:nvPr userDrawn="1"/>
        </p:nvSpPr>
        <p:spPr>
          <a:xfrm>
            <a:off x="3626322" y="435254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8" name="Chevron 247"/>
          <p:cNvSpPr/>
          <p:nvPr userDrawn="1"/>
        </p:nvSpPr>
        <p:spPr>
          <a:xfrm>
            <a:off x="-3210243" y="654460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4" name="Chevron 253"/>
          <p:cNvSpPr/>
          <p:nvPr userDrawn="1"/>
        </p:nvSpPr>
        <p:spPr>
          <a:xfrm>
            <a:off x="2070457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hevron 254"/>
          <p:cNvSpPr/>
          <p:nvPr userDrawn="1"/>
        </p:nvSpPr>
        <p:spPr>
          <a:xfrm>
            <a:off x="5181511" y="32321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hevron 256"/>
          <p:cNvSpPr/>
          <p:nvPr userDrawn="1"/>
        </p:nvSpPr>
        <p:spPr>
          <a:xfrm>
            <a:off x="4973911" y="624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9" name="Chevron 258"/>
          <p:cNvSpPr/>
          <p:nvPr userDrawn="1"/>
        </p:nvSpPr>
        <p:spPr>
          <a:xfrm>
            <a:off x="5921582" y="4413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0" name="Chevron 259"/>
          <p:cNvSpPr/>
          <p:nvPr userDrawn="1"/>
        </p:nvSpPr>
        <p:spPr>
          <a:xfrm>
            <a:off x="4821511" y="14572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2" name="Chevron 261"/>
          <p:cNvSpPr/>
          <p:nvPr userDrawn="1"/>
        </p:nvSpPr>
        <p:spPr>
          <a:xfrm>
            <a:off x="-2973811"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70" name="Chevron 269"/>
          <p:cNvSpPr/>
          <p:nvPr userDrawn="1"/>
        </p:nvSpPr>
        <p:spPr>
          <a:xfrm>
            <a:off x="622178"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86" name="Chevron 285"/>
          <p:cNvSpPr/>
          <p:nvPr userDrawn="1"/>
        </p:nvSpPr>
        <p:spPr>
          <a:xfrm>
            <a:off x="2917438" y="635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2" name="Chevron 291"/>
          <p:cNvSpPr/>
          <p:nvPr userDrawn="1"/>
        </p:nvSpPr>
        <p:spPr>
          <a:xfrm>
            <a:off x="5092955" y="599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0" name="Chevron 299"/>
          <p:cNvSpPr/>
          <p:nvPr userDrawn="1"/>
        </p:nvSpPr>
        <p:spPr>
          <a:xfrm>
            <a:off x="1027323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8" name="Chevron 307"/>
          <p:cNvSpPr/>
          <p:nvPr userDrawn="1"/>
        </p:nvSpPr>
        <p:spPr>
          <a:xfrm>
            <a:off x="1254842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1" name="Chevron 320"/>
          <p:cNvSpPr/>
          <p:nvPr userDrawn="1"/>
        </p:nvSpPr>
        <p:spPr>
          <a:xfrm>
            <a:off x="-3062496" y="660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4" name="Chevron 323"/>
          <p:cNvSpPr/>
          <p:nvPr userDrawn="1"/>
        </p:nvSpPr>
        <p:spPr>
          <a:xfrm>
            <a:off x="1484368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7" name="Chevron 326"/>
          <p:cNvSpPr/>
          <p:nvPr userDrawn="1"/>
        </p:nvSpPr>
        <p:spPr>
          <a:xfrm>
            <a:off x="-3706594"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1" name="Chevron 330"/>
          <p:cNvSpPr/>
          <p:nvPr userDrawn="1"/>
        </p:nvSpPr>
        <p:spPr>
          <a:xfrm>
            <a:off x="-2966523"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2" name="Chevron 331"/>
          <p:cNvSpPr/>
          <p:nvPr userDrawn="1"/>
        </p:nvSpPr>
        <p:spPr>
          <a:xfrm>
            <a:off x="-4066594"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hevron 333"/>
          <p:cNvSpPr/>
          <p:nvPr userDrawn="1"/>
        </p:nvSpPr>
        <p:spPr>
          <a:xfrm>
            <a:off x="-3966922" y="134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5" name="Chevron 334"/>
          <p:cNvSpPr/>
          <p:nvPr userDrawn="1"/>
        </p:nvSpPr>
        <p:spPr>
          <a:xfrm>
            <a:off x="-1431405"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8" name="Chevron 337"/>
          <p:cNvSpPr/>
          <p:nvPr userDrawn="1"/>
        </p:nvSpPr>
        <p:spPr>
          <a:xfrm>
            <a:off x="-4193377" y="240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9" name="Chevron 338"/>
          <p:cNvSpPr/>
          <p:nvPr userDrawn="1"/>
        </p:nvSpPr>
        <p:spPr>
          <a:xfrm>
            <a:off x="-691334"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0" name="Chevron 339"/>
          <p:cNvSpPr/>
          <p:nvPr userDrawn="1"/>
        </p:nvSpPr>
        <p:spPr>
          <a:xfrm>
            <a:off x="-1791405"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3" name="Chevron 342"/>
          <p:cNvSpPr/>
          <p:nvPr userDrawn="1"/>
        </p:nvSpPr>
        <p:spPr>
          <a:xfrm>
            <a:off x="-3706594" y="42425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4066594" y="24676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0" name="Chevron 349"/>
          <p:cNvSpPr/>
          <p:nvPr userDrawn="1"/>
        </p:nvSpPr>
        <p:spPr>
          <a:xfrm>
            <a:off x="-1671662" y="140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1636650" y="471628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898117" y="246323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503855" y="104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7" name="Chevron 356"/>
          <p:cNvSpPr/>
          <p:nvPr userDrawn="1"/>
        </p:nvSpPr>
        <p:spPr>
          <a:xfrm>
            <a:off x="9169165" y="466733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79" name="Picture 78"/>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413650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4566 1.85185E-6 L 0.96007 1.85185E-6 " pathEditMode="relative" rAng="0" ptsTypes="AA">
                                      <p:cBhvr>
                                        <p:cTn id="6" dur="20000" fill="hold"/>
                                        <p:tgtEl>
                                          <p:spTgt spid="122"/>
                                        </p:tgtEl>
                                        <p:attrNameLst>
                                          <p:attrName>ppt_x</p:attrName>
                                          <p:attrName>ppt_y</p:attrName>
                                        </p:attrNameLst>
                                      </p:cBhvr>
                                      <p:rCtr x="50278" y="0"/>
                                    </p:animMotion>
                                  </p:childTnLst>
                                </p:cTn>
                              </p:par>
                              <p:par>
                                <p:cTn id="7" presetID="0" presetClass="path" presetSubtype="0" fill="hold" grpId="0" nodeType="withEffect">
                                  <p:stCondLst>
                                    <p:cond delay="0"/>
                                  </p:stCondLst>
                                  <p:childTnLst>
                                    <p:animMotion origin="layout" path="M 0.04826 2.59259E-6 L 0.96007 2.59259E-6 " pathEditMode="relative" rAng="0" ptsTypes="AA">
                                      <p:cBhvr>
                                        <p:cTn id="8" dur="20000" fill="hold"/>
                                        <p:tgtEl>
                                          <p:spTgt spid="133"/>
                                        </p:tgtEl>
                                        <p:attrNameLst>
                                          <p:attrName>ppt_x</p:attrName>
                                          <p:attrName>ppt_y</p:attrName>
                                        </p:attrNameLst>
                                      </p:cBhvr>
                                      <p:rCtr x="45590" y="0"/>
                                    </p:animMotion>
                                  </p:childTnLst>
                                </p:cTn>
                              </p:par>
                              <p:par>
                                <p:cTn id="9" presetID="0" presetClass="path" presetSubtype="0" fill="hold" grpId="0" nodeType="withEffect">
                                  <p:stCondLst>
                                    <p:cond delay="0"/>
                                  </p:stCondLst>
                                  <p:childTnLst>
                                    <p:animMotion origin="layout" path="M -0.28073 -0.04352 L 0.82222 -0.04352 " pathEditMode="relative" rAng="0" ptsTypes="AA">
                                      <p:cBhvr>
                                        <p:cTn id="10" dur="20000" fill="hold"/>
                                        <p:tgtEl>
                                          <p:spTgt spid="134"/>
                                        </p:tgtEl>
                                        <p:attrNameLst>
                                          <p:attrName>ppt_x</p:attrName>
                                          <p:attrName>ppt_y</p:attrName>
                                        </p:attrNameLst>
                                      </p:cBhvr>
                                      <p:rCtr x="55156" y="0"/>
                                    </p:animMotion>
                                  </p:childTnLst>
                                </p:cTn>
                              </p:par>
                              <p:par>
                                <p:cTn id="11" presetID="0" presetClass="path" presetSubtype="0" fill="hold" grpId="0" nodeType="withEffect">
                                  <p:stCondLst>
                                    <p:cond delay="0"/>
                                  </p:stCondLst>
                                  <p:childTnLst>
                                    <p:animMotion origin="layout" path="M 0.1559 -3.7037E-7 L 0.96007 -3.7037E-7 " pathEditMode="relative" rAng="0" ptsTypes="AA">
                                      <p:cBhvr>
                                        <p:cTn id="12" dur="20000" fill="hold"/>
                                        <p:tgtEl>
                                          <p:spTgt spid="136"/>
                                        </p:tgtEl>
                                        <p:attrNameLst>
                                          <p:attrName>ppt_x</p:attrName>
                                          <p:attrName>ppt_y</p:attrName>
                                        </p:attrNameLst>
                                      </p:cBhvr>
                                      <p:rCtr x="40208" y="0"/>
                                    </p:animMotion>
                                  </p:childTnLst>
                                </p:cTn>
                              </p:par>
                              <p:par>
                                <p:cTn id="13" presetID="0" presetClass="path" presetSubtype="0" fill="hold" grpId="0" nodeType="withEffect">
                                  <p:stCondLst>
                                    <p:cond delay="0"/>
                                  </p:stCondLst>
                                  <p:childTnLst>
                                    <p:animMotion origin="layout" path="M -0.27031 3.7037E-6 L 0.96007 3.7037E-6 " pathEditMode="relative" rAng="0" ptsTypes="AA">
                                      <p:cBhvr>
                                        <p:cTn id="14" dur="20000" fill="hold"/>
                                        <p:tgtEl>
                                          <p:spTgt spid="137"/>
                                        </p:tgtEl>
                                        <p:attrNameLst>
                                          <p:attrName>ppt_x</p:attrName>
                                          <p:attrName>ppt_y</p:attrName>
                                        </p:attrNameLst>
                                      </p:cBhvr>
                                      <p:rCtr x="61510"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138"/>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4826 2.59259E-6 L 0.96007 2.59259E-6 " pathEditMode="relative" rAng="0" ptsTypes="AA">
                                      <p:cBhvr>
                                        <p:cTn id="18" dur="20000" fill="hold"/>
                                        <p:tgtEl>
                                          <p:spTgt spid="141"/>
                                        </p:tgtEl>
                                        <p:attrNameLst>
                                          <p:attrName>ppt_x</p:attrName>
                                          <p:attrName>ppt_y</p:attrName>
                                        </p:attrNameLst>
                                      </p:cBhvr>
                                      <p:rCtr x="45590" y="0"/>
                                    </p:animMotion>
                                  </p:childTnLst>
                                </p:cTn>
                              </p:par>
                              <p:par>
                                <p:cTn id="19" presetID="0" presetClass="path" presetSubtype="0" fill="hold" grpId="0" nodeType="withEffect">
                                  <p:stCondLst>
                                    <p:cond delay="0"/>
                                  </p:stCondLst>
                                  <p:childTnLst>
                                    <p:animMotion origin="layout" path="M 0.1559 -3.7037E-7 L 0.96007 -3.7037E-7 " pathEditMode="relative" rAng="0" ptsTypes="AA">
                                      <p:cBhvr>
                                        <p:cTn id="20" dur="20000" fill="hold"/>
                                        <p:tgtEl>
                                          <p:spTgt spid="144"/>
                                        </p:tgtEl>
                                        <p:attrNameLst>
                                          <p:attrName>ppt_x</p:attrName>
                                          <p:attrName>ppt_y</p:attrName>
                                        </p:attrNameLst>
                                      </p:cBhvr>
                                      <p:rCtr x="40208" y="0"/>
                                    </p:animMotion>
                                  </p:childTnLst>
                                </p:cTn>
                              </p:par>
                              <p:par>
                                <p:cTn id="21" presetID="0" presetClass="path" presetSubtype="0" fill="hold" grpId="0" nodeType="withEffect">
                                  <p:stCondLst>
                                    <p:cond delay="0"/>
                                  </p:stCondLst>
                                  <p:childTnLst>
                                    <p:animMotion origin="layout" path="M -0.27031 3.7037E-6 L 0.96007 3.7037E-6 " pathEditMode="relative" rAng="0" ptsTypes="AA">
                                      <p:cBhvr>
                                        <p:cTn id="22" dur="20000" fill="hold"/>
                                        <p:tgtEl>
                                          <p:spTgt spid="145"/>
                                        </p:tgtEl>
                                        <p:attrNameLst>
                                          <p:attrName>ppt_x</p:attrName>
                                          <p:attrName>ppt_y</p:attrName>
                                        </p:attrNameLst>
                                      </p:cBhvr>
                                      <p:rCtr x="61510" y="0"/>
                                    </p:animMotion>
                                  </p:childTnLst>
                                </p:cTn>
                              </p:par>
                              <p:par>
                                <p:cTn id="23" presetID="0" presetClass="path" presetSubtype="0" fill="hold" grpId="0" nodeType="withEffect">
                                  <p:stCondLst>
                                    <p:cond delay="0"/>
                                  </p:stCondLst>
                                  <p:childTnLst>
                                    <p:animMotion origin="layout" path="M -0.14288 -2.96296E-6 L 0.96007 -2.96296E-6 " pathEditMode="relative" rAng="0" ptsTypes="AA">
                                      <p:cBhvr>
                                        <p:cTn id="24" dur="20000" fill="hold"/>
                                        <p:tgtEl>
                                          <p:spTgt spid="150"/>
                                        </p:tgtEl>
                                        <p:attrNameLst>
                                          <p:attrName>ppt_x</p:attrName>
                                          <p:attrName>ppt_y</p:attrName>
                                        </p:attrNameLst>
                                      </p:cBhvr>
                                      <p:rCtr x="55139" y="0"/>
                                    </p:animMotion>
                                  </p:childTnLst>
                                </p:cTn>
                              </p:par>
                              <p:par>
                                <p:cTn id="25" presetID="0" presetClass="path" presetSubtype="0" fill="hold" grpId="0" nodeType="withEffect">
                                  <p:stCondLst>
                                    <p:cond delay="0"/>
                                  </p:stCondLst>
                                  <p:childTnLst>
                                    <p:animMotion origin="layout" path="M -0.26615 -4.44444E-6 L 0.96007 -4.44444E-6 " pathEditMode="relative" rAng="0" ptsTypes="AA">
                                      <p:cBhvr>
                                        <p:cTn id="26" dur="20000" fill="hold"/>
                                        <p:tgtEl>
                                          <p:spTgt spid="151"/>
                                        </p:tgtEl>
                                        <p:attrNameLst>
                                          <p:attrName>ppt_x</p:attrName>
                                          <p:attrName>ppt_y</p:attrName>
                                        </p:attrNameLst>
                                      </p:cBhvr>
                                      <p:rCtr x="61302" y="0"/>
                                    </p:animMotion>
                                  </p:childTnLst>
                                </p:cTn>
                              </p:par>
                              <p:par>
                                <p:cTn id="27" presetID="0" presetClass="path" presetSubtype="0" fill="hold" grpId="0" nodeType="withEffect">
                                  <p:stCondLst>
                                    <p:cond delay="0"/>
                                  </p:stCondLst>
                                  <p:childTnLst>
                                    <p:animMotion origin="layout" path="M 0.1559 -3.7037E-7 L 0.96007 -3.7037E-7 " pathEditMode="relative" rAng="0" ptsTypes="AA">
                                      <p:cBhvr>
                                        <p:cTn id="28" dur="20000" fill="hold"/>
                                        <p:tgtEl>
                                          <p:spTgt spid="152"/>
                                        </p:tgtEl>
                                        <p:attrNameLst>
                                          <p:attrName>ppt_x</p:attrName>
                                          <p:attrName>ppt_y</p:attrName>
                                        </p:attrNameLst>
                                      </p:cBhvr>
                                      <p:rCtr x="40208" y="0"/>
                                    </p:animMotion>
                                  </p:childTnLst>
                                </p:cTn>
                              </p:par>
                              <p:par>
                                <p:cTn id="29" presetID="0" presetClass="path" presetSubtype="0" fill="hold" grpId="0" nodeType="withEffect">
                                  <p:stCondLst>
                                    <p:cond delay="0"/>
                                  </p:stCondLst>
                                  <p:childTnLst>
                                    <p:animMotion origin="layout" path="M -0.27031 3.7037E-6 L 0.96007 3.7037E-6 " pathEditMode="relative" rAng="0" ptsTypes="AA">
                                      <p:cBhvr>
                                        <p:cTn id="30" dur="20000" fill="hold"/>
                                        <p:tgtEl>
                                          <p:spTgt spid="153"/>
                                        </p:tgtEl>
                                        <p:attrNameLst>
                                          <p:attrName>ppt_x</p:attrName>
                                          <p:attrName>ppt_y</p:attrName>
                                        </p:attrNameLst>
                                      </p:cBhvr>
                                      <p:rCtr x="61510" y="0"/>
                                    </p:animMotion>
                                  </p:childTnLst>
                                </p:cTn>
                              </p:par>
                              <p:par>
                                <p:cTn id="31" presetID="0" presetClass="path" presetSubtype="0" fill="hold" grpId="0" nodeType="withEffect">
                                  <p:stCondLst>
                                    <p:cond delay="0"/>
                                  </p:stCondLst>
                                  <p:childTnLst>
                                    <p:animMotion origin="layout" path="M -0.04566 1.85185E-6 L 0.96007 1.85185E-6 " pathEditMode="relative" rAng="0" ptsTypes="AA">
                                      <p:cBhvr>
                                        <p:cTn id="32" dur="20000" fill="hold"/>
                                        <p:tgtEl>
                                          <p:spTgt spid="154"/>
                                        </p:tgtEl>
                                        <p:attrNameLst>
                                          <p:attrName>ppt_x</p:attrName>
                                          <p:attrName>ppt_y</p:attrName>
                                        </p:attrNameLst>
                                      </p:cBhvr>
                                      <p:rCtr x="50278" y="0"/>
                                    </p:animMotion>
                                  </p:childTnLst>
                                </p:cTn>
                              </p:par>
                              <p:par>
                                <p:cTn id="33" presetID="0" presetClass="path" presetSubtype="0" fill="hold" grpId="0" nodeType="withEffect">
                                  <p:stCondLst>
                                    <p:cond delay="0"/>
                                  </p:stCondLst>
                                  <p:childTnLst>
                                    <p:animMotion origin="layout" path="M 0.04826 2.59259E-6 L 0.96007 2.59259E-6 " pathEditMode="relative" rAng="0" ptsTypes="AA">
                                      <p:cBhvr>
                                        <p:cTn id="34" dur="20000" fill="hold"/>
                                        <p:tgtEl>
                                          <p:spTgt spid="157"/>
                                        </p:tgtEl>
                                        <p:attrNameLst>
                                          <p:attrName>ppt_x</p:attrName>
                                          <p:attrName>ppt_y</p:attrName>
                                        </p:attrNameLst>
                                      </p:cBhvr>
                                      <p:rCtr x="45590" y="0"/>
                                    </p:animMotion>
                                  </p:childTnLst>
                                </p:cTn>
                              </p:par>
                              <p:par>
                                <p:cTn id="35" presetID="0" presetClass="path" presetSubtype="0" fill="hold" grpId="0" nodeType="withEffect">
                                  <p:stCondLst>
                                    <p:cond delay="0"/>
                                  </p:stCondLst>
                                  <p:childTnLst>
                                    <p:animMotion origin="layout" path="M -0.14288 -2.96296E-6 L 0.96007 -2.96296E-6 " pathEditMode="relative" rAng="0" ptsTypes="AA">
                                      <p:cBhvr>
                                        <p:cTn id="36" dur="20000" fill="hold"/>
                                        <p:tgtEl>
                                          <p:spTgt spid="166"/>
                                        </p:tgtEl>
                                        <p:attrNameLst>
                                          <p:attrName>ppt_x</p:attrName>
                                          <p:attrName>ppt_y</p:attrName>
                                        </p:attrNameLst>
                                      </p:cBhvr>
                                      <p:rCtr x="55139" y="0"/>
                                    </p:animMotion>
                                  </p:childTnLst>
                                </p:cTn>
                              </p:par>
                              <p:par>
                                <p:cTn id="37" presetID="0" presetClass="path" presetSubtype="0" fill="hold" grpId="0" nodeType="withEffect">
                                  <p:stCondLst>
                                    <p:cond delay="0"/>
                                  </p:stCondLst>
                                  <p:childTnLst>
                                    <p:animMotion origin="layout" path="M -0.04566 1.85185E-6 L 0.96007 1.85185E-6 " pathEditMode="relative" rAng="0" ptsTypes="AA">
                                      <p:cBhvr>
                                        <p:cTn id="38" dur="20000" fill="hold"/>
                                        <p:tgtEl>
                                          <p:spTgt spid="170"/>
                                        </p:tgtEl>
                                        <p:attrNameLst>
                                          <p:attrName>ppt_x</p:attrName>
                                          <p:attrName>ppt_y</p:attrName>
                                        </p:attrNameLst>
                                      </p:cBhvr>
                                      <p:rCtr x="50278" y="0"/>
                                    </p:animMotion>
                                  </p:childTnLst>
                                </p:cTn>
                              </p:par>
                              <p:par>
                                <p:cTn id="39" presetID="0" presetClass="path" presetSubtype="0" fill="hold" grpId="0" nodeType="withEffect">
                                  <p:stCondLst>
                                    <p:cond delay="0"/>
                                  </p:stCondLst>
                                  <p:childTnLst>
                                    <p:animMotion origin="layout" path="M 0.08437 1.85185E-6 L 0.96007 1.85185E-6 " pathEditMode="relative" rAng="0" ptsTypes="AA">
                                      <p:cBhvr>
                                        <p:cTn id="40" dur="20000" fill="hold"/>
                                        <p:tgtEl>
                                          <p:spTgt spid="172"/>
                                        </p:tgtEl>
                                        <p:attrNameLst>
                                          <p:attrName>ppt_x</p:attrName>
                                          <p:attrName>ppt_y</p:attrName>
                                        </p:attrNameLst>
                                      </p:cBhvr>
                                      <p:rCtr x="43785" y="0"/>
                                    </p:animMotion>
                                  </p:childTnLst>
                                </p:cTn>
                              </p:par>
                              <p:par>
                                <p:cTn id="41" presetID="0" presetClass="path" presetSubtype="0" fill="hold" grpId="0" nodeType="withEffect">
                                  <p:stCondLst>
                                    <p:cond delay="0"/>
                                  </p:stCondLst>
                                  <p:childTnLst>
                                    <p:animMotion origin="layout" path="M -0.14288 -2.96296E-6 L 0.96007 -2.96296E-6 " pathEditMode="relative" rAng="0" ptsTypes="AA">
                                      <p:cBhvr>
                                        <p:cTn id="42" dur="20000" fill="hold"/>
                                        <p:tgtEl>
                                          <p:spTgt spid="174"/>
                                        </p:tgtEl>
                                        <p:attrNameLst>
                                          <p:attrName>ppt_x</p:attrName>
                                          <p:attrName>ppt_y</p:attrName>
                                        </p:attrNameLst>
                                      </p:cBhvr>
                                      <p:rCtr x="55139" y="0"/>
                                    </p:animMotion>
                                  </p:childTnLst>
                                </p:cTn>
                              </p:par>
                              <p:par>
                                <p:cTn id="43" presetID="0" presetClass="path" presetSubtype="0" fill="hold" grpId="0" nodeType="withEffect">
                                  <p:stCondLst>
                                    <p:cond delay="0"/>
                                  </p:stCondLst>
                                  <p:childTnLst>
                                    <p:animMotion origin="layout" path="M -0.26615 -4.44444E-6 L 0.96007 -4.44444E-6 " pathEditMode="relative" rAng="0" ptsTypes="AA">
                                      <p:cBhvr>
                                        <p:cTn id="44" dur="20000" fill="hold"/>
                                        <p:tgtEl>
                                          <p:spTgt spid="175"/>
                                        </p:tgtEl>
                                        <p:attrNameLst>
                                          <p:attrName>ppt_x</p:attrName>
                                          <p:attrName>ppt_y</p:attrName>
                                        </p:attrNameLst>
                                      </p:cBhvr>
                                      <p:rCtr x="61302" y="0"/>
                                    </p:animMotion>
                                  </p:childTnLst>
                                </p:cTn>
                              </p:par>
                              <p:par>
                                <p:cTn id="45" presetID="0" presetClass="path" presetSubtype="0" fill="hold" grpId="0" nodeType="withEffect">
                                  <p:stCondLst>
                                    <p:cond delay="0"/>
                                  </p:stCondLst>
                                  <p:childTnLst>
                                    <p:animMotion origin="layout" path="M -0.04566 1.85185E-6 L 0.96007 1.85185E-6 " pathEditMode="relative" rAng="0" ptsTypes="AA">
                                      <p:cBhvr>
                                        <p:cTn id="46" dur="20000" fill="hold"/>
                                        <p:tgtEl>
                                          <p:spTgt spid="178"/>
                                        </p:tgtEl>
                                        <p:attrNameLst>
                                          <p:attrName>ppt_x</p:attrName>
                                          <p:attrName>ppt_y</p:attrName>
                                        </p:attrNameLst>
                                      </p:cBhvr>
                                      <p:rCtr x="50278" y="0"/>
                                    </p:animMotion>
                                  </p:childTnLst>
                                </p:cTn>
                              </p:par>
                              <p:par>
                                <p:cTn id="47" presetID="0" presetClass="path" presetSubtype="0" fill="hold" grpId="0" nodeType="withEffect">
                                  <p:stCondLst>
                                    <p:cond delay="0"/>
                                  </p:stCondLst>
                                  <p:childTnLst>
                                    <p:animMotion origin="layout" path="M -0.37396 3.33333E-6 L 0.96007 3.33333E-6 " pathEditMode="relative" rAng="0" ptsTypes="AA">
                                      <p:cBhvr>
                                        <p:cTn id="48" dur="20000" fill="hold"/>
                                        <p:tgtEl>
                                          <p:spTgt spid="179"/>
                                        </p:tgtEl>
                                        <p:attrNameLst>
                                          <p:attrName>ppt_x</p:attrName>
                                          <p:attrName>ppt_y</p:attrName>
                                        </p:attrNameLst>
                                      </p:cBhvr>
                                      <p:rCtr x="66701" y="0"/>
                                    </p:animMotion>
                                  </p:childTnLst>
                                </p:cTn>
                              </p:par>
                              <p:par>
                                <p:cTn id="49" presetID="0" presetClass="path" presetSubtype="0" fill="hold" grpId="0" nodeType="withEffect">
                                  <p:stCondLst>
                                    <p:cond delay="0"/>
                                  </p:stCondLst>
                                  <p:childTnLst>
                                    <p:animMotion origin="layout" path="M 0.08437 1.85185E-6 L 0.96007 1.85185E-6 " pathEditMode="relative" rAng="0" ptsTypes="AA">
                                      <p:cBhvr>
                                        <p:cTn id="50" dur="20000" fill="hold"/>
                                        <p:tgtEl>
                                          <p:spTgt spid="180"/>
                                        </p:tgtEl>
                                        <p:attrNameLst>
                                          <p:attrName>ppt_x</p:attrName>
                                          <p:attrName>ppt_y</p:attrName>
                                        </p:attrNameLst>
                                      </p:cBhvr>
                                      <p:rCtr x="43785" y="0"/>
                                    </p:animMotion>
                                  </p:childTnLst>
                                </p:cTn>
                              </p:par>
                              <p:par>
                                <p:cTn id="51" presetID="0" presetClass="path" presetSubtype="0" fill="hold" grpId="0" nodeType="withEffect">
                                  <p:stCondLst>
                                    <p:cond delay="0"/>
                                  </p:stCondLst>
                                  <p:childTnLst>
                                    <p:animMotion origin="layout" path="M -0.14288 -2.96296E-6 L 0.96007 -2.96296E-6 " pathEditMode="relative" rAng="0" ptsTypes="AA">
                                      <p:cBhvr>
                                        <p:cTn id="52" dur="20000" fill="hold"/>
                                        <p:tgtEl>
                                          <p:spTgt spid="182"/>
                                        </p:tgtEl>
                                        <p:attrNameLst>
                                          <p:attrName>ppt_x</p:attrName>
                                          <p:attrName>ppt_y</p:attrName>
                                        </p:attrNameLst>
                                      </p:cBhvr>
                                      <p:rCtr x="55139" y="0"/>
                                    </p:animMotion>
                                  </p:childTnLst>
                                </p:cTn>
                              </p:par>
                              <p:par>
                                <p:cTn id="53" presetID="0" presetClass="path" presetSubtype="0" fill="hold" grpId="0" nodeType="withEffect">
                                  <p:stCondLst>
                                    <p:cond delay="0"/>
                                  </p:stCondLst>
                                  <p:childTnLst>
                                    <p:animMotion origin="layout" path="M 0.08437 1.85185E-6 L 0.96007 1.85185E-6 " pathEditMode="relative" rAng="0" ptsTypes="AA">
                                      <p:cBhvr>
                                        <p:cTn id="54" dur="20000" fill="hold"/>
                                        <p:tgtEl>
                                          <p:spTgt spid="188"/>
                                        </p:tgtEl>
                                        <p:attrNameLst>
                                          <p:attrName>ppt_x</p:attrName>
                                          <p:attrName>ppt_y</p:attrName>
                                        </p:attrNameLst>
                                      </p:cBhvr>
                                      <p:rCtr x="43785" y="0"/>
                                    </p:animMotion>
                                  </p:childTnLst>
                                </p:cTn>
                              </p:par>
                              <p:par>
                                <p:cTn id="55" presetID="0" presetClass="path" presetSubtype="0" fill="hold" grpId="0" nodeType="withEffect">
                                  <p:stCondLst>
                                    <p:cond delay="0"/>
                                  </p:stCondLst>
                                  <p:childTnLst>
                                    <p:animMotion origin="layout" path="M -0.14288 -2.96296E-6 L 0.96007 -2.96296E-6 " pathEditMode="relative" rAng="0" ptsTypes="AA">
                                      <p:cBhvr>
                                        <p:cTn id="56" dur="20000" fill="hold"/>
                                        <p:tgtEl>
                                          <p:spTgt spid="190"/>
                                        </p:tgtEl>
                                        <p:attrNameLst>
                                          <p:attrName>ppt_x</p:attrName>
                                          <p:attrName>ppt_y</p:attrName>
                                        </p:attrNameLst>
                                      </p:cBhvr>
                                      <p:rCtr x="55139" y="0"/>
                                    </p:animMotion>
                                  </p:childTnLst>
                                </p:cTn>
                              </p:par>
                              <p:par>
                                <p:cTn id="57" presetID="0" presetClass="path" presetSubtype="0" fill="hold" grpId="0" nodeType="withEffect">
                                  <p:stCondLst>
                                    <p:cond delay="0"/>
                                  </p:stCondLst>
                                  <p:childTnLst>
                                    <p:animMotion origin="layout" path="M 0.1559 -3.7037E-7 L 0.96007 -3.7037E-7 " pathEditMode="relative" rAng="0" ptsTypes="AA">
                                      <p:cBhvr>
                                        <p:cTn id="58" dur="20000" fill="hold"/>
                                        <p:tgtEl>
                                          <p:spTgt spid="192"/>
                                        </p:tgtEl>
                                        <p:attrNameLst>
                                          <p:attrName>ppt_x</p:attrName>
                                          <p:attrName>ppt_y</p:attrName>
                                        </p:attrNameLst>
                                      </p:cBhvr>
                                      <p:rCtr x="40208" y="0"/>
                                    </p:animMotion>
                                  </p:childTnLst>
                                </p:cTn>
                              </p:par>
                              <p:par>
                                <p:cTn id="59" presetID="0" presetClass="path" presetSubtype="0" fill="hold" grpId="0" nodeType="withEffect">
                                  <p:stCondLst>
                                    <p:cond delay="0"/>
                                  </p:stCondLst>
                                  <p:childTnLst>
                                    <p:animMotion origin="layout" path="M -0.04566 1.85185E-6 L 0.96007 1.85185E-6 " pathEditMode="relative" rAng="0" ptsTypes="AA">
                                      <p:cBhvr>
                                        <p:cTn id="60" dur="20000" fill="hold"/>
                                        <p:tgtEl>
                                          <p:spTgt spid="194"/>
                                        </p:tgtEl>
                                        <p:attrNameLst>
                                          <p:attrName>ppt_x</p:attrName>
                                          <p:attrName>ppt_y</p:attrName>
                                        </p:attrNameLst>
                                      </p:cBhvr>
                                      <p:rCtr x="50278" y="0"/>
                                    </p:animMotion>
                                  </p:childTnLst>
                                </p:cTn>
                              </p:par>
                              <p:par>
                                <p:cTn id="61" presetID="0" presetClass="path" presetSubtype="0" fill="hold" grpId="0" nodeType="withEffect">
                                  <p:stCondLst>
                                    <p:cond delay="0"/>
                                  </p:stCondLst>
                                  <p:childTnLst>
                                    <p:animMotion origin="layout" path="M -0.14288 -2.96296E-6 L 0.96007 -2.96296E-6 " pathEditMode="relative" rAng="0" ptsTypes="AA">
                                      <p:cBhvr>
                                        <p:cTn id="62" dur="20000" fill="hold"/>
                                        <p:tgtEl>
                                          <p:spTgt spid="198"/>
                                        </p:tgtEl>
                                        <p:attrNameLst>
                                          <p:attrName>ppt_x</p:attrName>
                                          <p:attrName>ppt_y</p:attrName>
                                        </p:attrNameLst>
                                      </p:cBhvr>
                                      <p:rCtr x="55139" y="0"/>
                                    </p:animMotion>
                                  </p:childTnLst>
                                </p:cTn>
                              </p:par>
                              <p:par>
                                <p:cTn id="63" presetID="0" presetClass="path" presetSubtype="0" fill="hold" grpId="0" nodeType="withEffect">
                                  <p:stCondLst>
                                    <p:cond delay="0"/>
                                  </p:stCondLst>
                                  <p:childTnLst>
                                    <p:animMotion origin="layout" path="M -0.26615 -4.44444E-6 L 0.96007 -4.44444E-6 " pathEditMode="relative" rAng="0" ptsTypes="AA">
                                      <p:cBhvr>
                                        <p:cTn id="64" dur="20000" fill="hold"/>
                                        <p:tgtEl>
                                          <p:spTgt spid="199"/>
                                        </p:tgtEl>
                                        <p:attrNameLst>
                                          <p:attrName>ppt_x</p:attrName>
                                          <p:attrName>ppt_y</p:attrName>
                                        </p:attrNameLst>
                                      </p:cBhvr>
                                      <p:rCtr x="61302" y="0"/>
                                    </p:animMotion>
                                  </p:childTnLst>
                                </p:cTn>
                              </p:par>
                              <p:par>
                                <p:cTn id="65" presetID="0" presetClass="path" presetSubtype="0" fill="hold" grpId="0" nodeType="withEffect">
                                  <p:stCondLst>
                                    <p:cond delay="0"/>
                                  </p:stCondLst>
                                  <p:childTnLst>
                                    <p:animMotion origin="layout" path="M 0.1559 -3.7037E-7 L 0.96007 -3.7037E-7 " pathEditMode="relative" rAng="0" ptsTypes="AA">
                                      <p:cBhvr>
                                        <p:cTn id="66" dur="20000" fill="hold"/>
                                        <p:tgtEl>
                                          <p:spTgt spid="200"/>
                                        </p:tgtEl>
                                        <p:attrNameLst>
                                          <p:attrName>ppt_x</p:attrName>
                                          <p:attrName>ppt_y</p:attrName>
                                        </p:attrNameLst>
                                      </p:cBhvr>
                                      <p:rCtr x="40208" y="0"/>
                                    </p:animMotion>
                                  </p:childTnLst>
                                </p:cTn>
                              </p:par>
                              <p:par>
                                <p:cTn id="67" presetID="0" presetClass="path" presetSubtype="0" fill="hold" grpId="0" nodeType="withEffect">
                                  <p:stCondLst>
                                    <p:cond delay="0"/>
                                  </p:stCondLst>
                                  <p:childTnLst>
                                    <p:animMotion origin="layout" path="M -0.04566 1.85185E-6 L 0.96007 1.85185E-6 " pathEditMode="relative" rAng="0" ptsTypes="AA">
                                      <p:cBhvr>
                                        <p:cTn id="68" dur="20000" fill="hold"/>
                                        <p:tgtEl>
                                          <p:spTgt spid="202"/>
                                        </p:tgtEl>
                                        <p:attrNameLst>
                                          <p:attrName>ppt_x</p:attrName>
                                          <p:attrName>ppt_y</p:attrName>
                                        </p:attrNameLst>
                                      </p:cBhvr>
                                      <p:rCtr x="50278" y="0"/>
                                    </p:animMotion>
                                  </p:childTnLst>
                                </p:cTn>
                              </p:par>
                              <p:par>
                                <p:cTn id="69" presetID="0" presetClass="path" presetSubtype="0" fill="hold" grpId="0" nodeType="withEffect">
                                  <p:stCondLst>
                                    <p:cond delay="0"/>
                                  </p:stCondLst>
                                  <p:childTnLst>
                                    <p:animMotion origin="layout" path="M -0.37396 3.33333E-6 L 0.96007 3.33333E-6 " pathEditMode="relative" rAng="0" ptsTypes="AA">
                                      <p:cBhvr>
                                        <p:cTn id="70" dur="20000" fill="hold"/>
                                        <p:tgtEl>
                                          <p:spTgt spid="203"/>
                                        </p:tgtEl>
                                        <p:attrNameLst>
                                          <p:attrName>ppt_x</p:attrName>
                                          <p:attrName>ppt_y</p:attrName>
                                        </p:attrNameLst>
                                      </p:cBhvr>
                                      <p:rCtr x="66701" y="0"/>
                                    </p:animMotion>
                                  </p:childTnLst>
                                </p:cTn>
                              </p:par>
                              <p:par>
                                <p:cTn id="71" presetID="0" presetClass="path" presetSubtype="0" fill="hold" grpId="0" nodeType="withEffect">
                                  <p:stCondLst>
                                    <p:cond delay="0"/>
                                  </p:stCondLst>
                                  <p:childTnLst>
                                    <p:animMotion origin="layout" path="M 0.08437 1.85185E-6 L 0.96007 1.85185E-6 " pathEditMode="relative" rAng="0" ptsTypes="AA">
                                      <p:cBhvr>
                                        <p:cTn id="72" dur="20000" fill="hold"/>
                                        <p:tgtEl>
                                          <p:spTgt spid="204"/>
                                        </p:tgtEl>
                                        <p:attrNameLst>
                                          <p:attrName>ppt_x</p:attrName>
                                          <p:attrName>ppt_y</p:attrName>
                                        </p:attrNameLst>
                                      </p:cBhvr>
                                      <p:rCtr x="43785" y="0"/>
                                    </p:animMotion>
                                  </p:childTnLst>
                                </p:cTn>
                              </p:par>
                              <p:par>
                                <p:cTn id="73" presetID="0" presetClass="path" presetSubtype="0" fill="hold" grpId="0" nodeType="withEffect">
                                  <p:stCondLst>
                                    <p:cond delay="0"/>
                                  </p:stCondLst>
                                  <p:childTnLst>
                                    <p:animMotion origin="layout" path="M -0.14288 -2.96296E-6 L 0.96007 -2.96296E-6 " pathEditMode="relative" rAng="0" ptsTypes="AA">
                                      <p:cBhvr>
                                        <p:cTn id="74" dur="20000" fill="hold"/>
                                        <p:tgtEl>
                                          <p:spTgt spid="206"/>
                                        </p:tgtEl>
                                        <p:attrNameLst>
                                          <p:attrName>ppt_x</p:attrName>
                                          <p:attrName>ppt_y</p:attrName>
                                        </p:attrNameLst>
                                      </p:cBhvr>
                                      <p:rCtr x="55139" y="0"/>
                                    </p:animMotion>
                                  </p:childTnLst>
                                </p:cTn>
                              </p:par>
                              <p:par>
                                <p:cTn id="75" presetID="0" presetClass="path" presetSubtype="0" fill="hold" grpId="0" nodeType="withEffect">
                                  <p:stCondLst>
                                    <p:cond delay="0"/>
                                  </p:stCondLst>
                                  <p:childTnLst>
                                    <p:animMotion origin="layout" path="M 0.1559 -3.7037E-7 L 0.96007 -3.7037E-7 " pathEditMode="relative" rAng="0" ptsTypes="AA">
                                      <p:cBhvr>
                                        <p:cTn id="76" dur="20000" fill="hold"/>
                                        <p:tgtEl>
                                          <p:spTgt spid="208"/>
                                        </p:tgtEl>
                                        <p:attrNameLst>
                                          <p:attrName>ppt_x</p:attrName>
                                          <p:attrName>ppt_y</p:attrName>
                                        </p:attrNameLst>
                                      </p:cBhvr>
                                      <p:rCtr x="40208"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210"/>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14288 -2.96296E-6 L 0.96007 -2.96296E-6 " pathEditMode="relative" rAng="0" ptsTypes="AA">
                                      <p:cBhvr>
                                        <p:cTn id="80" dur="20000" fill="hold"/>
                                        <p:tgtEl>
                                          <p:spTgt spid="214"/>
                                        </p:tgtEl>
                                        <p:attrNameLst>
                                          <p:attrName>ppt_x</p:attrName>
                                          <p:attrName>ppt_y</p:attrName>
                                        </p:attrNameLst>
                                      </p:cBhvr>
                                      <p:rCtr x="55139" y="0"/>
                                    </p:animMotion>
                                  </p:childTnLst>
                                </p:cTn>
                              </p:par>
                              <p:par>
                                <p:cTn id="81" presetID="0" presetClass="path" presetSubtype="0" fill="hold" grpId="0" nodeType="withEffect">
                                  <p:stCondLst>
                                    <p:cond delay="0"/>
                                  </p:stCondLst>
                                  <p:childTnLst>
                                    <p:animMotion origin="layout" path="M -0.26615 -4.44444E-6 L 0.96007 -4.44444E-6 " pathEditMode="relative" rAng="0" ptsTypes="AA">
                                      <p:cBhvr>
                                        <p:cTn id="82" dur="20000" fill="hold"/>
                                        <p:tgtEl>
                                          <p:spTgt spid="215"/>
                                        </p:tgtEl>
                                        <p:attrNameLst>
                                          <p:attrName>ppt_x</p:attrName>
                                          <p:attrName>ppt_y</p:attrName>
                                        </p:attrNameLst>
                                      </p:cBhvr>
                                      <p:rCtr x="61302" y="0"/>
                                    </p:animMotion>
                                  </p:childTnLst>
                                </p:cTn>
                              </p:par>
                              <p:par>
                                <p:cTn id="83" presetID="0" presetClass="path" presetSubtype="0" fill="hold" grpId="0" nodeType="withEffect">
                                  <p:stCondLst>
                                    <p:cond delay="0"/>
                                  </p:stCondLst>
                                  <p:childTnLst>
                                    <p:animMotion origin="layout" path="M -0.04566 1.85185E-6 L 0.96007 1.85185E-6 " pathEditMode="relative" rAng="0" ptsTypes="AA">
                                      <p:cBhvr>
                                        <p:cTn id="84" dur="20000" fill="hold"/>
                                        <p:tgtEl>
                                          <p:spTgt spid="218"/>
                                        </p:tgtEl>
                                        <p:attrNameLst>
                                          <p:attrName>ppt_x</p:attrName>
                                          <p:attrName>ppt_y</p:attrName>
                                        </p:attrNameLst>
                                      </p:cBhvr>
                                      <p:rCtr x="50278" y="0"/>
                                    </p:animMotion>
                                  </p:childTnLst>
                                </p:cTn>
                              </p:par>
                              <p:par>
                                <p:cTn id="85" presetID="0" presetClass="path" presetSubtype="0" fill="hold" grpId="0" nodeType="withEffect">
                                  <p:stCondLst>
                                    <p:cond delay="0"/>
                                  </p:stCondLst>
                                  <p:childTnLst>
                                    <p:animMotion origin="layout" path="M 0.08437 1.85185E-6 L 0.96007 1.85185E-6 " pathEditMode="relative" rAng="0" ptsTypes="AA">
                                      <p:cBhvr>
                                        <p:cTn id="86" dur="20000" fill="hold"/>
                                        <p:tgtEl>
                                          <p:spTgt spid="220"/>
                                        </p:tgtEl>
                                        <p:attrNameLst>
                                          <p:attrName>ppt_x</p:attrName>
                                          <p:attrName>ppt_y</p:attrName>
                                        </p:attrNameLst>
                                      </p:cBhvr>
                                      <p:rCtr x="43785" y="0"/>
                                    </p:animMotion>
                                  </p:childTnLst>
                                </p:cTn>
                              </p:par>
                              <p:par>
                                <p:cTn id="87" presetID="0" presetClass="path" presetSubtype="0" fill="hold" grpId="0" nodeType="withEffect">
                                  <p:stCondLst>
                                    <p:cond delay="0"/>
                                  </p:stCondLst>
                                  <p:childTnLst>
                                    <p:animMotion origin="layout" path="M -0.28073 -0.04352 L 0.82222 -0.04352 " pathEditMode="relative" rAng="0" ptsTypes="AA">
                                      <p:cBhvr>
                                        <p:cTn id="88" dur="20000" fill="hold"/>
                                        <p:tgtEl>
                                          <p:spTgt spid="230"/>
                                        </p:tgtEl>
                                        <p:attrNameLst>
                                          <p:attrName>ppt_x</p:attrName>
                                          <p:attrName>ppt_y</p:attrName>
                                        </p:attrNameLst>
                                      </p:cBhvr>
                                      <p:rCtr x="55156" y="0"/>
                                    </p:animMotion>
                                  </p:childTnLst>
                                </p:cTn>
                              </p:par>
                              <p:par>
                                <p:cTn id="89" presetID="0" presetClass="path" presetSubtype="0" fill="hold" grpId="0" nodeType="withEffect">
                                  <p:stCondLst>
                                    <p:cond delay="0"/>
                                  </p:stCondLst>
                                  <p:childTnLst>
                                    <p:animMotion origin="layout" path="M -0.14288 -2.96296E-6 L 0.96007 -2.96296E-6 " pathEditMode="relative" rAng="0" ptsTypes="AA">
                                      <p:cBhvr>
                                        <p:cTn id="90" dur="20000" fill="hold"/>
                                        <p:tgtEl>
                                          <p:spTgt spid="238"/>
                                        </p:tgtEl>
                                        <p:attrNameLst>
                                          <p:attrName>ppt_x</p:attrName>
                                          <p:attrName>ppt_y</p:attrName>
                                        </p:attrNameLst>
                                      </p:cBhvr>
                                      <p:rCtr x="55139" y="0"/>
                                    </p:animMotion>
                                  </p:childTnLst>
                                </p:cTn>
                              </p:par>
                              <p:par>
                                <p:cTn id="91" presetID="0" presetClass="path" presetSubtype="0" fill="hold" grpId="0" nodeType="withEffect">
                                  <p:stCondLst>
                                    <p:cond delay="0"/>
                                  </p:stCondLst>
                                  <p:childTnLst>
                                    <p:animMotion origin="layout" path="M -0.37396 3.33333E-6 L 0.96007 3.33333E-6 " pathEditMode="relative" rAng="0" ptsTypes="AA">
                                      <p:cBhvr>
                                        <p:cTn id="92" dur="20000" fill="hold"/>
                                        <p:tgtEl>
                                          <p:spTgt spid="243"/>
                                        </p:tgtEl>
                                        <p:attrNameLst>
                                          <p:attrName>ppt_x</p:attrName>
                                          <p:attrName>ppt_y</p:attrName>
                                        </p:attrNameLst>
                                      </p:cBhvr>
                                      <p:rCtr x="66701" y="0"/>
                                    </p:animMotion>
                                  </p:childTnLst>
                                </p:cTn>
                              </p:par>
                              <p:par>
                                <p:cTn id="93" presetID="0" presetClass="path" presetSubtype="0" fill="hold" grpId="0" nodeType="withEffect">
                                  <p:stCondLst>
                                    <p:cond delay="0"/>
                                  </p:stCondLst>
                                  <p:childTnLst>
                                    <p:animMotion origin="layout" path="M 0.1559 -3.7037E-7 L 0.96007 -3.7037E-7 " pathEditMode="relative" rAng="0" ptsTypes="AA">
                                      <p:cBhvr>
                                        <p:cTn id="94" dur="20000" fill="hold"/>
                                        <p:tgtEl>
                                          <p:spTgt spid="248"/>
                                        </p:tgtEl>
                                        <p:attrNameLst>
                                          <p:attrName>ppt_x</p:attrName>
                                          <p:attrName>ppt_y</p:attrName>
                                        </p:attrNameLst>
                                      </p:cBhvr>
                                      <p:rCtr x="40208"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254"/>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255"/>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27031 3.7037E-6 L 0.96007 3.7037E-6 " pathEditMode="relative" rAng="0" ptsTypes="AA">
                                      <p:cBhvr>
                                        <p:cTn id="100" dur="20000" fill="hold"/>
                                        <p:tgtEl>
                                          <p:spTgt spid="257"/>
                                        </p:tgtEl>
                                        <p:attrNameLst>
                                          <p:attrName>ppt_x</p:attrName>
                                          <p:attrName>ppt_y</p:attrName>
                                        </p:attrNameLst>
                                      </p:cBhvr>
                                      <p:rCtr x="61510" y="0"/>
                                    </p:animMotion>
                                  </p:childTnLst>
                                </p:cTn>
                              </p:par>
                              <p:par>
                                <p:cTn id="101" presetID="0" presetClass="path" presetSubtype="0" fill="hold" grpId="0" nodeType="withEffect">
                                  <p:stCondLst>
                                    <p:cond delay="0"/>
                                  </p:stCondLst>
                                  <p:childTnLst>
                                    <p:animMotion origin="layout" path="M -0.37396 3.33333E-6 L 0.96007 3.33333E-6 " pathEditMode="relative" rAng="0" ptsTypes="AA">
                                      <p:cBhvr>
                                        <p:cTn id="102" dur="20000" fill="hold"/>
                                        <p:tgtEl>
                                          <p:spTgt spid="259"/>
                                        </p:tgtEl>
                                        <p:attrNameLst>
                                          <p:attrName>ppt_x</p:attrName>
                                          <p:attrName>ppt_y</p:attrName>
                                        </p:attrNameLst>
                                      </p:cBhvr>
                                      <p:rCtr x="66701" y="0"/>
                                    </p:animMotion>
                                  </p:childTnLst>
                                </p:cTn>
                              </p:par>
                              <p:par>
                                <p:cTn id="103" presetID="0" presetClass="path" presetSubtype="0" fill="hold" grpId="0" nodeType="withEffect">
                                  <p:stCondLst>
                                    <p:cond delay="0"/>
                                  </p:stCondLst>
                                  <p:childTnLst>
                                    <p:animMotion origin="layout" path="M 0.08437 1.85185E-6 L 0.96007 1.85185E-6 " pathEditMode="relative" rAng="0" ptsTypes="AA">
                                      <p:cBhvr>
                                        <p:cTn id="104" dur="20000" fill="hold"/>
                                        <p:tgtEl>
                                          <p:spTgt spid="260"/>
                                        </p:tgtEl>
                                        <p:attrNameLst>
                                          <p:attrName>ppt_x</p:attrName>
                                          <p:attrName>ppt_y</p:attrName>
                                        </p:attrNameLst>
                                      </p:cBhvr>
                                      <p:rCtr x="43785" y="0"/>
                                    </p:animMotion>
                                  </p:childTnLst>
                                </p:cTn>
                              </p:par>
                              <p:par>
                                <p:cTn id="105" presetID="0" presetClass="path" presetSubtype="0" fill="hold" grpId="0" nodeType="withEffect">
                                  <p:stCondLst>
                                    <p:cond delay="0"/>
                                  </p:stCondLst>
                                  <p:childTnLst>
                                    <p:animMotion origin="layout" path="M -0.14288 -2.96296E-6 L 0.96007 -2.96296E-6 " pathEditMode="relative" rAng="0" ptsTypes="AA">
                                      <p:cBhvr>
                                        <p:cTn id="106" dur="20000" fill="hold"/>
                                        <p:tgtEl>
                                          <p:spTgt spid="262"/>
                                        </p:tgtEl>
                                        <p:attrNameLst>
                                          <p:attrName>ppt_x</p:attrName>
                                          <p:attrName>ppt_y</p:attrName>
                                        </p:attrNameLst>
                                      </p:cBhvr>
                                      <p:rCtr x="55139" y="0"/>
                                    </p:animMotion>
                                  </p:childTnLst>
                                </p:cTn>
                              </p:par>
                              <p:par>
                                <p:cTn id="107" presetID="0" presetClass="path" presetSubtype="0" fill="hold" grpId="0" nodeType="withEffect">
                                  <p:stCondLst>
                                    <p:cond delay="0"/>
                                  </p:stCondLst>
                                  <p:childTnLst>
                                    <p:animMotion origin="layout" path="M -0.14288 -2.96296E-6 L 0.96007 -2.96296E-6 " pathEditMode="relative" rAng="0" ptsTypes="AA">
                                      <p:cBhvr>
                                        <p:cTn id="108" dur="20000" fill="hold"/>
                                        <p:tgtEl>
                                          <p:spTgt spid="270"/>
                                        </p:tgtEl>
                                        <p:attrNameLst>
                                          <p:attrName>ppt_x</p:attrName>
                                          <p:attrName>ppt_y</p:attrName>
                                        </p:attrNameLst>
                                      </p:cBhvr>
                                      <p:rCtr x="55139" y="0"/>
                                    </p:animMotion>
                                  </p:childTnLst>
                                </p:cTn>
                              </p:par>
                              <p:par>
                                <p:cTn id="109" presetID="0" presetClass="path" presetSubtype="0" fill="hold" grpId="0" nodeType="withEffect">
                                  <p:stCondLst>
                                    <p:cond delay="0"/>
                                  </p:stCondLst>
                                  <p:childTnLst>
                                    <p:animMotion origin="layout" path="M -0.14288 -2.96296E-6 L 0.96007 -2.96296E-6 " pathEditMode="relative" rAng="0" ptsTypes="AA">
                                      <p:cBhvr>
                                        <p:cTn id="110" dur="20000" fill="hold"/>
                                        <p:tgtEl>
                                          <p:spTgt spid="286"/>
                                        </p:tgtEl>
                                        <p:attrNameLst>
                                          <p:attrName>ppt_x</p:attrName>
                                          <p:attrName>ppt_y</p:attrName>
                                        </p:attrNameLst>
                                      </p:cBhvr>
                                      <p:rCtr x="55139" y="0"/>
                                    </p:animMotion>
                                  </p:childTnLst>
                                </p:cTn>
                              </p:par>
                              <p:par>
                                <p:cTn id="111" presetID="0" presetClass="path" presetSubtype="0" fill="hold" grpId="0" nodeType="withEffect">
                                  <p:stCondLst>
                                    <p:cond delay="0"/>
                                  </p:stCondLst>
                                  <p:childTnLst>
                                    <p:animMotion origin="layout" path="M 0.08437 1.85185E-6 L 0.96007 1.85185E-6 " pathEditMode="relative" rAng="0" ptsTypes="AA">
                                      <p:cBhvr>
                                        <p:cTn id="112" dur="20000" fill="hold"/>
                                        <p:tgtEl>
                                          <p:spTgt spid="292"/>
                                        </p:tgtEl>
                                        <p:attrNameLst>
                                          <p:attrName>ppt_x</p:attrName>
                                          <p:attrName>ppt_y</p:attrName>
                                        </p:attrNameLst>
                                      </p:cBhvr>
                                      <p:rCtr x="43785"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300"/>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08437 1.85185E-6 L 0.96007 1.85185E-6 " pathEditMode="relative" rAng="0" ptsTypes="AA">
                                      <p:cBhvr>
                                        <p:cTn id="116" dur="20000" fill="hold"/>
                                        <p:tgtEl>
                                          <p:spTgt spid="308"/>
                                        </p:tgtEl>
                                        <p:attrNameLst>
                                          <p:attrName>ppt_x</p:attrName>
                                          <p:attrName>ppt_y</p:attrName>
                                        </p:attrNameLst>
                                      </p:cBhvr>
                                      <p:rCtr x="43785" y="0"/>
                                    </p:animMotion>
                                  </p:childTnLst>
                                </p:cTn>
                              </p:par>
                              <p:par>
                                <p:cTn id="117" presetID="0" presetClass="path" presetSubtype="0" fill="hold" grpId="0" nodeType="withEffect">
                                  <p:stCondLst>
                                    <p:cond delay="0"/>
                                  </p:stCondLst>
                                  <p:childTnLst>
                                    <p:animMotion origin="layout" path="M -0.27031 3.7037E-6 L 0.96007 3.7037E-6 " pathEditMode="relative" rAng="0" ptsTypes="AA">
                                      <p:cBhvr>
                                        <p:cTn id="118" dur="20000" fill="hold"/>
                                        <p:tgtEl>
                                          <p:spTgt spid="321"/>
                                        </p:tgtEl>
                                        <p:attrNameLst>
                                          <p:attrName>ppt_x</p:attrName>
                                          <p:attrName>ppt_y</p:attrName>
                                        </p:attrNameLst>
                                      </p:cBhvr>
                                      <p:rCtr x="61510" y="0"/>
                                    </p:animMotion>
                                  </p:childTnLst>
                                </p:cTn>
                              </p:par>
                              <p:par>
                                <p:cTn id="119" presetID="0" presetClass="path" presetSubtype="0" fill="hold" grpId="0" nodeType="withEffect">
                                  <p:stCondLst>
                                    <p:cond delay="0"/>
                                  </p:stCondLst>
                                  <p:childTnLst>
                                    <p:animMotion origin="layout" path="M 0.08437 1.85185E-6 L 0.96007 1.85185E-6 " pathEditMode="relative" rAng="0" ptsTypes="AA">
                                      <p:cBhvr>
                                        <p:cTn id="120" dur="20000" fill="hold"/>
                                        <p:tgtEl>
                                          <p:spTgt spid="324"/>
                                        </p:tgtEl>
                                        <p:attrNameLst>
                                          <p:attrName>ppt_x</p:attrName>
                                          <p:attrName>ppt_y</p:attrName>
                                        </p:attrNameLst>
                                      </p:cBhvr>
                                      <p:rCtr x="43785" y="0"/>
                                    </p:animMotion>
                                  </p:childTnLst>
                                </p:cTn>
                              </p:par>
                              <p:par>
                                <p:cTn id="121" presetID="0" presetClass="path" presetSubtype="0" fill="hold" grpId="0" nodeType="withEffect">
                                  <p:stCondLst>
                                    <p:cond delay="0"/>
                                  </p:stCondLst>
                                  <p:childTnLst>
                                    <p:animMotion origin="layout" path="M -0.26615 -4.44444E-6 L 0.96007 -4.44444E-6 " pathEditMode="relative" rAng="0" ptsTypes="AA">
                                      <p:cBhvr>
                                        <p:cTn id="122" dur="20000" fill="hold"/>
                                        <p:tgtEl>
                                          <p:spTgt spid="327"/>
                                        </p:tgtEl>
                                        <p:attrNameLst>
                                          <p:attrName>ppt_x</p:attrName>
                                          <p:attrName>ppt_y</p:attrName>
                                        </p:attrNameLst>
                                      </p:cBhvr>
                                      <p:rCtr x="61302" y="0"/>
                                    </p:animMotion>
                                  </p:childTnLst>
                                </p:cTn>
                              </p:par>
                              <p:par>
                                <p:cTn id="123" presetID="0" presetClass="path" presetSubtype="0" fill="hold" grpId="0" nodeType="withEffect">
                                  <p:stCondLst>
                                    <p:cond delay="0"/>
                                  </p:stCondLst>
                                  <p:childTnLst>
                                    <p:animMotion origin="layout" path="M -0.37396 3.33333E-6 L 0.96007 3.33333E-6 " pathEditMode="relative" rAng="0" ptsTypes="AA">
                                      <p:cBhvr>
                                        <p:cTn id="124" dur="20000" fill="hold"/>
                                        <p:tgtEl>
                                          <p:spTgt spid="331"/>
                                        </p:tgtEl>
                                        <p:attrNameLst>
                                          <p:attrName>ppt_x</p:attrName>
                                          <p:attrName>ppt_y</p:attrName>
                                        </p:attrNameLst>
                                      </p:cBhvr>
                                      <p:rCtr x="66701" y="0"/>
                                    </p:animMotion>
                                  </p:childTnLst>
                                </p:cTn>
                              </p:par>
                              <p:par>
                                <p:cTn id="125" presetID="0" presetClass="path" presetSubtype="0" fill="hold" grpId="0" nodeType="withEffect">
                                  <p:stCondLst>
                                    <p:cond delay="0"/>
                                  </p:stCondLst>
                                  <p:childTnLst>
                                    <p:animMotion origin="layout" path="M 0.08437 1.85185E-6 L 0.96007 1.85185E-6 " pathEditMode="relative" rAng="0" ptsTypes="AA">
                                      <p:cBhvr>
                                        <p:cTn id="126" dur="20000" fill="hold"/>
                                        <p:tgtEl>
                                          <p:spTgt spid="332"/>
                                        </p:tgtEl>
                                        <p:attrNameLst>
                                          <p:attrName>ppt_x</p:attrName>
                                          <p:attrName>ppt_y</p:attrName>
                                        </p:attrNameLst>
                                      </p:cBhvr>
                                      <p:rCtr x="43785" y="0"/>
                                    </p:animMotion>
                                  </p:childTnLst>
                                </p:cTn>
                              </p:par>
                              <p:par>
                                <p:cTn id="127" presetID="0" presetClass="path" presetSubtype="0" fill="hold" grpId="0" nodeType="withEffect">
                                  <p:stCondLst>
                                    <p:cond delay="0"/>
                                  </p:stCondLst>
                                  <p:childTnLst>
                                    <p:animMotion origin="layout" path="M -0.14288 -2.96296E-6 L 0.96007 -2.96296E-6 " pathEditMode="relative" rAng="0" ptsTypes="AA">
                                      <p:cBhvr>
                                        <p:cTn id="128" dur="20000" fill="hold"/>
                                        <p:tgtEl>
                                          <p:spTgt spid="334"/>
                                        </p:tgtEl>
                                        <p:attrNameLst>
                                          <p:attrName>ppt_x</p:attrName>
                                          <p:attrName>ppt_y</p:attrName>
                                        </p:attrNameLst>
                                      </p:cBhvr>
                                      <p:rCtr x="55139" y="0"/>
                                    </p:animMotion>
                                  </p:childTnLst>
                                </p:cTn>
                              </p:par>
                              <p:par>
                                <p:cTn id="129" presetID="0" presetClass="path" presetSubtype="0" fill="hold" grpId="0" nodeType="withEffect">
                                  <p:stCondLst>
                                    <p:cond delay="0"/>
                                  </p:stCondLst>
                                  <p:childTnLst>
                                    <p:animMotion origin="layout" path="M -0.26615 -4.44444E-6 L 0.96007 -4.44444E-6 " pathEditMode="relative" rAng="0" ptsTypes="AA">
                                      <p:cBhvr>
                                        <p:cTn id="130" dur="20000" fill="hold"/>
                                        <p:tgtEl>
                                          <p:spTgt spid="335"/>
                                        </p:tgtEl>
                                        <p:attrNameLst>
                                          <p:attrName>ppt_x</p:attrName>
                                          <p:attrName>ppt_y</p:attrName>
                                        </p:attrNameLst>
                                      </p:cBhvr>
                                      <p:rCtr x="61302" y="0"/>
                                    </p:animMotion>
                                  </p:childTnLst>
                                </p:cTn>
                              </p:par>
                              <p:par>
                                <p:cTn id="131" presetID="0" presetClass="path" presetSubtype="0" fill="hold" grpId="0" nodeType="withEffect">
                                  <p:stCondLst>
                                    <p:cond delay="0"/>
                                  </p:stCondLst>
                                  <p:childTnLst>
                                    <p:animMotion origin="layout" path="M -0.04566 1.85185E-6 L 0.96007 1.85185E-6 " pathEditMode="relative" rAng="0" ptsTypes="AA">
                                      <p:cBhvr>
                                        <p:cTn id="132" dur="20000" fill="hold"/>
                                        <p:tgtEl>
                                          <p:spTgt spid="338"/>
                                        </p:tgtEl>
                                        <p:attrNameLst>
                                          <p:attrName>ppt_x</p:attrName>
                                          <p:attrName>ppt_y</p:attrName>
                                        </p:attrNameLst>
                                      </p:cBhvr>
                                      <p:rCtr x="50278" y="0"/>
                                    </p:animMotion>
                                  </p:childTnLst>
                                </p:cTn>
                              </p:par>
                              <p:par>
                                <p:cTn id="133" presetID="0" presetClass="path" presetSubtype="0" fill="hold" grpId="0" nodeType="withEffect">
                                  <p:stCondLst>
                                    <p:cond delay="0"/>
                                  </p:stCondLst>
                                  <p:childTnLst>
                                    <p:animMotion origin="layout" path="M -0.37396 3.33333E-6 L 0.96007 3.33333E-6 " pathEditMode="relative" rAng="0" ptsTypes="AA">
                                      <p:cBhvr>
                                        <p:cTn id="134" dur="20000" fill="hold"/>
                                        <p:tgtEl>
                                          <p:spTgt spid="339"/>
                                        </p:tgtEl>
                                        <p:attrNameLst>
                                          <p:attrName>ppt_x</p:attrName>
                                          <p:attrName>ppt_y</p:attrName>
                                        </p:attrNameLst>
                                      </p:cBhvr>
                                      <p:rCtr x="66701" y="0"/>
                                    </p:animMotion>
                                  </p:childTnLst>
                                </p:cTn>
                              </p:par>
                              <p:par>
                                <p:cTn id="135" presetID="0" presetClass="path" presetSubtype="0" fill="hold" grpId="0" nodeType="withEffect">
                                  <p:stCondLst>
                                    <p:cond delay="0"/>
                                  </p:stCondLst>
                                  <p:childTnLst>
                                    <p:animMotion origin="layout" path="M 0.08437 1.85185E-6 L 0.96007 1.85185E-6 " pathEditMode="relative" rAng="0" ptsTypes="AA">
                                      <p:cBhvr>
                                        <p:cTn id="136" dur="20000" fill="hold"/>
                                        <p:tgtEl>
                                          <p:spTgt spid="340"/>
                                        </p:tgtEl>
                                        <p:attrNameLst>
                                          <p:attrName>ppt_x</p:attrName>
                                          <p:attrName>ppt_y</p:attrName>
                                        </p:attrNameLst>
                                      </p:cBhvr>
                                      <p:rCtr x="43785" y="0"/>
                                    </p:animMotion>
                                  </p:childTnLst>
                                </p:cTn>
                              </p:par>
                              <p:par>
                                <p:cTn id="137" presetID="0" presetClass="path" presetSubtype="0" fill="hold" grpId="0" nodeType="withEffect">
                                  <p:stCondLst>
                                    <p:cond delay="0"/>
                                  </p:stCondLst>
                                  <p:childTnLst>
                                    <p:animMotion origin="layout" path="M -0.26615 -4.44444E-6 L 0.96007 -4.44444E-6 " pathEditMode="relative" rAng="0" ptsTypes="AA">
                                      <p:cBhvr>
                                        <p:cTn id="138" dur="20000" fill="hold"/>
                                        <p:tgtEl>
                                          <p:spTgt spid="343"/>
                                        </p:tgtEl>
                                        <p:attrNameLst>
                                          <p:attrName>ppt_x</p:attrName>
                                          <p:attrName>ppt_y</p:attrName>
                                        </p:attrNameLst>
                                      </p:cBhvr>
                                      <p:rCtr x="61302" y="0"/>
                                    </p:animMotion>
                                  </p:childTnLst>
                                </p:cTn>
                              </p:par>
                              <p:par>
                                <p:cTn id="139" presetID="0" presetClass="path" presetSubtype="0" fill="hold" grpId="0" nodeType="withEffect">
                                  <p:stCondLst>
                                    <p:cond delay="0"/>
                                  </p:stCondLst>
                                  <p:childTnLst>
                                    <p:animMotion origin="layout" path="M 0.08437 1.85185E-6 L 0.96007 1.85185E-6 " pathEditMode="relative" rAng="0" ptsTypes="AA">
                                      <p:cBhvr>
                                        <p:cTn id="140" dur="20000" fill="hold"/>
                                        <p:tgtEl>
                                          <p:spTgt spid="348"/>
                                        </p:tgtEl>
                                        <p:attrNameLst>
                                          <p:attrName>ppt_x</p:attrName>
                                          <p:attrName>ppt_y</p:attrName>
                                        </p:attrNameLst>
                                      </p:cBhvr>
                                      <p:rCtr x="43785" y="0"/>
                                    </p:animMotion>
                                  </p:childTnLst>
                                </p:cTn>
                              </p:par>
                              <p:par>
                                <p:cTn id="141" presetID="0" presetClass="path" presetSubtype="0" fill="hold" grpId="0" nodeType="withEffect">
                                  <p:stCondLst>
                                    <p:cond delay="0"/>
                                  </p:stCondLst>
                                  <p:childTnLst>
                                    <p:animMotion origin="layout" path="M -0.14288 -2.96296E-6 L 0.96007 -2.96296E-6 " pathEditMode="relative" rAng="0" ptsTypes="AA">
                                      <p:cBhvr>
                                        <p:cTn id="142" dur="20000" fill="hold"/>
                                        <p:tgtEl>
                                          <p:spTgt spid="350"/>
                                        </p:tgtEl>
                                        <p:attrNameLst>
                                          <p:attrName>ppt_x</p:attrName>
                                          <p:attrName>ppt_y</p:attrName>
                                        </p:attrNameLst>
                                      </p:cBhvr>
                                      <p:rCtr x="55139" y="0"/>
                                    </p:animMotion>
                                  </p:childTnLst>
                                </p:cTn>
                              </p:par>
                              <p:par>
                                <p:cTn id="143" presetID="0" presetClass="path" presetSubtype="0" fill="hold" grpId="0" nodeType="withEffect">
                                  <p:stCondLst>
                                    <p:cond delay="0"/>
                                  </p:stCondLst>
                                  <p:childTnLst>
                                    <p:animMotion origin="layout" path="M 0.1559 -3.7037E-7 L 0.96007 -3.7037E-7 " pathEditMode="relative" rAng="0" ptsTypes="AA">
                                      <p:cBhvr>
                                        <p:cTn id="144" dur="20000" fill="hold"/>
                                        <p:tgtEl>
                                          <p:spTgt spid="352"/>
                                        </p:tgtEl>
                                        <p:attrNameLst>
                                          <p:attrName>ppt_x</p:attrName>
                                          <p:attrName>ppt_y</p:attrName>
                                        </p:attrNameLst>
                                      </p:cBhvr>
                                      <p:rCtr x="40208"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354"/>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08437 1.85185E-6 L 0.96007 1.85185E-6 " pathEditMode="relative" rAng="0" ptsTypes="AA">
                                      <p:cBhvr>
                                        <p:cTn id="148" dur="20000" fill="hold"/>
                                        <p:tgtEl>
                                          <p:spTgt spid="356"/>
                                        </p:tgtEl>
                                        <p:attrNameLst>
                                          <p:attrName>ppt_x</p:attrName>
                                          <p:attrName>ppt_y</p:attrName>
                                        </p:attrNameLst>
                                      </p:cBhvr>
                                      <p:rCtr x="43785"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357"/>
                                        </p:tgtEl>
                                        <p:attrNameLst>
                                          <p:attrName>ppt_x</p:attrName>
                                          <p:attrName>ppt_y</p:attrName>
                                        </p:attrNameLst>
                                      </p:cBhvr>
                                      <p:rCtr x="45590" y="0"/>
                                    </p:animMotion>
                                  </p:childTnLst>
                                </p:cTn>
                              </p:par>
                              <p:par>
                                <p:cTn id="151" presetID="63" presetClass="path" presetSubtype="0" fill="hold" nodeType="withEffect">
                                  <p:stCondLst>
                                    <p:cond delay="0"/>
                                  </p:stCondLst>
                                  <p:childTnLst>
                                    <p:animMotion origin="layout" path="M 0 0  L 0.25 0  E" pathEditMode="relative" ptsTypes="">
                                      <p:cBhvr>
                                        <p:cTn id="152" dur="20000" spd="-100000" fill="hold"/>
                                        <p:tgtEl>
                                          <p:spTgt spid="39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33" grpId="0" animBg="1"/>
      <p:bldP spid="134" grpId="0" animBg="1"/>
      <p:bldP spid="136" grpId="0" animBg="1"/>
      <p:bldP spid="137" grpId="0" animBg="1"/>
      <p:bldP spid="138" grpId="0" animBg="1"/>
      <p:bldP spid="141" grpId="0" animBg="1"/>
      <p:bldP spid="144" grpId="0" animBg="1"/>
      <p:bldP spid="145" grpId="0" animBg="1"/>
      <p:bldP spid="150" grpId="0" animBg="1"/>
      <p:bldP spid="151" grpId="0" animBg="1"/>
      <p:bldP spid="152" grpId="0" animBg="1"/>
      <p:bldP spid="153" grpId="0" animBg="1"/>
      <p:bldP spid="154" grpId="0" animBg="1"/>
      <p:bldP spid="157" grpId="0" animBg="1"/>
      <p:bldP spid="166" grpId="0" animBg="1"/>
      <p:bldP spid="170" grpId="0" animBg="1"/>
      <p:bldP spid="172" grpId="0" animBg="1"/>
      <p:bldP spid="174" grpId="0" animBg="1"/>
      <p:bldP spid="175" grpId="0" animBg="1"/>
      <p:bldP spid="178" grpId="0" animBg="1"/>
      <p:bldP spid="179" grpId="0" animBg="1"/>
      <p:bldP spid="180" grpId="0" animBg="1"/>
      <p:bldP spid="182" grpId="0" animBg="1"/>
      <p:bldP spid="188" grpId="0" animBg="1"/>
      <p:bldP spid="190" grpId="0" animBg="1"/>
      <p:bldP spid="192" grpId="0" animBg="1"/>
      <p:bldP spid="194" grpId="0" animBg="1"/>
      <p:bldP spid="198" grpId="0" animBg="1"/>
      <p:bldP spid="199" grpId="0" animBg="1"/>
      <p:bldP spid="200" grpId="0" animBg="1"/>
      <p:bldP spid="202" grpId="0" animBg="1"/>
      <p:bldP spid="203" grpId="0" animBg="1"/>
      <p:bldP spid="204" grpId="0" animBg="1"/>
      <p:bldP spid="206" grpId="0" animBg="1"/>
      <p:bldP spid="208" grpId="0" animBg="1"/>
      <p:bldP spid="210" grpId="0" animBg="1"/>
      <p:bldP spid="214" grpId="0" animBg="1"/>
      <p:bldP spid="215" grpId="0" animBg="1"/>
      <p:bldP spid="218" grpId="0" animBg="1"/>
      <p:bldP spid="220" grpId="0" animBg="1"/>
      <p:bldP spid="230" grpId="0" animBg="1"/>
      <p:bldP spid="238" grpId="0" animBg="1"/>
      <p:bldP spid="243" grpId="0" animBg="1"/>
      <p:bldP spid="248" grpId="0" animBg="1"/>
      <p:bldP spid="254" grpId="0" animBg="1"/>
      <p:bldP spid="255" grpId="0" animBg="1"/>
      <p:bldP spid="257" grpId="0" animBg="1"/>
      <p:bldP spid="259" grpId="0" animBg="1"/>
      <p:bldP spid="260" grpId="0" animBg="1"/>
      <p:bldP spid="262" grpId="0" animBg="1"/>
      <p:bldP spid="270" grpId="0" animBg="1"/>
      <p:bldP spid="286" grpId="0" animBg="1"/>
      <p:bldP spid="292" grpId="0" animBg="1"/>
      <p:bldP spid="300" grpId="0" animBg="1"/>
      <p:bldP spid="308" grpId="0" animBg="1"/>
      <p:bldP spid="321" grpId="0" animBg="1"/>
      <p:bldP spid="324" grpId="0" animBg="1"/>
      <p:bldP spid="327" grpId="0" animBg="1"/>
      <p:bldP spid="331" grpId="0" animBg="1"/>
      <p:bldP spid="332" grpId="0" animBg="1"/>
      <p:bldP spid="334" grpId="0" animBg="1"/>
      <p:bldP spid="335" grpId="0" animBg="1"/>
      <p:bldP spid="338" grpId="0" animBg="1"/>
      <p:bldP spid="339" grpId="0" animBg="1"/>
      <p:bldP spid="340" grpId="0" animBg="1"/>
      <p:bldP spid="343" grpId="0" animBg="1"/>
      <p:bldP spid="348" grpId="0" animBg="1"/>
      <p:bldP spid="350" grpId="0" animBg="1"/>
      <p:bldP spid="352" grpId="0" animBg="1"/>
      <p:bldP spid="354" grpId="0" animBg="1"/>
      <p:bldP spid="356" grpId="0" animBg="1"/>
      <p:bldP spid="357" grpId="0" animBg="1"/>
    </p:bldLst>
  </p:timing>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pic>
        <p:nvPicPr>
          <p:cNvPr id="2" name="Picture 1" descr="techno-green.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1827877">
            <a:off x="-4049235" y="-692955"/>
            <a:ext cx="17965328" cy="16662813"/>
          </a:xfrm>
          <a:prstGeom prst="rect">
            <a:avLst/>
          </a:prstGeom>
        </p:spPr>
      </p:pic>
      <p:sp>
        <p:nvSpPr>
          <p:cNvPr id="114" name="Chevron 113"/>
          <p:cNvSpPr/>
          <p:nvPr userDrawn="1"/>
        </p:nvSpPr>
        <p:spPr>
          <a:xfrm>
            <a:off x="2742600"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22" name="Chevron 121"/>
          <p:cNvSpPr/>
          <p:nvPr userDrawn="1"/>
        </p:nvSpPr>
        <p:spPr>
          <a:xfrm>
            <a:off x="5017789"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1" name="Chevron 130"/>
          <p:cNvSpPr/>
          <p:nvPr userDrawn="1"/>
        </p:nvSpPr>
        <p:spPr>
          <a:xfrm>
            <a:off x="5397860" y="7087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7313049" y="1596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7762700" y="-112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7989155"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978998" y="572571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725539"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0" name="Chevron 359"/>
          <p:cNvSpPr/>
          <p:nvPr userDrawn="1"/>
        </p:nvSpPr>
        <p:spPr>
          <a:xfrm>
            <a:off x="-5713966"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hevron 361"/>
          <p:cNvSpPr/>
          <p:nvPr userDrawn="1"/>
        </p:nvSpPr>
        <p:spPr>
          <a:xfrm>
            <a:off x="-3311994" y="-148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hevron 369"/>
          <p:cNvSpPr/>
          <p:nvPr userDrawn="1"/>
        </p:nvSpPr>
        <p:spPr>
          <a:xfrm>
            <a:off x="17877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2" name="Chevron 371"/>
          <p:cNvSpPr/>
          <p:nvPr userDrawn="1"/>
        </p:nvSpPr>
        <p:spPr>
          <a:xfrm>
            <a:off x="-3192251" y="-106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6" name="Chevron 375"/>
          <p:cNvSpPr/>
          <p:nvPr userDrawn="1"/>
        </p:nvSpPr>
        <p:spPr>
          <a:xfrm>
            <a:off x="-3418706" y="-1131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8" name="Chevron 377"/>
          <p:cNvSpPr/>
          <p:nvPr userDrawn="1"/>
        </p:nvSpPr>
        <p:spPr>
          <a:xfrm>
            <a:off x="-1016734" y="-142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0" name="Chevron 509"/>
          <p:cNvSpPr/>
          <p:nvPr userDrawn="1"/>
        </p:nvSpPr>
        <p:spPr>
          <a:xfrm>
            <a:off x="3290812"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1" name="Chevron 510"/>
          <p:cNvSpPr/>
          <p:nvPr userDrawn="1"/>
        </p:nvSpPr>
        <p:spPr>
          <a:xfrm>
            <a:off x="5583717"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5" name="Chevron 514"/>
          <p:cNvSpPr/>
          <p:nvPr userDrawn="1"/>
        </p:nvSpPr>
        <p:spPr>
          <a:xfrm>
            <a:off x="8086577"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8" name="Chevron 517"/>
          <p:cNvSpPr/>
          <p:nvPr userDrawn="1"/>
        </p:nvSpPr>
        <p:spPr>
          <a:xfrm>
            <a:off x="5566001"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9" name="Chevron 518"/>
          <p:cNvSpPr/>
          <p:nvPr userDrawn="1"/>
        </p:nvSpPr>
        <p:spPr>
          <a:xfrm>
            <a:off x="7858906"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hevron 522"/>
          <p:cNvSpPr/>
          <p:nvPr userDrawn="1"/>
        </p:nvSpPr>
        <p:spPr>
          <a:xfrm>
            <a:off x="10361766"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hevron 525"/>
          <p:cNvSpPr/>
          <p:nvPr userDrawn="1"/>
        </p:nvSpPr>
        <p:spPr>
          <a:xfrm>
            <a:off x="3290812" y="262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7" name="Chevron 526"/>
          <p:cNvSpPr/>
          <p:nvPr userDrawn="1"/>
        </p:nvSpPr>
        <p:spPr>
          <a:xfrm>
            <a:off x="5583717" y="374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hevron 528"/>
          <p:cNvSpPr/>
          <p:nvPr userDrawn="1"/>
        </p:nvSpPr>
        <p:spPr>
          <a:xfrm>
            <a:off x="6531388" y="1914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1" name="Chevron 530"/>
          <p:cNvSpPr/>
          <p:nvPr userDrawn="1"/>
        </p:nvSpPr>
        <p:spPr>
          <a:xfrm>
            <a:off x="8086577" y="446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4" name="Chevron 533"/>
          <p:cNvSpPr/>
          <p:nvPr userDrawn="1"/>
        </p:nvSpPr>
        <p:spPr>
          <a:xfrm>
            <a:off x="7861261" y="120670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5" name="Chevron 534"/>
          <p:cNvSpPr/>
          <p:nvPr userDrawn="1"/>
        </p:nvSpPr>
        <p:spPr>
          <a:xfrm>
            <a:off x="10154166" y="232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hevron 538"/>
          <p:cNvSpPr/>
          <p:nvPr userDrawn="1"/>
        </p:nvSpPr>
        <p:spPr>
          <a:xfrm>
            <a:off x="12657026" y="304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4" name="Chevron 733"/>
          <p:cNvSpPr/>
          <p:nvPr userDrawn="1"/>
        </p:nvSpPr>
        <p:spPr>
          <a:xfrm>
            <a:off x="16623160" y="263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6" name="Chevron 735"/>
          <p:cNvSpPr/>
          <p:nvPr userDrawn="1"/>
        </p:nvSpPr>
        <p:spPr>
          <a:xfrm>
            <a:off x="16415560"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8" name="Chevron 737"/>
          <p:cNvSpPr/>
          <p:nvPr userDrawn="1"/>
        </p:nvSpPr>
        <p:spPr>
          <a:xfrm>
            <a:off x="17363231" y="381909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9" name="Chevron 738"/>
          <p:cNvSpPr/>
          <p:nvPr userDrawn="1"/>
        </p:nvSpPr>
        <p:spPr>
          <a:xfrm>
            <a:off x="16263160"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0" name="Chevron 739"/>
          <p:cNvSpPr/>
          <p:nvPr userDrawn="1"/>
        </p:nvSpPr>
        <p:spPr>
          <a:xfrm>
            <a:off x="2698136" y="59684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1" name="Chevron 740"/>
          <p:cNvSpPr/>
          <p:nvPr userDrawn="1"/>
        </p:nvSpPr>
        <p:spPr>
          <a:xfrm>
            <a:off x="16362832" y="122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2" name="Chevron 741"/>
          <p:cNvSpPr/>
          <p:nvPr userDrawn="1"/>
        </p:nvSpPr>
        <p:spPr>
          <a:xfrm>
            <a:off x="6506334" y="558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3" name="Chevron 742"/>
          <p:cNvSpPr/>
          <p:nvPr userDrawn="1"/>
        </p:nvSpPr>
        <p:spPr>
          <a:xfrm>
            <a:off x="16397844" y="453057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4" name="Chevron 743"/>
          <p:cNvSpPr/>
          <p:nvPr userDrawn="1"/>
        </p:nvSpPr>
        <p:spPr>
          <a:xfrm>
            <a:off x="18690749"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5" name="Chevron 744"/>
          <p:cNvSpPr/>
          <p:nvPr userDrawn="1"/>
        </p:nvSpPr>
        <p:spPr>
          <a:xfrm>
            <a:off x="16136377" y="227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6" name="Chevron 745"/>
          <p:cNvSpPr/>
          <p:nvPr userDrawn="1"/>
        </p:nvSpPr>
        <p:spPr>
          <a:xfrm>
            <a:off x="4753429" y="61136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7" name="Chevron 746"/>
          <p:cNvSpPr/>
          <p:nvPr userDrawn="1"/>
        </p:nvSpPr>
        <p:spPr>
          <a:xfrm>
            <a:off x="18538349"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8" name="Chevron 747"/>
          <p:cNvSpPr/>
          <p:nvPr userDrawn="1"/>
        </p:nvSpPr>
        <p:spPr>
          <a:xfrm>
            <a:off x="21193609" y="637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0" name="Chevron 749"/>
          <p:cNvSpPr/>
          <p:nvPr userDrawn="1"/>
        </p:nvSpPr>
        <p:spPr>
          <a:xfrm>
            <a:off x="16623160" y="411811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2" name="Chevron 751"/>
          <p:cNvSpPr/>
          <p:nvPr userDrawn="1"/>
        </p:nvSpPr>
        <p:spPr>
          <a:xfrm>
            <a:off x="16415560" y="713174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4" name="Chevron 753"/>
          <p:cNvSpPr/>
          <p:nvPr userDrawn="1"/>
        </p:nvSpPr>
        <p:spPr>
          <a:xfrm>
            <a:off x="17363231" y="529968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5" name="Chevron 754"/>
          <p:cNvSpPr/>
          <p:nvPr userDrawn="1"/>
        </p:nvSpPr>
        <p:spPr>
          <a:xfrm>
            <a:off x="16263160" y="234318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6" name="Chevron 755"/>
          <p:cNvSpPr/>
          <p:nvPr userDrawn="1"/>
        </p:nvSpPr>
        <p:spPr>
          <a:xfrm>
            <a:off x="4933429" y="589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7" name="Chevron 756"/>
          <p:cNvSpPr/>
          <p:nvPr userDrawn="1"/>
        </p:nvSpPr>
        <p:spPr>
          <a:xfrm>
            <a:off x="18658092" y="128382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8" name="Chevron 757"/>
          <p:cNvSpPr/>
          <p:nvPr userDrawn="1"/>
        </p:nvSpPr>
        <p:spPr>
          <a:xfrm>
            <a:off x="6815058" y="569460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9" name="Chevron 758"/>
          <p:cNvSpPr/>
          <p:nvPr userDrawn="1"/>
        </p:nvSpPr>
        <p:spPr>
          <a:xfrm>
            <a:off x="18693104" y="459179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0" name="Chevron 759"/>
          <p:cNvSpPr/>
          <p:nvPr userDrawn="1"/>
        </p:nvSpPr>
        <p:spPr>
          <a:xfrm>
            <a:off x="20986009" y="571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1" name="Chevron 760"/>
          <p:cNvSpPr/>
          <p:nvPr userDrawn="1"/>
        </p:nvSpPr>
        <p:spPr>
          <a:xfrm>
            <a:off x="18431637" y="23387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2" name="Chevron 761"/>
          <p:cNvSpPr/>
          <p:nvPr userDrawn="1"/>
        </p:nvSpPr>
        <p:spPr>
          <a:xfrm>
            <a:off x="3023379" y="535362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3" name="Chevron 762"/>
          <p:cNvSpPr/>
          <p:nvPr userDrawn="1"/>
        </p:nvSpPr>
        <p:spPr>
          <a:xfrm>
            <a:off x="1077910" y="569998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4" name="Chevron 763"/>
          <p:cNvSpPr/>
          <p:nvPr userDrawn="1"/>
        </p:nvSpPr>
        <p:spPr>
          <a:xfrm>
            <a:off x="3372587"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5" name="Chevron 764"/>
          <p:cNvSpPr/>
          <p:nvPr userDrawn="1"/>
        </p:nvSpPr>
        <p:spPr>
          <a:xfrm>
            <a:off x="5757860"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1" name="Chevron 770"/>
          <p:cNvSpPr/>
          <p:nvPr userDrawn="1"/>
        </p:nvSpPr>
        <p:spPr>
          <a:xfrm>
            <a:off x="7933377" y="-72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3" name="Chevron 772"/>
          <p:cNvSpPr/>
          <p:nvPr userDrawn="1"/>
        </p:nvSpPr>
        <p:spPr>
          <a:xfrm>
            <a:off x="8033049"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9" name="Chevron 778"/>
          <p:cNvSpPr/>
          <p:nvPr userDrawn="1"/>
        </p:nvSpPr>
        <p:spPr>
          <a:xfrm>
            <a:off x="5807226" y="573091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9" name="Chevron 788"/>
          <p:cNvSpPr/>
          <p:nvPr userDrawn="1"/>
        </p:nvSpPr>
        <p:spPr>
          <a:xfrm>
            <a:off x="10328309" y="-30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5" name="Chevron 794"/>
          <p:cNvSpPr/>
          <p:nvPr userDrawn="1"/>
        </p:nvSpPr>
        <p:spPr>
          <a:xfrm>
            <a:off x="12503826" y="-66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9" name="Chevron 798"/>
          <p:cNvSpPr/>
          <p:nvPr userDrawn="1"/>
        </p:nvSpPr>
        <p:spPr>
          <a:xfrm>
            <a:off x="6064316"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0" name="Chevron 799"/>
          <p:cNvSpPr/>
          <p:nvPr userDrawn="1"/>
        </p:nvSpPr>
        <p:spPr>
          <a:xfrm>
            <a:off x="8357221"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2" name="Chevron 801"/>
          <p:cNvSpPr/>
          <p:nvPr userDrawn="1"/>
        </p:nvSpPr>
        <p:spPr>
          <a:xfrm>
            <a:off x="9304892"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4" name="Chevron 803"/>
          <p:cNvSpPr/>
          <p:nvPr userDrawn="1"/>
        </p:nvSpPr>
        <p:spPr>
          <a:xfrm>
            <a:off x="10860081"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7" name="Chevron 806"/>
          <p:cNvSpPr/>
          <p:nvPr userDrawn="1"/>
        </p:nvSpPr>
        <p:spPr>
          <a:xfrm>
            <a:off x="8339505"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8" name="Chevron 807"/>
          <p:cNvSpPr/>
          <p:nvPr userDrawn="1"/>
        </p:nvSpPr>
        <p:spPr>
          <a:xfrm>
            <a:off x="10632410"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0" name="Chevron 809"/>
          <p:cNvSpPr/>
          <p:nvPr userDrawn="1"/>
        </p:nvSpPr>
        <p:spPr>
          <a:xfrm>
            <a:off x="11580081"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2" name="Chevron 811"/>
          <p:cNvSpPr/>
          <p:nvPr userDrawn="1"/>
        </p:nvSpPr>
        <p:spPr>
          <a:xfrm>
            <a:off x="13135270"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4" name="Chevron 813"/>
          <p:cNvSpPr/>
          <p:nvPr userDrawn="1"/>
        </p:nvSpPr>
        <p:spPr>
          <a:xfrm>
            <a:off x="8564821" y="706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5" name="Chevron 814"/>
          <p:cNvSpPr/>
          <p:nvPr userDrawn="1"/>
        </p:nvSpPr>
        <p:spPr>
          <a:xfrm>
            <a:off x="2210855" y="576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6" name="Chevron 815"/>
          <p:cNvSpPr/>
          <p:nvPr userDrawn="1"/>
        </p:nvSpPr>
        <p:spPr>
          <a:xfrm>
            <a:off x="8357221" y="1008136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7" name="Chevron 816"/>
          <p:cNvSpPr/>
          <p:nvPr userDrawn="1"/>
        </p:nvSpPr>
        <p:spPr>
          <a:xfrm>
            <a:off x="4482049" y="670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8" name="Chevron 817"/>
          <p:cNvSpPr/>
          <p:nvPr userDrawn="1"/>
        </p:nvSpPr>
        <p:spPr>
          <a:xfrm>
            <a:off x="9304892" y="824929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0" name="Chevron 819"/>
          <p:cNvSpPr/>
          <p:nvPr userDrawn="1"/>
        </p:nvSpPr>
        <p:spPr>
          <a:xfrm>
            <a:off x="10860081" y="10801366"/>
            <a:ext cx="720000" cy="72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3" name="Chevron 822"/>
          <p:cNvSpPr/>
          <p:nvPr userDrawn="1"/>
        </p:nvSpPr>
        <p:spPr>
          <a:xfrm>
            <a:off x="10634765" y="754141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4" name="Chevron 823"/>
          <p:cNvSpPr/>
          <p:nvPr userDrawn="1"/>
        </p:nvSpPr>
        <p:spPr>
          <a:xfrm>
            <a:off x="12927670" y="866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6" name="Chevron 825"/>
          <p:cNvSpPr/>
          <p:nvPr userDrawn="1"/>
        </p:nvSpPr>
        <p:spPr>
          <a:xfrm>
            <a:off x="13875341" y="682993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8" name="Chevron 827"/>
          <p:cNvSpPr/>
          <p:nvPr userDrawn="1"/>
        </p:nvSpPr>
        <p:spPr>
          <a:xfrm>
            <a:off x="15430530" y="938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28" name="Chevron 1027"/>
          <p:cNvSpPr/>
          <p:nvPr userDrawn="1"/>
        </p:nvSpPr>
        <p:spPr>
          <a:xfrm>
            <a:off x="9369194"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6" name="Chevron 1035"/>
          <p:cNvSpPr/>
          <p:nvPr userDrawn="1"/>
        </p:nvSpPr>
        <p:spPr>
          <a:xfrm>
            <a:off x="11644383"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9" name="Chevron 1038"/>
          <p:cNvSpPr/>
          <p:nvPr userDrawn="1"/>
        </p:nvSpPr>
        <p:spPr>
          <a:xfrm>
            <a:off x="4573429" y="115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0" name="Chevron 1039"/>
          <p:cNvSpPr/>
          <p:nvPr userDrawn="1"/>
        </p:nvSpPr>
        <p:spPr>
          <a:xfrm>
            <a:off x="6866334" y="227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4" name="Chevron 1043"/>
          <p:cNvSpPr/>
          <p:nvPr userDrawn="1"/>
        </p:nvSpPr>
        <p:spPr>
          <a:xfrm>
            <a:off x="9369194" y="299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2" name="Chevron 1051"/>
          <p:cNvSpPr/>
          <p:nvPr userDrawn="1"/>
        </p:nvSpPr>
        <p:spPr>
          <a:xfrm>
            <a:off x="3192587" y="714775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9" name="Chevron 1058"/>
          <p:cNvSpPr/>
          <p:nvPr userDrawn="1"/>
        </p:nvSpPr>
        <p:spPr>
          <a:xfrm>
            <a:off x="-478515" y="558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7" name="Chevron 1066"/>
          <p:cNvSpPr/>
          <p:nvPr userDrawn="1"/>
        </p:nvSpPr>
        <p:spPr>
          <a:xfrm>
            <a:off x="-10087716" y="-791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6" name="Chevron 1075"/>
          <p:cNvSpPr/>
          <p:nvPr userDrawn="1"/>
        </p:nvSpPr>
        <p:spPr>
          <a:xfrm>
            <a:off x="1039411" y="14107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3" name="Chevron 1082"/>
          <p:cNvSpPr/>
          <p:nvPr userDrawn="1"/>
        </p:nvSpPr>
        <p:spPr>
          <a:xfrm>
            <a:off x="406209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7" name="Chevron 1086"/>
          <p:cNvSpPr/>
          <p:nvPr userDrawn="1"/>
        </p:nvSpPr>
        <p:spPr>
          <a:xfrm>
            <a:off x="-3484910"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8" name="Chevron 1087"/>
          <p:cNvSpPr/>
          <p:nvPr userDrawn="1"/>
        </p:nvSpPr>
        <p:spPr>
          <a:xfrm>
            <a:off x="-1192005"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0" name="Chevron 1089"/>
          <p:cNvSpPr/>
          <p:nvPr userDrawn="1"/>
        </p:nvSpPr>
        <p:spPr>
          <a:xfrm>
            <a:off x="-244334"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2" name="Chevron 1091"/>
          <p:cNvSpPr/>
          <p:nvPr userDrawn="1"/>
        </p:nvSpPr>
        <p:spPr>
          <a:xfrm>
            <a:off x="1310855"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5" name="Chevron 1094"/>
          <p:cNvSpPr/>
          <p:nvPr userDrawn="1"/>
        </p:nvSpPr>
        <p:spPr>
          <a:xfrm>
            <a:off x="-1209721"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6" name="Chevron 1095"/>
          <p:cNvSpPr/>
          <p:nvPr userDrawn="1"/>
        </p:nvSpPr>
        <p:spPr>
          <a:xfrm>
            <a:off x="1083184"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8" name="Chevron 1097"/>
          <p:cNvSpPr/>
          <p:nvPr userDrawn="1"/>
        </p:nvSpPr>
        <p:spPr>
          <a:xfrm>
            <a:off x="2030855"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0" name="Chevron 1099"/>
          <p:cNvSpPr/>
          <p:nvPr userDrawn="1"/>
        </p:nvSpPr>
        <p:spPr>
          <a:xfrm>
            <a:off x="3586044"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2" name="Chevron 1101"/>
          <p:cNvSpPr/>
          <p:nvPr userDrawn="1"/>
        </p:nvSpPr>
        <p:spPr>
          <a:xfrm>
            <a:off x="-984405" y="2212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3" name="Chevron 1102"/>
          <p:cNvSpPr/>
          <p:nvPr userDrawn="1"/>
        </p:nvSpPr>
        <p:spPr>
          <a:xfrm>
            <a:off x="-3484910" y="410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4" name="Chevron 1103"/>
          <p:cNvSpPr/>
          <p:nvPr userDrawn="1"/>
        </p:nvSpPr>
        <p:spPr>
          <a:xfrm>
            <a:off x="-1192005" y="522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5" name="Chevron 1104"/>
          <p:cNvSpPr/>
          <p:nvPr userDrawn="1"/>
        </p:nvSpPr>
        <p:spPr>
          <a:xfrm>
            <a:off x="-15814233" y="74231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6" name="Chevron 1105"/>
          <p:cNvSpPr/>
          <p:nvPr userDrawn="1"/>
        </p:nvSpPr>
        <p:spPr>
          <a:xfrm>
            <a:off x="-244334" y="339413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8" name="Chevron 1107"/>
          <p:cNvSpPr/>
          <p:nvPr userDrawn="1"/>
        </p:nvSpPr>
        <p:spPr>
          <a:xfrm>
            <a:off x="1310855" y="594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1" name="Chevron 1110"/>
          <p:cNvSpPr/>
          <p:nvPr userDrawn="1"/>
        </p:nvSpPr>
        <p:spPr>
          <a:xfrm>
            <a:off x="1085539" y="268625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2" name="Chevron 1111"/>
          <p:cNvSpPr/>
          <p:nvPr userDrawn="1"/>
        </p:nvSpPr>
        <p:spPr>
          <a:xfrm>
            <a:off x="3378444" y="380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4" name="Chevron 1113"/>
          <p:cNvSpPr/>
          <p:nvPr userDrawn="1"/>
        </p:nvSpPr>
        <p:spPr>
          <a:xfrm>
            <a:off x="4326115" y="197477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6" name="Chevron 1115"/>
          <p:cNvSpPr/>
          <p:nvPr userDrawn="1"/>
        </p:nvSpPr>
        <p:spPr>
          <a:xfrm>
            <a:off x="5881304" y="452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68" name="Group 167"/>
          <p:cNvGrpSpPr/>
          <p:nvPr userDrawn="1"/>
        </p:nvGrpSpPr>
        <p:grpSpPr>
          <a:xfrm>
            <a:off x="-56790" y="-30574"/>
            <a:ext cx="9329317" cy="6888574"/>
            <a:chOff x="-56790" y="-30574"/>
            <a:chExt cx="9329317" cy="6888574"/>
          </a:xfrm>
        </p:grpSpPr>
        <p:grpSp>
          <p:nvGrpSpPr>
            <p:cNvPr id="169" name="Group 168"/>
            <p:cNvGrpSpPr/>
            <p:nvPr userDrawn="1"/>
          </p:nvGrpSpPr>
          <p:grpSpPr>
            <a:xfrm>
              <a:off x="-3084" y="-30574"/>
              <a:ext cx="9164084" cy="6888574"/>
              <a:chOff x="-3084" y="-30574"/>
              <a:chExt cx="9164084" cy="6888574"/>
            </a:xfrm>
          </p:grpSpPr>
          <p:sp>
            <p:nvSpPr>
              <p:cNvPr id="172" name="Rectangle 171"/>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73" name="Rectangle 172"/>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cxnSp>
          <p:nvCxnSpPr>
            <p:cNvPr id="171" name="Straight Connector 170"/>
            <p:cNvCxnSpPr/>
            <p:nvPr userDrawn="1"/>
          </p:nvCxnSpPr>
          <p:spPr bwMode="auto">
            <a:xfrm>
              <a:off x="-56790" y="6120000"/>
              <a:ext cx="9329317" cy="0"/>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75" name="Picture 17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7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77"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78" name="Straight Connector 17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5084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8437 1.85185E-6 L 0.96007 1.85185E-6 " pathEditMode="relative" rAng="0" ptsTypes="AA">
                                      <p:cBhvr>
                                        <p:cTn id="6" dur="20000" fill="hold"/>
                                        <p:tgtEl>
                                          <p:spTgt spid="114"/>
                                        </p:tgtEl>
                                        <p:attrNameLst>
                                          <p:attrName>ppt_x</p:attrName>
                                          <p:attrName>ppt_y</p:attrName>
                                        </p:attrNameLst>
                                      </p:cBhvr>
                                      <p:rCtr x="43785" y="0"/>
                                    </p:animMotion>
                                  </p:childTnLst>
                                </p:cTn>
                              </p:par>
                              <p:par>
                                <p:cTn id="7" presetID="0" presetClass="path" presetSubtype="0" fill="hold" grpId="0" nodeType="withEffect">
                                  <p:stCondLst>
                                    <p:cond delay="0"/>
                                  </p:stCondLst>
                                  <p:childTnLst>
                                    <p:animMotion origin="layout" path="M 0.08437 1.85185E-6 L 0.96007 1.85185E-6 " pathEditMode="relative" rAng="0" ptsTypes="AA">
                                      <p:cBhvr>
                                        <p:cTn id="8" dur="20000" fill="hold"/>
                                        <p:tgtEl>
                                          <p:spTgt spid="122"/>
                                        </p:tgtEl>
                                        <p:attrNameLst>
                                          <p:attrName>ppt_x</p:attrName>
                                          <p:attrName>ppt_y</p:attrName>
                                        </p:attrNameLst>
                                      </p:cBhvr>
                                      <p:rCtr x="43785" y="0"/>
                                    </p:animMotion>
                                  </p:childTnLst>
                                </p:cTn>
                              </p:par>
                              <p:par>
                                <p:cTn id="9" presetID="0" presetClass="path" presetSubtype="0" fill="hold" grpId="0" nodeType="withEffect">
                                  <p:stCondLst>
                                    <p:cond delay="0"/>
                                  </p:stCondLst>
                                  <p:childTnLst>
                                    <p:animMotion origin="layout" path="M 0.04826 2.59259E-6 L 0.96007 2.59259E-6 " pathEditMode="relative" rAng="0" ptsTypes="AA">
                                      <p:cBhvr>
                                        <p:cTn id="10" dur="20000" fill="hold"/>
                                        <p:tgtEl>
                                          <p:spTgt spid="131"/>
                                        </p:tgtEl>
                                        <p:attrNameLst>
                                          <p:attrName>ppt_x</p:attrName>
                                          <p:attrName>ppt_y</p:attrName>
                                        </p:attrNameLst>
                                      </p:cBhvr>
                                      <p:rCtr x="45590" y="0"/>
                                    </p:animMotion>
                                  </p:childTnLst>
                                </p:cTn>
                              </p:par>
                              <p:par>
                                <p:cTn id="11" presetID="0" presetClass="path" presetSubtype="0" fill="hold" grpId="0" nodeType="withEffect">
                                  <p:stCondLst>
                                    <p:cond delay="0"/>
                                  </p:stCondLst>
                                  <p:childTnLst>
                                    <p:animMotion origin="layout" path="M 0.08437 1.85185E-6 L 0.96007 1.85185E-6 " pathEditMode="relative" rAng="0" ptsTypes="AA">
                                      <p:cBhvr>
                                        <p:cTn id="12" dur="20000" fill="hold"/>
                                        <p:tgtEl>
                                          <p:spTgt spid="138"/>
                                        </p:tgtEl>
                                        <p:attrNameLst>
                                          <p:attrName>ppt_x</p:attrName>
                                          <p:attrName>ppt_y</p:attrName>
                                        </p:attrNameLst>
                                      </p:cBhvr>
                                      <p:rCtr x="43785" y="0"/>
                                    </p:animMotion>
                                  </p:childTnLst>
                                </p:cTn>
                              </p:par>
                              <p:par>
                                <p:cTn id="13" presetID="0" presetClass="path" presetSubtype="0" fill="hold" grpId="0" nodeType="withEffect">
                                  <p:stCondLst>
                                    <p:cond delay="0"/>
                                  </p:stCondLst>
                                  <p:childTnLst>
                                    <p:animMotion origin="layout" path="M -0.28073 -0.04352 L 0.82222 -0.04352 " pathEditMode="relative" rAng="0" ptsTypes="AA">
                                      <p:cBhvr>
                                        <p:cTn id="14" dur="20000" fill="hold"/>
                                        <p:tgtEl>
                                          <p:spTgt spid="348"/>
                                        </p:tgtEl>
                                        <p:attrNameLst>
                                          <p:attrName>ppt_x</p:attrName>
                                          <p:attrName>ppt_y</p:attrName>
                                        </p:attrNameLst>
                                      </p:cBhvr>
                                      <p:rCtr x="55156"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352"/>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8437 1.85185E-6 L 0.96007 1.85185E-6 " pathEditMode="relative" rAng="0" ptsTypes="AA">
                                      <p:cBhvr>
                                        <p:cTn id="18" dur="20000" fill="hold"/>
                                        <p:tgtEl>
                                          <p:spTgt spid="354"/>
                                        </p:tgtEl>
                                        <p:attrNameLst>
                                          <p:attrName>ppt_x</p:attrName>
                                          <p:attrName>ppt_y</p:attrName>
                                        </p:attrNameLst>
                                      </p:cBhvr>
                                      <p:rCtr x="43785" y="0"/>
                                    </p:animMotion>
                                  </p:childTnLst>
                                </p:cTn>
                              </p:par>
                              <p:par>
                                <p:cTn id="19" presetID="0" presetClass="path" presetSubtype="0" fill="hold" grpId="0" nodeType="withEffect">
                                  <p:stCondLst>
                                    <p:cond delay="0"/>
                                  </p:stCondLst>
                                  <p:childTnLst>
                                    <p:animMotion origin="layout" path="M -0.14288 -2.96296E-6 L 0.96007 -2.96296E-6 " pathEditMode="relative" rAng="0" ptsTypes="AA">
                                      <p:cBhvr>
                                        <p:cTn id="20" dur="20000" fill="hold"/>
                                        <p:tgtEl>
                                          <p:spTgt spid="356"/>
                                        </p:tgtEl>
                                        <p:attrNameLst>
                                          <p:attrName>ppt_x</p:attrName>
                                          <p:attrName>ppt_y</p:attrName>
                                        </p:attrNameLst>
                                      </p:cBhvr>
                                      <p:rCtr x="55139" y="0"/>
                                    </p:animMotion>
                                  </p:childTnLst>
                                </p:cTn>
                              </p:par>
                              <p:par>
                                <p:cTn id="21" presetID="0" presetClass="path" presetSubtype="0" fill="hold" grpId="0" nodeType="withEffect">
                                  <p:stCondLst>
                                    <p:cond delay="0"/>
                                  </p:stCondLst>
                                  <p:childTnLst>
                                    <p:animMotion origin="layout" path="M -0.04566 1.85185E-6 L 0.96007 1.85185E-6 " pathEditMode="relative" rAng="0" ptsTypes="AA">
                                      <p:cBhvr>
                                        <p:cTn id="22" dur="20000" fill="hold"/>
                                        <p:tgtEl>
                                          <p:spTgt spid="360"/>
                                        </p:tgtEl>
                                        <p:attrNameLst>
                                          <p:attrName>ppt_x</p:attrName>
                                          <p:attrName>ppt_y</p:attrName>
                                        </p:attrNameLst>
                                      </p:cBhvr>
                                      <p:rCtr x="50278" y="0"/>
                                    </p:animMotion>
                                  </p:childTnLst>
                                </p:cTn>
                              </p:par>
                              <p:par>
                                <p:cTn id="23" presetID="0" presetClass="path" presetSubtype="0" fill="hold" grpId="0" nodeType="withEffect">
                                  <p:stCondLst>
                                    <p:cond delay="0"/>
                                  </p:stCondLst>
                                  <p:childTnLst>
                                    <p:animMotion origin="layout" path="M 0.08437 1.85185E-6 L 0.96007 1.85185E-6 " pathEditMode="relative" rAng="0" ptsTypes="AA">
                                      <p:cBhvr>
                                        <p:cTn id="24" dur="20000" fill="hold"/>
                                        <p:tgtEl>
                                          <p:spTgt spid="362"/>
                                        </p:tgtEl>
                                        <p:attrNameLst>
                                          <p:attrName>ppt_x</p:attrName>
                                          <p:attrName>ppt_y</p:attrName>
                                        </p:attrNameLst>
                                      </p:cBhvr>
                                      <p:rCtr x="43785" y="0"/>
                                    </p:animMotion>
                                  </p:childTnLst>
                                </p:cTn>
                              </p:par>
                              <p:par>
                                <p:cTn id="25" presetID="0" presetClass="path" presetSubtype="0" fill="hold" grpId="0" nodeType="withEffect">
                                  <p:stCondLst>
                                    <p:cond delay="0"/>
                                  </p:stCondLst>
                                  <p:childTnLst>
                                    <p:animMotion origin="layout" path="M 0.08437 1.85185E-6 L 0.96007 1.85185E-6 " pathEditMode="relative" rAng="0" ptsTypes="AA">
                                      <p:cBhvr>
                                        <p:cTn id="26" dur="20000" fill="hold"/>
                                        <p:tgtEl>
                                          <p:spTgt spid="370"/>
                                        </p:tgtEl>
                                        <p:attrNameLst>
                                          <p:attrName>ppt_x</p:attrName>
                                          <p:attrName>ppt_y</p:attrName>
                                        </p:attrNameLst>
                                      </p:cBhvr>
                                      <p:rCtr x="43785" y="0"/>
                                    </p:animMotion>
                                  </p:childTnLst>
                                </p:cTn>
                              </p:par>
                              <p:par>
                                <p:cTn id="27" presetID="0" presetClass="path" presetSubtype="0" fill="hold" grpId="0" nodeType="withEffect">
                                  <p:stCondLst>
                                    <p:cond delay="0"/>
                                  </p:stCondLst>
                                  <p:childTnLst>
                                    <p:animMotion origin="layout" path="M -0.14288 -2.96296E-6 L 0.96007 -2.96296E-6 " pathEditMode="relative" rAng="0" ptsTypes="AA">
                                      <p:cBhvr>
                                        <p:cTn id="28" dur="20000" fill="hold"/>
                                        <p:tgtEl>
                                          <p:spTgt spid="372"/>
                                        </p:tgtEl>
                                        <p:attrNameLst>
                                          <p:attrName>ppt_x</p:attrName>
                                          <p:attrName>ppt_y</p:attrName>
                                        </p:attrNameLst>
                                      </p:cBhvr>
                                      <p:rCtr x="55139" y="0"/>
                                    </p:animMotion>
                                  </p:childTnLst>
                                </p:cTn>
                              </p:par>
                              <p:par>
                                <p:cTn id="29" presetID="0" presetClass="path" presetSubtype="0" fill="hold" grpId="0" nodeType="withEffect">
                                  <p:stCondLst>
                                    <p:cond delay="0"/>
                                  </p:stCondLst>
                                  <p:childTnLst>
                                    <p:animMotion origin="layout" path="M -0.04566 1.85185E-6 L 0.96007 1.85185E-6 " pathEditMode="relative" rAng="0" ptsTypes="AA">
                                      <p:cBhvr>
                                        <p:cTn id="30" dur="20000" fill="hold"/>
                                        <p:tgtEl>
                                          <p:spTgt spid="376"/>
                                        </p:tgtEl>
                                        <p:attrNameLst>
                                          <p:attrName>ppt_x</p:attrName>
                                          <p:attrName>ppt_y</p:attrName>
                                        </p:attrNameLst>
                                      </p:cBhvr>
                                      <p:rCtr x="50278" y="0"/>
                                    </p:animMotion>
                                  </p:childTnLst>
                                </p:cTn>
                              </p:par>
                              <p:par>
                                <p:cTn id="31" presetID="0" presetClass="path" presetSubtype="0" fill="hold" grpId="0" nodeType="withEffect">
                                  <p:stCondLst>
                                    <p:cond delay="0"/>
                                  </p:stCondLst>
                                  <p:childTnLst>
                                    <p:animMotion origin="layout" path="M 0.08437 1.85185E-6 L 0.96007 1.85185E-6 " pathEditMode="relative" rAng="0" ptsTypes="AA">
                                      <p:cBhvr>
                                        <p:cTn id="32" dur="20000" fill="hold"/>
                                        <p:tgtEl>
                                          <p:spTgt spid="378"/>
                                        </p:tgtEl>
                                        <p:attrNameLst>
                                          <p:attrName>ppt_x</p:attrName>
                                          <p:attrName>ppt_y</p:attrName>
                                        </p:attrNameLst>
                                      </p:cBhvr>
                                      <p:rCtr x="43785" y="0"/>
                                    </p:animMotion>
                                  </p:childTnLst>
                                </p:cTn>
                              </p:par>
                              <p:par>
                                <p:cTn id="33" presetID="0" presetClass="path" presetSubtype="0" fill="hold" grpId="0" nodeType="withEffect">
                                  <p:stCondLst>
                                    <p:cond delay="0"/>
                                  </p:stCondLst>
                                  <p:childTnLst>
                                    <p:animMotion origin="layout" path="M 0.1559 -3.7037E-7 L 0.96007 -3.7037E-7 " pathEditMode="relative" rAng="0" ptsTypes="AA">
                                      <p:cBhvr>
                                        <p:cTn id="34" dur="20000" fill="hold"/>
                                        <p:tgtEl>
                                          <p:spTgt spid="510"/>
                                        </p:tgtEl>
                                        <p:attrNameLst>
                                          <p:attrName>ppt_x</p:attrName>
                                          <p:attrName>ppt_y</p:attrName>
                                        </p:attrNameLst>
                                      </p:cBhvr>
                                      <p:rCtr x="40208" y="0"/>
                                    </p:animMotion>
                                  </p:childTnLst>
                                </p:cTn>
                              </p:par>
                              <p:par>
                                <p:cTn id="35" presetID="0" presetClass="path" presetSubtype="0" fill="hold" grpId="0" nodeType="withEffect">
                                  <p:stCondLst>
                                    <p:cond delay="0"/>
                                  </p:stCondLst>
                                  <p:childTnLst>
                                    <p:animMotion origin="layout" path="M -0.27031 3.7037E-6 L 0.96007 3.7037E-6 " pathEditMode="relative" rAng="0" ptsTypes="AA">
                                      <p:cBhvr>
                                        <p:cTn id="36" dur="20000" fill="hold"/>
                                        <p:tgtEl>
                                          <p:spTgt spid="511"/>
                                        </p:tgtEl>
                                        <p:attrNameLst>
                                          <p:attrName>ppt_x</p:attrName>
                                          <p:attrName>ppt_y</p:attrName>
                                        </p:attrNameLst>
                                      </p:cBhvr>
                                      <p:rCtr x="61510" y="0"/>
                                    </p:animMotion>
                                  </p:childTnLst>
                                </p:cTn>
                              </p:par>
                              <p:par>
                                <p:cTn id="37" presetID="0" presetClass="path" presetSubtype="0" fill="hold" grpId="0" nodeType="withEffect">
                                  <p:stCondLst>
                                    <p:cond delay="0"/>
                                  </p:stCondLst>
                                  <p:childTnLst>
                                    <p:animMotion origin="layout" path="M 0.04826 2.59259E-6 L 0.96007 2.59259E-6 " pathEditMode="relative" rAng="0" ptsTypes="AA">
                                      <p:cBhvr>
                                        <p:cTn id="38" dur="20000" fill="hold"/>
                                        <p:tgtEl>
                                          <p:spTgt spid="515"/>
                                        </p:tgtEl>
                                        <p:attrNameLst>
                                          <p:attrName>ppt_x</p:attrName>
                                          <p:attrName>ppt_y</p:attrName>
                                        </p:attrNameLst>
                                      </p:cBhvr>
                                      <p:rCtr x="45590" y="0"/>
                                    </p:animMotion>
                                  </p:childTnLst>
                                </p:cTn>
                              </p:par>
                              <p:par>
                                <p:cTn id="39" presetID="0" presetClass="path" presetSubtype="0" fill="hold" grpId="0" nodeType="withEffect">
                                  <p:stCondLst>
                                    <p:cond delay="0"/>
                                  </p:stCondLst>
                                  <p:childTnLst>
                                    <p:animMotion origin="layout" path="M 0.1559 -3.7037E-7 L 0.96007 -3.7037E-7 " pathEditMode="relative" rAng="0" ptsTypes="AA">
                                      <p:cBhvr>
                                        <p:cTn id="40" dur="20000" fill="hold"/>
                                        <p:tgtEl>
                                          <p:spTgt spid="518"/>
                                        </p:tgtEl>
                                        <p:attrNameLst>
                                          <p:attrName>ppt_x</p:attrName>
                                          <p:attrName>ppt_y</p:attrName>
                                        </p:attrNameLst>
                                      </p:cBhvr>
                                      <p:rCtr x="40208" y="0"/>
                                    </p:animMotion>
                                  </p:childTnLst>
                                </p:cTn>
                              </p:par>
                              <p:par>
                                <p:cTn id="41" presetID="0" presetClass="path" presetSubtype="0" fill="hold" grpId="0" nodeType="withEffect">
                                  <p:stCondLst>
                                    <p:cond delay="0"/>
                                  </p:stCondLst>
                                  <p:childTnLst>
                                    <p:animMotion origin="layout" path="M -0.27031 3.7037E-6 L 0.96007 3.7037E-6 " pathEditMode="relative" rAng="0" ptsTypes="AA">
                                      <p:cBhvr>
                                        <p:cTn id="42" dur="20000" fill="hold"/>
                                        <p:tgtEl>
                                          <p:spTgt spid="519"/>
                                        </p:tgtEl>
                                        <p:attrNameLst>
                                          <p:attrName>ppt_x</p:attrName>
                                          <p:attrName>ppt_y</p:attrName>
                                        </p:attrNameLst>
                                      </p:cBhvr>
                                      <p:rCtr x="61510" y="0"/>
                                    </p:animMotion>
                                  </p:childTnLst>
                                </p:cTn>
                              </p:par>
                              <p:par>
                                <p:cTn id="43" presetID="0" presetClass="path" presetSubtype="0" fill="hold" grpId="0" nodeType="withEffect">
                                  <p:stCondLst>
                                    <p:cond delay="0"/>
                                  </p:stCondLst>
                                  <p:childTnLst>
                                    <p:animMotion origin="layout" path="M 0.04826 2.59259E-6 L 0.96007 2.59259E-6 " pathEditMode="relative" rAng="0" ptsTypes="AA">
                                      <p:cBhvr>
                                        <p:cTn id="44" dur="20000" fill="hold"/>
                                        <p:tgtEl>
                                          <p:spTgt spid="523"/>
                                        </p:tgtEl>
                                        <p:attrNameLst>
                                          <p:attrName>ppt_x</p:attrName>
                                          <p:attrName>ppt_y</p:attrName>
                                        </p:attrNameLst>
                                      </p:cBhvr>
                                      <p:rCtr x="45590" y="0"/>
                                    </p:animMotion>
                                  </p:childTnLst>
                                </p:cTn>
                              </p:par>
                              <p:par>
                                <p:cTn id="45" presetID="0" presetClass="path" presetSubtype="0" fill="hold" grpId="0" nodeType="withEffect">
                                  <p:stCondLst>
                                    <p:cond delay="0"/>
                                  </p:stCondLst>
                                  <p:childTnLst>
                                    <p:animMotion origin="layout" path="M 0.1559 -3.7037E-7 L 0.96007 -3.7037E-7 " pathEditMode="relative" rAng="0" ptsTypes="AA">
                                      <p:cBhvr>
                                        <p:cTn id="46" dur="20000" fill="hold"/>
                                        <p:tgtEl>
                                          <p:spTgt spid="526"/>
                                        </p:tgtEl>
                                        <p:attrNameLst>
                                          <p:attrName>ppt_x</p:attrName>
                                          <p:attrName>ppt_y</p:attrName>
                                        </p:attrNameLst>
                                      </p:cBhvr>
                                      <p:rCtr x="40208" y="0"/>
                                    </p:animMotion>
                                  </p:childTnLst>
                                </p:cTn>
                              </p:par>
                              <p:par>
                                <p:cTn id="47" presetID="0" presetClass="path" presetSubtype="0" fill="hold" grpId="0" nodeType="withEffect">
                                  <p:stCondLst>
                                    <p:cond delay="0"/>
                                  </p:stCondLst>
                                  <p:childTnLst>
                                    <p:animMotion origin="layout" path="M -0.27031 3.7037E-6 L 0.96007 3.7037E-6 " pathEditMode="relative" rAng="0" ptsTypes="AA">
                                      <p:cBhvr>
                                        <p:cTn id="48" dur="20000" fill="hold"/>
                                        <p:tgtEl>
                                          <p:spTgt spid="527"/>
                                        </p:tgtEl>
                                        <p:attrNameLst>
                                          <p:attrName>ppt_x</p:attrName>
                                          <p:attrName>ppt_y</p:attrName>
                                        </p:attrNameLst>
                                      </p:cBhvr>
                                      <p:rCtr x="61510" y="0"/>
                                    </p:animMotion>
                                  </p:childTnLst>
                                </p:cTn>
                              </p:par>
                              <p:par>
                                <p:cTn id="49" presetID="0" presetClass="path" presetSubtype="0" fill="hold" grpId="0" nodeType="withEffect">
                                  <p:stCondLst>
                                    <p:cond delay="0"/>
                                  </p:stCondLst>
                                  <p:childTnLst>
                                    <p:animMotion origin="layout" path="M -0.37396 3.33333E-6 L 0.96007 3.33333E-6 " pathEditMode="relative" rAng="0" ptsTypes="AA">
                                      <p:cBhvr>
                                        <p:cTn id="50" dur="20000" fill="hold"/>
                                        <p:tgtEl>
                                          <p:spTgt spid="529"/>
                                        </p:tgtEl>
                                        <p:attrNameLst>
                                          <p:attrName>ppt_x</p:attrName>
                                          <p:attrName>ppt_y</p:attrName>
                                        </p:attrNameLst>
                                      </p:cBhvr>
                                      <p:rCtr x="66701" y="0"/>
                                    </p:animMotion>
                                  </p:childTnLst>
                                </p:cTn>
                              </p:par>
                              <p:par>
                                <p:cTn id="51" presetID="0" presetClass="path" presetSubtype="0" fill="hold" grpId="0" nodeType="withEffect">
                                  <p:stCondLst>
                                    <p:cond delay="0"/>
                                  </p:stCondLst>
                                  <p:childTnLst>
                                    <p:animMotion origin="layout" path="M 0.04826 2.59259E-6 L 0.96007 2.59259E-6 " pathEditMode="relative" rAng="0" ptsTypes="AA">
                                      <p:cBhvr>
                                        <p:cTn id="52" dur="20000" fill="hold"/>
                                        <p:tgtEl>
                                          <p:spTgt spid="531"/>
                                        </p:tgtEl>
                                        <p:attrNameLst>
                                          <p:attrName>ppt_x</p:attrName>
                                          <p:attrName>ppt_y</p:attrName>
                                        </p:attrNameLst>
                                      </p:cBhvr>
                                      <p:rCtr x="45590" y="0"/>
                                    </p:animMotion>
                                  </p:childTnLst>
                                </p:cTn>
                              </p:par>
                              <p:par>
                                <p:cTn id="53" presetID="0" presetClass="path" presetSubtype="0" fill="hold" grpId="0" nodeType="withEffect">
                                  <p:stCondLst>
                                    <p:cond delay="0"/>
                                  </p:stCondLst>
                                  <p:childTnLst>
                                    <p:animMotion origin="layout" path="M 0.1559 -3.7037E-7 L 0.96007 -3.7037E-7 " pathEditMode="relative" rAng="0" ptsTypes="AA">
                                      <p:cBhvr>
                                        <p:cTn id="54" dur="20000" fill="hold"/>
                                        <p:tgtEl>
                                          <p:spTgt spid="534"/>
                                        </p:tgtEl>
                                        <p:attrNameLst>
                                          <p:attrName>ppt_x</p:attrName>
                                          <p:attrName>ppt_y</p:attrName>
                                        </p:attrNameLst>
                                      </p:cBhvr>
                                      <p:rCtr x="40208" y="0"/>
                                    </p:animMotion>
                                  </p:childTnLst>
                                </p:cTn>
                              </p:par>
                              <p:par>
                                <p:cTn id="55" presetID="0" presetClass="path" presetSubtype="0" fill="hold" grpId="0" nodeType="withEffect">
                                  <p:stCondLst>
                                    <p:cond delay="0"/>
                                  </p:stCondLst>
                                  <p:childTnLst>
                                    <p:animMotion origin="layout" path="M -0.27031 3.7037E-6 L 0.96007 3.7037E-6 " pathEditMode="relative" rAng="0" ptsTypes="AA">
                                      <p:cBhvr>
                                        <p:cTn id="56" dur="20000" fill="hold"/>
                                        <p:tgtEl>
                                          <p:spTgt spid="535"/>
                                        </p:tgtEl>
                                        <p:attrNameLst>
                                          <p:attrName>ppt_x</p:attrName>
                                          <p:attrName>ppt_y</p:attrName>
                                        </p:attrNameLst>
                                      </p:cBhvr>
                                      <p:rCtr x="61510" y="0"/>
                                    </p:animMotion>
                                  </p:childTnLst>
                                </p:cTn>
                              </p:par>
                              <p:par>
                                <p:cTn id="57" presetID="0" presetClass="path" presetSubtype="0" fill="hold" grpId="0" nodeType="withEffect">
                                  <p:stCondLst>
                                    <p:cond delay="0"/>
                                  </p:stCondLst>
                                  <p:childTnLst>
                                    <p:animMotion origin="layout" path="M 0.04826 2.59259E-6 L 0.96007 2.59259E-6 " pathEditMode="relative" rAng="0" ptsTypes="AA">
                                      <p:cBhvr>
                                        <p:cTn id="58" dur="20000" fill="hold"/>
                                        <p:tgtEl>
                                          <p:spTgt spid="539"/>
                                        </p:tgtEl>
                                        <p:attrNameLst>
                                          <p:attrName>ppt_x</p:attrName>
                                          <p:attrName>ppt_y</p:attrName>
                                        </p:attrNameLst>
                                      </p:cBhvr>
                                      <p:rCtr x="45590" y="0"/>
                                    </p:animMotion>
                                  </p:childTnLst>
                                </p:cTn>
                              </p:par>
                              <p:par>
                                <p:cTn id="59" presetID="0" presetClass="path" presetSubtype="0" fill="hold" grpId="0" nodeType="withEffect">
                                  <p:stCondLst>
                                    <p:cond delay="0"/>
                                  </p:stCondLst>
                                  <p:childTnLst>
                                    <p:animMotion origin="layout" path="M -0.26615 -4.44444E-6 L 0.96007 -4.44444E-6 " pathEditMode="relative" rAng="0" ptsTypes="AA">
                                      <p:cBhvr>
                                        <p:cTn id="60" dur="20000" fill="hold"/>
                                        <p:tgtEl>
                                          <p:spTgt spid="734"/>
                                        </p:tgtEl>
                                        <p:attrNameLst>
                                          <p:attrName>ppt_x</p:attrName>
                                          <p:attrName>ppt_y</p:attrName>
                                        </p:attrNameLst>
                                      </p:cBhvr>
                                      <p:rCtr x="61302" y="0"/>
                                    </p:animMotion>
                                  </p:childTnLst>
                                </p:cTn>
                              </p:par>
                              <p:par>
                                <p:cTn id="61" presetID="0" presetClass="path" presetSubtype="0" fill="hold" grpId="0" nodeType="withEffect">
                                  <p:stCondLst>
                                    <p:cond delay="0"/>
                                  </p:stCondLst>
                                  <p:childTnLst>
                                    <p:animMotion origin="layout" path="M -0.27031 3.7037E-6 L 0.96007 3.7037E-6 " pathEditMode="relative" rAng="0" ptsTypes="AA">
                                      <p:cBhvr>
                                        <p:cTn id="62" dur="20000" fill="hold"/>
                                        <p:tgtEl>
                                          <p:spTgt spid="736"/>
                                        </p:tgtEl>
                                        <p:attrNameLst>
                                          <p:attrName>ppt_x</p:attrName>
                                          <p:attrName>ppt_y</p:attrName>
                                        </p:attrNameLst>
                                      </p:cBhvr>
                                      <p:rCtr x="61510" y="0"/>
                                    </p:animMotion>
                                  </p:childTnLst>
                                </p:cTn>
                              </p:par>
                              <p:par>
                                <p:cTn id="63" presetID="0" presetClass="path" presetSubtype="0" fill="hold" grpId="0" nodeType="withEffect">
                                  <p:stCondLst>
                                    <p:cond delay="0"/>
                                  </p:stCondLst>
                                  <p:childTnLst>
                                    <p:animMotion origin="layout" path="M -0.37396 3.33333E-6 L 0.96007 3.33333E-6 " pathEditMode="relative" rAng="0" ptsTypes="AA">
                                      <p:cBhvr>
                                        <p:cTn id="64" dur="20000" fill="hold"/>
                                        <p:tgtEl>
                                          <p:spTgt spid="738"/>
                                        </p:tgtEl>
                                        <p:attrNameLst>
                                          <p:attrName>ppt_x</p:attrName>
                                          <p:attrName>ppt_y</p:attrName>
                                        </p:attrNameLst>
                                      </p:cBhvr>
                                      <p:rCtr x="66701" y="0"/>
                                    </p:animMotion>
                                  </p:childTnLst>
                                </p:cTn>
                              </p:par>
                              <p:par>
                                <p:cTn id="65" presetID="0" presetClass="path" presetSubtype="0" fill="hold" grpId="0" nodeType="withEffect">
                                  <p:stCondLst>
                                    <p:cond delay="0"/>
                                  </p:stCondLst>
                                  <p:childTnLst>
                                    <p:animMotion origin="layout" path="M 0.08437 1.85185E-6 L 0.96007 1.85185E-6 " pathEditMode="relative" rAng="0" ptsTypes="AA">
                                      <p:cBhvr>
                                        <p:cTn id="66" dur="20000" fill="hold"/>
                                        <p:tgtEl>
                                          <p:spTgt spid="739"/>
                                        </p:tgtEl>
                                        <p:attrNameLst>
                                          <p:attrName>ppt_x</p:attrName>
                                          <p:attrName>ppt_y</p:attrName>
                                        </p:attrNameLst>
                                      </p:cBhvr>
                                      <p:rCtr x="43785" y="0"/>
                                    </p:animMotion>
                                  </p:childTnLst>
                                </p:cTn>
                              </p:par>
                              <p:par>
                                <p:cTn id="67" presetID="0" presetClass="path" presetSubtype="0" fill="hold" grpId="0" nodeType="withEffect">
                                  <p:stCondLst>
                                    <p:cond delay="0"/>
                                  </p:stCondLst>
                                  <p:childTnLst>
                                    <p:animMotion origin="layout" path="M 0.04826 2.59259E-6 L 0.96007 2.59259E-6 " pathEditMode="relative" rAng="0" ptsTypes="AA">
                                      <p:cBhvr>
                                        <p:cTn id="68" dur="20000" fill="hold"/>
                                        <p:tgtEl>
                                          <p:spTgt spid="740"/>
                                        </p:tgtEl>
                                        <p:attrNameLst>
                                          <p:attrName>ppt_x</p:attrName>
                                          <p:attrName>ppt_y</p:attrName>
                                        </p:attrNameLst>
                                      </p:cBhvr>
                                      <p:rCtr x="45590" y="0"/>
                                    </p:animMotion>
                                  </p:childTnLst>
                                </p:cTn>
                              </p:par>
                              <p:par>
                                <p:cTn id="69" presetID="0" presetClass="path" presetSubtype="0" fill="hold" grpId="0" nodeType="withEffect">
                                  <p:stCondLst>
                                    <p:cond delay="0"/>
                                  </p:stCondLst>
                                  <p:childTnLst>
                                    <p:animMotion origin="layout" path="M -0.14288 -2.96296E-6 L 0.96007 -2.96296E-6 " pathEditMode="relative" rAng="0" ptsTypes="AA">
                                      <p:cBhvr>
                                        <p:cTn id="70" dur="20000" fill="hold"/>
                                        <p:tgtEl>
                                          <p:spTgt spid="741"/>
                                        </p:tgtEl>
                                        <p:attrNameLst>
                                          <p:attrName>ppt_x</p:attrName>
                                          <p:attrName>ppt_y</p:attrName>
                                        </p:attrNameLst>
                                      </p:cBhvr>
                                      <p:rCtr x="55139" y="0"/>
                                    </p:animMotion>
                                  </p:childTnLst>
                                </p:cTn>
                              </p:par>
                              <p:par>
                                <p:cTn id="71" presetID="0" presetClass="path" presetSubtype="0" fill="hold" grpId="0" nodeType="withEffect">
                                  <p:stCondLst>
                                    <p:cond delay="0"/>
                                  </p:stCondLst>
                                  <p:childTnLst>
                                    <p:animMotion origin="layout" path="M -0.26615 -4.44444E-6 L 0.96007 -4.44444E-6 " pathEditMode="relative" rAng="0" ptsTypes="AA">
                                      <p:cBhvr>
                                        <p:cTn id="72" dur="20000" fill="hold"/>
                                        <p:tgtEl>
                                          <p:spTgt spid="742"/>
                                        </p:tgtEl>
                                        <p:attrNameLst>
                                          <p:attrName>ppt_x</p:attrName>
                                          <p:attrName>ppt_y</p:attrName>
                                        </p:attrNameLst>
                                      </p:cBhvr>
                                      <p:rCtr x="61302" y="0"/>
                                    </p:animMotion>
                                  </p:childTnLst>
                                </p:cTn>
                              </p:par>
                              <p:par>
                                <p:cTn id="73" presetID="0" presetClass="path" presetSubtype="0" fill="hold" grpId="0" nodeType="withEffect">
                                  <p:stCondLst>
                                    <p:cond delay="0"/>
                                  </p:stCondLst>
                                  <p:childTnLst>
                                    <p:animMotion origin="layout" path="M 0.1559 -3.7037E-7 L 0.96007 -3.7037E-7 " pathEditMode="relative" rAng="0" ptsTypes="AA">
                                      <p:cBhvr>
                                        <p:cTn id="74" dur="20000" fill="hold"/>
                                        <p:tgtEl>
                                          <p:spTgt spid="743"/>
                                        </p:tgtEl>
                                        <p:attrNameLst>
                                          <p:attrName>ppt_x</p:attrName>
                                          <p:attrName>ppt_y</p:attrName>
                                        </p:attrNameLst>
                                      </p:cBhvr>
                                      <p:rCtr x="40208" y="0"/>
                                    </p:animMotion>
                                  </p:childTnLst>
                                </p:cTn>
                              </p:par>
                              <p:par>
                                <p:cTn id="75" presetID="0" presetClass="path" presetSubtype="0" fill="hold" grpId="0" nodeType="withEffect">
                                  <p:stCondLst>
                                    <p:cond delay="0"/>
                                  </p:stCondLst>
                                  <p:childTnLst>
                                    <p:animMotion origin="layout" path="M -0.27031 3.7037E-6 L 0.96007 3.7037E-6 " pathEditMode="relative" rAng="0" ptsTypes="AA">
                                      <p:cBhvr>
                                        <p:cTn id="76" dur="20000" fill="hold"/>
                                        <p:tgtEl>
                                          <p:spTgt spid="744"/>
                                        </p:tgtEl>
                                        <p:attrNameLst>
                                          <p:attrName>ppt_x</p:attrName>
                                          <p:attrName>ppt_y</p:attrName>
                                        </p:attrNameLst>
                                      </p:cBhvr>
                                      <p:rCtr x="61510"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745"/>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37396 3.33333E-6 L 0.96007 3.33333E-6 " pathEditMode="relative" rAng="0" ptsTypes="AA">
                                      <p:cBhvr>
                                        <p:cTn id="80" dur="20000" fill="hold"/>
                                        <p:tgtEl>
                                          <p:spTgt spid="746"/>
                                        </p:tgtEl>
                                        <p:attrNameLst>
                                          <p:attrName>ppt_x</p:attrName>
                                          <p:attrName>ppt_y</p:attrName>
                                        </p:attrNameLst>
                                      </p:cBhvr>
                                      <p:rCtr x="66701" y="0"/>
                                    </p:animMotion>
                                  </p:childTnLst>
                                </p:cTn>
                              </p:par>
                              <p:par>
                                <p:cTn id="81" presetID="0" presetClass="path" presetSubtype="0" fill="hold" grpId="0" nodeType="withEffect">
                                  <p:stCondLst>
                                    <p:cond delay="0"/>
                                  </p:stCondLst>
                                  <p:childTnLst>
                                    <p:animMotion origin="layout" path="M 0.08437 1.85185E-6 L 0.96007 1.85185E-6 " pathEditMode="relative" rAng="0" ptsTypes="AA">
                                      <p:cBhvr>
                                        <p:cTn id="82" dur="20000" fill="hold"/>
                                        <p:tgtEl>
                                          <p:spTgt spid="747"/>
                                        </p:tgtEl>
                                        <p:attrNameLst>
                                          <p:attrName>ppt_x</p:attrName>
                                          <p:attrName>ppt_y</p:attrName>
                                        </p:attrNameLst>
                                      </p:cBhvr>
                                      <p:rCtr x="43785" y="0"/>
                                    </p:animMotion>
                                  </p:childTnLst>
                                </p:cTn>
                              </p:par>
                              <p:par>
                                <p:cTn id="83" presetID="0" presetClass="path" presetSubtype="0" fill="hold" grpId="0" nodeType="withEffect">
                                  <p:stCondLst>
                                    <p:cond delay="0"/>
                                  </p:stCondLst>
                                  <p:childTnLst>
                                    <p:animMotion origin="layout" path="M 0.04826 2.59259E-6 L 0.96007 2.59259E-6 " pathEditMode="relative" rAng="0" ptsTypes="AA">
                                      <p:cBhvr>
                                        <p:cTn id="84" dur="20000" fill="hold"/>
                                        <p:tgtEl>
                                          <p:spTgt spid="748"/>
                                        </p:tgtEl>
                                        <p:attrNameLst>
                                          <p:attrName>ppt_x</p:attrName>
                                          <p:attrName>ppt_y</p:attrName>
                                        </p:attrNameLst>
                                      </p:cBhvr>
                                      <p:rCtr x="45590" y="0"/>
                                    </p:animMotion>
                                  </p:childTnLst>
                                </p:cTn>
                              </p:par>
                              <p:par>
                                <p:cTn id="85" presetID="0" presetClass="path" presetSubtype="0" fill="hold" grpId="0" nodeType="withEffect">
                                  <p:stCondLst>
                                    <p:cond delay="0"/>
                                  </p:stCondLst>
                                  <p:childTnLst>
                                    <p:animMotion origin="layout" path="M -0.26615 -4.44444E-6 L 0.96007 -4.44444E-6 " pathEditMode="relative" rAng="0" ptsTypes="AA">
                                      <p:cBhvr>
                                        <p:cTn id="86" dur="20000" fill="hold"/>
                                        <p:tgtEl>
                                          <p:spTgt spid="750"/>
                                        </p:tgtEl>
                                        <p:attrNameLst>
                                          <p:attrName>ppt_x</p:attrName>
                                          <p:attrName>ppt_y</p:attrName>
                                        </p:attrNameLst>
                                      </p:cBhvr>
                                      <p:rCtr x="61302" y="0"/>
                                    </p:animMotion>
                                  </p:childTnLst>
                                </p:cTn>
                              </p:par>
                              <p:par>
                                <p:cTn id="87" presetID="0" presetClass="path" presetSubtype="0" fill="hold" grpId="0" nodeType="withEffect">
                                  <p:stCondLst>
                                    <p:cond delay="0"/>
                                  </p:stCondLst>
                                  <p:childTnLst>
                                    <p:animMotion origin="layout" path="M -0.27031 3.7037E-6 L 0.96007 3.7037E-6 " pathEditMode="relative" rAng="0" ptsTypes="AA">
                                      <p:cBhvr>
                                        <p:cTn id="88" dur="20000" fill="hold"/>
                                        <p:tgtEl>
                                          <p:spTgt spid="752"/>
                                        </p:tgtEl>
                                        <p:attrNameLst>
                                          <p:attrName>ppt_x</p:attrName>
                                          <p:attrName>ppt_y</p:attrName>
                                        </p:attrNameLst>
                                      </p:cBhvr>
                                      <p:rCtr x="61510" y="0"/>
                                    </p:animMotion>
                                  </p:childTnLst>
                                </p:cTn>
                              </p:par>
                              <p:par>
                                <p:cTn id="89" presetID="0" presetClass="path" presetSubtype="0" fill="hold" grpId="0" nodeType="withEffect">
                                  <p:stCondLst>
                                    <p:cond delay="0"/>
                                  </p:stCondLst>
                                  <p:childTnLst>
                                    <p:animMotion origin="layout" path="M -0.37396 3.33333E-6 L 0.96007 3.33333E-6 " pathEditMode="relative" rAng="0" ptsTypes="AA">
                                      <p:cBhvr>
                                        <p:cTn id="90" dur="20000" fill="hold"/>
                                        <p:tgtEl>
                                          <p:spTgt spid="754"/>
                                        </p:tgtEl>
                                        <p:attrNameLst>
                                          <p:attrName>ppt_x</p:attrName>
                                          <p:attrName>ppt_y</p:attrName>
                                        </p:attrNameLst>
                                      </p:cBhvr>
                                      <p:rCtr x="66701" y="0"/>
                                    </p:animMotion>
                                  </p:childTnLst>
                                </p:cTn>
                              </p:par>
                              <p:par>
                                <p:cTn id="91" presetID="0" presetClass="path" presetSubtype="0" fill="hold" grpId="0" nodeType="withEffect">
                                  <p:stCondLst>
                                    <p:cond delay="0"/>
                                  </p:stCondLst>
                                  <p:childTnLst>
                                    <p:animMotion origin="layout" path="M 0.08437 1.85185E-6 L 0.96007 1.85185E-6 " pathEditMode="relative" rAng="0" ptsTypes="AA">
                                      <p:cBhvr>
                                        <p:cTn id="92" dur="20000" fill="hold"/>
                                        <p:tgtEl>
                                          <p:spTgt spid="755"/>
                                        </p:tgtEl>
                                        <p:attrNameLst>
                                          <p:attrName>ppt_x</p:attrName>
                                          <p:attrName>ppt_y</p:attrName>
                                        </p:attrNameLst>
                                      </p:cBhvr>
                                      <p:rCtr x="43785" y="0"/>
                                    </p:animMotion>
                                  </p:childTnLst>
                                </p:cTn>
                              </p:par>
                              <p:par>
                                <p:cTn id="93" presetID="0" presetClass="path" presetSubtype="0" fill="hold" grpId="0" nodeType="withEffect">
                                  <p:stCondLst>
                                    <p:cond delay="0"/>
                                  </p:stCondLst>
                                  <p:childTnLst>
                                    <p:animMotion origin="layout" path="M 0.04826 2.59259E-6 L 0.96007 2.59259E-6 " pathEditMode="relative" rAng="0" ptsTypes="AA">
                                      <p:cBhvr>
                                        <p:cTn id="94" dur="20000" fill="hold"/>
                                        <p:tgtEl>
                                          <p:spTgt spid="756"/>
                                        </p:tgtEl>
                                        <p:attrNameLst>
                                          <p:attrName>ppt_x</p:attrName>
                                          <p:attrName>ppt_y</p:attrName>
                                        </p:attrNameLst>
                                      </p:cBhvr>
                                      <p:rCtr x="45590"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757"/>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758"/>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1559 -3.7037E-7 L 0.96007 -3.7037E-7 " pathEditMode="relative" rAng="0" ptsTypes="AA">
                                      <p:cBhvr>
                                        <p:cTn id="100" dur="20000" fill="hold"/>
                                        <p:tgtEl>
                                          <p:spTgt spid="759"/>
                                        </p:tgtEl>
                                        <p:attrNameLst>
                                          <p:attrName>ppt_x</p:attrName>
                                          <p:attrName>ppt_y</p:attrName>
                                        </p:attrNameLst>
                                      </p:cBhvr>
                                      <p:rCtr x="40208" y="0"/>
                                    </p:animMotion>
                                  </p:childTnLst>
                                </p:cTn>
                              </p:par>
                              <p:par>
                                <p:cTn id="101" presetID="0" presetClass="path" presetSubtype="0" fill="hold" grpId="0" nodeType="withEffect">
                                  <p:stCondLst>
                                    <p:cond delay="0"/>
                                  </p:stCondLst>
                                  <p:childTnLst>
                                    <p:animMotion origin="layout" path="M -0.27031 3.7037E-6 L 0.96007 3.7037E-6 " pathEditMode="relative" rAng="0" ptsTypes="AA">
                                      <p:cBhvr>
                                        <p:cTn id="102" dur="20000" fill="hold"/>
                                        <p:tgtEl>
                                          <p:spTgt spid="760"/>
                                        </p:tgtEl>
                                        <p:attrNameLst>
                                          <p:attrName>ppt_x</p:attrName>
                                          <p:attrName>ppt_y</p:attrName>
                                        </p:attrNameLst>
                                      </p:cBhvr>
                                      <p:rCtr x="61510" y="0"/>
                                    </p:animMotion>
                                  </p:childTnLst>
                                </p:cTn>
                              </p:par>
                              <p:par>
                                <p:cTn id="103" presetID="0" presetClass="path" presetSubtype="0" fill="hold" grpId="0" nodeType="withEffect">
                                  <p:stCondLst>
                                    <p:cond delay="0"/>
                                  </p:stCondLst>
                                  <p:childTnLst>
                                    <p:animMotion origin="layout" path="M -0.04566 1.85185E-6 L 0.96007 1.85185E-6 " pathEditMode="relative" rAng="0" ptsTypes="AA">
                                      <p:cBhvr>
                                        <p:cTn id="104" dur="20000" fill="hold"/>
                                        <p:tgtEl>
                                          <p:spTgt spid="761"/>
                                        </p:tgtEl>
                                        <p:attrNameLst>
                                          <p:attrName>ppt_x</p:attrName>
                                          <p:attrName>ppt_y</p:attrName>
                                        </p:attrNameLst>
                                      </p:cBhvr>
                                      <p:rCtr x="50278" y="0"/>
                                    </p:animMotion>
                                  </p:childTnLst>
                                </p:cTn>
                              </p:par>
                              <p:par>
                                <p:cTn id="105" presetID="0" presetClass="path" presetSubtype="0" fill="hold" grpId="0" nodeType="withEffect">
                                  <p:stCondLst>
                                    <p:cond delay="0"/>
                                  </p:stCondLst>
                                  <p:childTnLst>
                                    <p:animMotion origin="layout" path="M -0.37396 3.33333E-6 L 0.96007 3.33333E-6 " pathEditMode="relative" rAng="0" ptsTypes="AA">
                                      <p:cBhvr>
                                        <p:cTn id="106" dur="20000" fill="hold"/>
                                        <p:tgtEl>
                                          <p:spTgt spid="762"/>
                                        </p:tgtEl>
                                        <p:attrNameLst>
                                          <p:attrName>ppt_x</p:attrName>
                                          <p:attrName>ppt_y</p:attrName>
                                        </p:attrNameLst>
                                      </p:cBhvr>
                                      <p:rCtr x="66701" y="0"/>
                                    </p:animMotion>
                                  </p:childTnLst>
                                </p:cTn>
                              </p:par>
                              <p:par>
                                <p:cTn id="107" presetID="0" presetClass="path" presetSubtype="0" fill="hold" grpId="0" nodeType="withEffect">
                                  <p:stCondLst>
                                    <p:cond delay="0"/>
                                  </p:stCondLst>
                                  <p:childTnLst>
                                    <p:animMotion origin="layout" path="M 0.08437 1.85185E-6 L 0.96007 1.85185E-6 " pathEditMode="relative" rAng="0" ptsTypes="AA">
                                      <p:cBhvr>
                                        <p:cTn id="108" dur="20000" fill="hold"/>
                                        <p:tgtEl>
                                          <p:spTgt spid="763"/>
                                        </p:tgtEl>
                                        <p:attrNameLst>
                                          <p:attrName>ppt_x</p:attrName>
                                          <p:attrName>ppt_y</p:attrName>
                                        </p:attrNameLst>
                                      </p:cBhvr>
                                      <p:rCtr x="43785" y="0"/>
                                    </p:animMotion>
                                  </p:childTnLst>
                                </p:cTn>
                              </p:par>
                              <p:par>
                                <p:cTn id="109" presetID="0" presetClass="path" presetSubtype="0" fill="hold" grpId="0" nodeType="withEffect">
                                  <p:stCondLst>
                                    <p:cond delay="0"/>
                                  </p:stCondLst>
                                  <p:childTnLst>
                                    <p:animMotion origin="layout" path="M 0.04826 2.59259E-6 L 0.96007 2.59259E-6 " pathEditMode="relative" rAng="0" ptsTypes="AA">
                                      <p:cBhvr>
                                        <p:cTn id="110" dur="20000" fill="hold"/>
                                        <p:tgtEl>
                                          <p:spTgt spid="764"/>
                                        </p:tgtEl>
                                        <p:attrNameLst>
                                          <p:attrName>ppt_x</p:attrName>
                                          <p:attrName>ppt_y</p:attrName>
                                        </p:attrNameLst>
                                      </p:cBhvr>
                                      <p:rCtr x="45590" y="0"/>
                                    </p:animMotion>
                                  </p:childTnLst>
                                </p:cTn>
                              </p:par>
                              <p:par>
                                <p:cTn id="111" presetID="0" presetClass="path" presetSubtype="0" fill="hold" grpId="0" nodeType="withEffect">
                                  <p:stCondLst>
                                    <p:cond delay="0"/>
                                  </p:stCondLst>
                                  <p:childTnLst>
                                    <p:animMotion origin="layout" path="M -0.28073 -0.04352 L 0.82222 -0.04352 " pathEditMode="relative" rAng="0" ptsTypes="AA">
                                      <p:cBhvr>
                                        <p:cTn id="112" dur="20000" fill="hold"/>
                                        <p:tgtEl>
                                          <p:spTgt spid="765"/>
                                        </p:tgtEl>
                                        <p:attrNameLst>
                                          <p:attrName>ppt_x</p:attrName>
                                          <p:attrName>ppt_y</p:attrName>
                                        </p:attrNameLst>
                                      </p:cBhvr>
                                      <p:rCtr x="55156"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771"/>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14288 -2.96296E-6 L 0.96007 -2.96296E-6 " pathEditMode="relative" rAng="0" ptsTypes="AA">
                                      <p:cBhvr>
                                        <p:cTn id="116" dur="20000" fill="hold"/>
                                        <p:tgtEl>
                                          <p:spTgt spid="773"/>
                                        </p:tgtEl>
                                        <p:attrNameLst>
                                          <p:attrName>ppt_x</p:attrName>
                                          <p:attrName>ppt_y</p:attrName>
                                        </p:attrNameLst>
                                      </p:cBhvr>
                                      <p:rCtr x="55139" y="0"/>
                                    </p:animMotion>
                                  </p:childTnLst>
                                </p:cTn>
                              </p:par>
                              <p:par>
                                <p:cTn id="117" presetID="0" presetClass="path" presetSubtype="0" fill="hold" grpId="0" nodeType="withEffect">
                                  <p:stCondLst>
                                    <p:cond delay="0"/>
                                  </p:stCondLst>
                                  <p:childTnLst>
                                    <p:animMotion origin="layout" path="M 0.08437 1.85185E-6 L 0.96007 1.85185E-6 " pathEditMode="relative" rAng="0" ptsTypes="AA">
                                      <p:cBhvr>
                                        <p:cTn id="118" dur="20000" fill="hold"/>
                                        <p:tgtEl>
                                          <p:spTgt spid="779"/>
                                        </p:tgtEl>
                                        <p:attrNameLst>
                                          <p:attrName>ppt_x</p:attrName>
                                          <p:attrName>ppt_y</p:attrName>
                                        </p:attrNameLst>
                                      </p:cBhvr>
                                      <p:rCtr x="43785" y="0"/>
                                    </p:animMotion>
                                  </p:childTnLst>
                                </p:cTn>
                              </p:par>
                              <p:par>
                                <p:cTn id="119" presetID="0" presetClass="path" presetSubtype="0" fill="hold" grpId="0" nodeType="withEffect">
                                  <p:stCondLst>
                                    <p:cond delay="0"/>
                                  </p:stCondLst>
                                  <p:childTnLst>
                                    <p:animMotion origin="layout" path="M -0.14288 -2.96296E-6 L 0.96007 -2.96296E-6 " pathEditMode="relative" rAng="0" ptsTypes="AA">
                                      <p:cBhvr>
                                        <p:cTn id="120" dur="20000" fill="hold"/>
                                        <p:tgtEl>
                                          <p:spTgt spid="789"/>
                                        </p:tgtEl>
                                        <p:attrNameLst>
                                          <p:attrName>ppt_x</p:attrName>
                                          <p:attrName>ppt_y</p:attrName>
                                        </p:attrNameLst>
                                      </p:cBhvr>
                                      <p:rCtr x="55139" y="0"/>
                                    </p:animMotion>
                                  </p:childTnLst>
                                </p:cTn>
                              </p:par>
                              <p:par>
                                <p:cTn id="121" presetID="0" presetClass="path" presetSubtype="0" fill="hold" grpId="0" nodeType="withEffect">
                                  <p:stCondLst>
                                    <p:cond delay="0"/>
                                  </p:stCondLst>
                                  <p:childTnLst>
                                    <p:animMotion origin="layout" path="M 0.08437 1.85185E-6 L 0.96007 1.85185E-6 " pathEditMode="relative" rAng="0" ptsTypes="AA">
                                      <p:cBhvr>
                                        <p:cTn id="122" dur="20000" fill="hold"/>
                                        <p:tgtEl>
                                          <p:spTgt spid="795"/>
                                        </p:tgtEl>
                                        <p:attrNameLst>
                                          <p:attrName>ppt_x</p:attrName>
                                          <p:attrName>ppt_y</p:attrName>
                                        </p:attrNameLst>
                                      </p:cBhvr>
                                      <p:rCtr x="43785" y="0"/>
                                    </p:animMotion>
                                  </p:childTnLst>
                                </p:cTn>
                              </p:par>
                              <p:par>
                                <p:cTn id="123" presetID="0" presetClass="path" presetSubtype="0" fill="hold" grpId="0" nodeType="withEffect">
                                  <p:stCondLst>
                                    <p:cond delay="0"/>
                                  </p:stCondLst>
                                  <p:childTnLst>
                                    <p:animMotion origin="layout" path="M 0.1559 -3.7037E-7 L 0.96007 -3.7037E-7 " pathEditMode="relative" rAng="0" ptsTypes="AA">
                                      <p:cBhvr>
                                        <p:cTn id="124" dur="20000" fill="hold"/>
                                        <p:tgtEl>
                                          <p:spTgt spid="799"/>
                                        </p:tgtEl>
                                        <p:attrNameLst>
                                          <p:attrName>ppt_x</p:attrName>
                                          <p:attrName>ppt_y</p:attrName>
                                        </p:attrNameLst>
                                      </p:cBhvr>
                                      <p:rCtr x="40208" y="0"/>
                                    </p:animMotion>
                                  </p:childTnLst>
                                </p:cTn>
                              </p:par>
                              <p:par>
                                <p:cTn id="125" presetID="0" presetClass="path" presetSubtype="0" fill="hold" grpId="0" nodeType="withEffect">
                                  <p:stCondLst>
                                    <p:cond delay="0"/>
                                  </p:stCondLst>
                                  <p:childTnLst>
                                    <p:animMotion origin="layout" path="M -0.27031 3.7037E-6 L 0.96007 3.7037E-6 " pathEditMode="relative" rAng="0" ptsTypes="AA">
                                      <p:cBhvr>
                                        <p:cTn id="126" dur="20000" fill="hold"/>
                                        <p:tgtEl>
                                          <p:spTgt spid="800"/>
                                        </p:tgtEl>
                                        <p:attrNameLst>
                                          <p:attrName>ppt_x</p:attrName>
                                          <p:attrName>ppt_y</p:attrName>
                                        </p:attrNameLst>
                                      </p:cBhvr>
                                      <p:rCtr x="61510" y="0"/>
                                    </p:animMotion>
                                  </p:childTnLst>
                                </p:cTn>
                              </p:par>
                              <p:par>
                                <p:cTn id="127" presetID="0" presetClass="path" presetSubtype="0" fill="hold" grpId="0" nodeType="withEffect">
                                  <p:stCondLst>
                                    <p:cond delay="0"/>
                                  </p:stCondLst>
                                  <p:childTnLst>
                                    <p:animMotion origin="layout" path="M -0.37396 3.33333E-6 L 0.96007 3.33333E-6 " pathEditMode="relative" rAng="0" ptsTypes="AA">
                                      <p:cBhvr>
                                        <p:cTn id="128" dur="20000" fill="hold"/>
                                        <p:tgtEl>
                                          <p:spTgt spid="802"/>
                                        </p:tgtEl>
                                        <p:attrNameLst>
                                          <p:attrName>ppt_x</p:attrName>
                                          <p:attrName>ppt_y</p:attrName>
                                        </p:attrNameLst>
                                      </p:cBhvr>
                                      <p:rCtr x="66701" y="0"/>
                                    </p:animMotion>
                                  </p:childTnLst>
                                </p:cTn>
                              </p:par>
                              <p:par>
                                <p:cTn id="129" presetID="0" presetClass="path" presetSubtype="0" fill="hold" grpId="0" nodeType="withEffect">
                                  <p:stCondLst>
                                    <p:cond delay="0"/>
                                  </p:stCondLst>
                                  <p:childTnLst>
                                    <p:animMotion origin="layout" path="M 0.04826 2.59259E-6 L 0.96007 2.59259E-6 " pathEditMode="relative" rAng="0" ptsTypes="AA">
                                      <p:cBhvr>
                                        <p:cTn id="130" dur="20000" fill="hold"/>
                                        <p:tgtEl>
                                          <p:spTgt spid="804"/>
                                        </p:tgtEl>
                                        <p:attrNameLst>
                                          <p:attrName>ppt_x</p:attrName>
                                          <p:attrName>ppt_y</p:attrName>
                                        </p:attrNameLst>
                                      </p:cBhvr>
                                      <p:rCtr x="45590" y="0"/>
                                    </p:animMotion>
                                  </p:childTnLst>
                                </p:cTn>
                              </p:par>
                              <p:par>
                                <p:cTn id="131" presetID="0" presetClass="path" presetSubtype="0" fill="hold" grpId="0" nodeType="withEffect">
                                  <p:stCondLst>
                                    <p:cond delay="0"/>
                                  </p:stCondLst>
                                  <p:childTnLst>
                                    <p:animMotion origin="layout" path="M 0.1559 -3.7037E-7 L 0.96007 -3.7037E-7 " pathEditMode="relative" rAng="0" ptsTypes="AA">
                                      <p:cBhvr>
                                        <p:cTn id="132" dur="20000" fill="hold"/>
                                        <p:tgtEl>
                                          <p:spTgt spid="807"/>
                                        </p:tgtEl>
                                        <p:attrNameLst>
                                          <p:attrName>ppt_x</p:attrName>
                                          <p:attrName>ppt_y</p:attrName>
                                        </p:attrNameLst>
                                      </p:cBhvr>
                                      <p:rCtr x="40208" y="0"/>
                                    </p:animMotion>
                                  </p:childTnLst>
                                </p:cTn>
                              </p:par>
                              <p:par>
                                <p:cTn id="133" presetID="0" presetClass="path" presetSubtype="0" fill="hold" grpId="0" nodeType="withEffect">
                                  <p:stCondLst>
                                    <p:cond delay="0"/>
                                  </p:stCondLst>
                                  <p:childTnLst>
                                    <p:animMotion origin="layout" path="M -0.27031 3.7037E-6 L 0.96007 3.7037E-6 " pathEditMode="relative" rAng="0" ptsTypes="AA">
                                      <p:cBhvr>
                                        <p:cTn id="134" dur="20000" fill="hold"/>
                                        <p:tgtEl>
                                          <p:spTgt spid="808"/>
                                        </p:tgtEl>
                                        <p:attrNameLst>
                                          <p:attrName>ppt_x</p:attrName>
                                          <p:attrName>ppt_y</p:attrName>
                                        </p:attrNameLst>
                                      </p:cBhvr>
                                      <p:rCtr x="61510" y="0"/>
                                    </p:animMotion>
                                  </p:childTnLst>
                                </p:cTn>
                              </p:par>
                              <p:par>
                                <p:cTn id="135" presetID="0" presetClass="path" presetSubtype="0" fill="hold" grpId="0" nodeType="withEffect">
                                  <p:stCondLst>
                                    <p:cond delay="0"/>
                                  </p:stCondLst>
                                  <p:childTnLst>
                                    <p:animMotion origin="layout" path="M -0.37396 3.33333E-6 L 0.96007 3.33333E-6 " pathEditMode="relative" rAng="0" ptsTypes="AA">
                                      <p:cBhvr>
                                        <p:cTn id="136" dur="20000" fill="hold"/>
                                        <p:tgtEl>
                                          <p:spTgt spid="810"/>
                                        </p:tgtEl>
                                        <p:attrNameLst>
                                          <p:attrName>ppt_x</p:attrName>
                                          <p:attrName>ppt_y</p:attrName>
                                        </p:attrNameLst>
                                      </p:cBhvr>
                                      <p:rCtr x="66701" y="0"/>
                                    </p:animMotion>
                                  </p:childTnLst>
                                </p:cTn>
                              </p:par>
                              <p:par>
                                <p:cTn id="137" presetID="0" presetClass="path" presetSubtype="0" fill="hold" grpId="0" nodeType="withEffect">
                                  <p:stCondLst>
                                    <p:cond delay="0"/>
                                  </p:stCondLst>
                                  <p:childTnLst>
                                    <p:animMotion origin="layout" path="M 0.04826 2.59259E-6 L 0.96007 2.59259E-6 " pathEditMode="relative" rAng="0" ptsTypes="AA">
                                      <p:cBhvr>
                                        <p:cTn id="138" dur="20000" fill="hold"/>
                                        <p:tgtEl>
                                          <p:spTgt spid="812"/>
                                        </p:tgtEl>
                                        <p:attrNameLst>
                                          <p:attrName>ppt_x</p:attrName>
                                          <p:attrName>ppt_y</p:attrName>
                                        </p:attrNameLst>
                                      </p:cBhvr>
                                      <p:rCtr x="45590" y="0"/>
                                    </p:animMotion>
                                  </p:childTnLst>
                                </p:cTn>
                              </p:par>
                              <p:par>
                                <p:cTn id="139" presetID="0" presetClass="path" presetSubtype="0" fill="hold" grpId="0" nodeType="withEffect">
                                  <p:stCondLst>
                                    <p:cond delay="0"/>
                                  </p:stCondLst>
                                  <p:childTnLst>
                                    <p:animMotion origin="layout" path="M -0.26615 -4.44444E-6 L 0.96007 -4.44444E-6 " pathEditMode="relative" rAng="0" ptsTypes="AA">
                                      <p:cBhvr>
                                        <p:cTn id="140" dur="20000" fill="hold"/>
                                        <p:tgtEl>
                                          <p:spTgt spid="814"/>
                                        </p:tgtEl>
                                        <p:attrNameLst>
                                          <p:attrName>ppt_x</p:attrName>
                                          <p:attrName>ppt_y</p:attrName>
                                        </p:attrNameLst>
                                      </p:cBhvr>
                                      <p:rCtr x="61302" y="0"/>
                                    </p:animMotion>
                                  </p:childTnLst>
                                </p:cTn>
                              </p:par>
                              <p:par>
                                <p:cTn id="141" presetID="0" presetClass="path" presetSubtype="0" fill="hold" grpId="0" nodeType="withEffect">
                                  <p:stCondLst>
                                    <p:cond delay="0"/>
                                  </p:stCondLst>
                                  <p:childTnLst>
                                    <p:animMotion origin="layout" path="M 0.1559 -3.7037E-7 L 0.96007 -3.7037E-7 " pathEditMode="relative" rAng="0" ptsTypes="AA">
                                      <p:cBhvr>
                                        <p:cTn id="142" dur="20000" fill="hold"/>
                                        <p:tgtEl>
                                          <p:spTgt spid="815"/>
                                        </p:tgtEl>
                                        <p:attrNameLst>
                                          <p:attrName>ppt_x</p:attrName>
                                          <p:attrName>ppt_y</p:attrName>
                                        </p:attrNameLst>
                                      </p:cBhvr>
                                      <p:rCtr x="40208" y="0"/>
                                    </p:animMotion>
                                  </p:childTnLst>
                                </p:cTn>
                              </p:par>
                              <p:par>
                                <p:cTn id="143" presetID="0" presetClass="path" presetSubtype="0" fill="hold" grpId="0" nodeType="withEffect">
                                  <p:stCondLst>
                                    <p:cond delay="0"/>
                                  </p:stCondLst>
                                  <p:childTnLst>
                                    <p:animMotion origin="layout" path="M -0.27031 3.7037E-6 L 0.96007 3.7037E-6 " pathEditMode="relative" rAng="0" ptsTypes="AA">
                                      <p:cBhvr>
                                        <p:cTn id="144" dur="20000" fill="hold"/>
                                        <p:tgtEl>
                                          <p:spTgt spid="816"/>
                                        </p:tgtEl>
                                        <p:attrNameLst>
                                          <p:attrName>ppt_x</p:attrName>
                                          <p:attrName>ppt_y</p:attrName>
                                        </p:attrNameLst>
                                      </p:cBhvr>
                                      <p:rCtr x="61510"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817"/>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37396 3.33333E-6 L 0.96007 3.33333E-6 " pathEditMode="relative" rAng="0" ptsTypes="AA">
                                      <p:cBhvr>
                                        <p:cTn id="148" dur="20000" fill="hold"/>
                                        <p:tgtEl>
                                          <p:spTgt spid="818"/>
                                        </p:tgtEl>
                                        <p:attrNameLst>
                                          <p:attrName>ppt_x</p:attrName>
                                          <p:attrName>ppt_y</p:attrName>
                                        </p:attrNameLst>
                                      </p:cBhvr>
                                      <p:rCtr x="66701"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820"/>
                                        </p:tgtEl>
                                        <p:attrNameLst>
                                          <p:attrName>ppt_x</p:attrName>
                                          <p:attrName>ppt_y</p:attrName>
                                        </p:attrNameLst>
                                      </p:cBhvr>
                                      <p:rCtr x="45590" y="0"/>
                                    </p:animMotion>
                                  </p:childTnLst>
                                </p:cTn>
                              </p:par>
                              <p:par>
                                <p:cTn id="151" presetID="0" presetClass="path" presetSubtype="0" fill="hold" grpId="0" nodeType="withEffect">
                                  <p:stCondLst>
                                    <p:cond delay="0"/>
                                  </p:stCondLst>
                                  <p:childTnLst>
                                    <p:animMotion origin="layout" path="M 0.1559 -3.7037E-7 L 0.96007 -3.7037E-7 " pathEditMode="relative" rAng="0" ptsTypes="AA">
                                      <p:cBhvr>
                                        <p:cTn id="152" dur="20000" fill="hold"/>
                                        <p:tgtEl>
                                          <p:spTgt spid="823"/>
                                        </p:tgtEl>
                                        <p:attrNameLst>
                                          <p:attrName>ppt_x</p:attrName>
                                          <p:attrName>ppt_y</p:attrName>
                                        </p:attrNameLst>
                                      </p:cBhvr>
                                      <p:rCtr x="40208" y="0"/>
                                    </p:animMotion>
                                  </p:childTnLst>
                                </p:cTn>
                              </p:par>
                              <p:par>
                                <p:cTn id="153" presetID="0" presetClass="path" presetSubtype="0" fill="hold" grpId="0" nodeType="withEffect">
                                  <p:stCondLst>
                                    <p:cond delay="0"/>
                                  </p:stCondLst>
                                  <p:childTnLst>
                                    <p:animMotion origin="layout" path="M -0.27031 3.7037E-6 L 0.96007 3.7037E-6 " pathEditMode="relative" rAng="0" ptsTypes="AA">
                                      <p:cBhvr>
                                        <p:cTn id="154" dur="20000" fill="hold"/>
                                        <p:tgtEl>
                                          <p:spTgt spid="824"/>
                                        </p:tgtEl>
                                        <p:attrNameLst>
                                          <p:attrName>ppt_x</p:attrName>
                                          <p:attrName>ppt_y</p:attrName>
                                        </p:attrNameLst>
                                      </p:cBhvr>
                                      <p:rCtr x="61510" y="0"/>
                                    </p:animMotion>
                                  </p:childTnLst>
                                </p:cTn>
                              </p:par>
                              <p:par>
                                <p:cTn id="155" presetID="0" presetClass="path" presetSubtype="0" fill="hold" grpId="0" nodeType="withEffect">
                                  <p:stCondLst>
                                    <p:cond delay="0"/>
                                  </p:stCondLst>
                                  <p:childTnLst>
                                    <p:animMotion origin="layout" path="M -0.37396 3.33333E-6 L 0.96007 3.33333E-6 " pathEditMode="relative" rAng="0" ptsTypes="AA">
                                      <p:cBhvr>
                                        <p:cTn id="156" dur="20000" fill="hold"/>
                                        <p:tgtEl>
                                          <p:spTgt spid="826"/>
                                        </p:tgtEl>
                                        <p:attrNameLst>
                                          <p:attrName>ppt_x</p:attrName>
                                          <p:attrName>ppt_y</p:attrName>
                                        </p:attrNameLst>
                                      </p:cBhvr>
                                      <p:rCtr x="66701" y="0"/>
                                    </p:animMotion>
                                  </p:childTnLst>
                                </p:cTn>
                              </p:par>
                              <p:par>
                                <p:cTn id="157" presetID="0" presetClass="path" presetSubtype="0" fill="hold" grpId="0" nodeType="withEffect">
                                  <p:stCondLst>
                                    <p:cond delay="0"/>
                                  </p:stCondLst>
                                  <p:childTnLst>
                                    <p:animMotion origin="layout" path="M 0.04826 2.59259E-6 L 0.96007 2.59259E-6 " pathEditMode="relative" rAng="0" ptsTypes="AA">
                                      <p:cBhvr>
                                        <p:cTn id="158" dur="20000" fill="hold"/>
                                        <p:tgtEl>
                                          <p:spTgt spid="828"/>
                                        </p:tgtEl>
                                        <p:attrNameLst>
                                          <p:attrName>ppt_x</p:attrName>
                                          <p:attrName>ppt_y</p:attrName>
                                        </p:attrNameLst>
                                      </p:cBhvr>
                                      <p:rCtr x="45590" y="0"/>
                                    </p:animMotion>
                                  </p:childTnLst>
                                </p:cTn>
                              </p:par>
                              <p:par>
                                <p:cTn id="159" presetID="0" presetClass="path" presetSubtype="0" fill="hold" grpId="0" nodeType="withEffect">
                                  <p:stCondLst>
                                    <p:cond delay="0"/>
                                  </p:stCondLst>
                                  <p:childTnLst>
                                    <p:animMotion origin="layout" path="M 0.04826 2.59259E-6 L 0.96007 2.59259E-6 " pathEditMode="relative" rAng="0" ptsTypes="AA">
                                      <p:cBhvr>
                                        <p:cTn id="160" dur="20000" fill="hold"/>
                                        <p:tgtEl>
                                          <p:spTgt spid="1028"/>
                                        </p:tgtEl>
                                        <p:attrNameLst>
                                          <p:attrName>ppt_x</p:attrName>
                                          <p:attrName>ppt_y</p:attrName>
                                        </p:attrNameLst>
                                      </p:cBhvr>
                                      <p:rCtr x="45590" y="0"/>
                                    </p:animMotion>
                                  </p:childTnLst>
                                </p:cTn>
                              </p:par>
                              <p:par>
                                <p:cTn id="161" presetID="0" presetClass="path" presetSubtype="0" fill="hold" grpId="0" nodeType="withEffect">
                                  <p:stCondLst>
                                    <p:cond delay="0"/>
                                  </p:stCondLst>
                                  <p:childTnLst>
                                    <p:animMotion origin="layout" path="M 0.04826 2.59259E-6 L 0.96007 2.59259E-6 " pathEditMode="relative" rAng="0" ptsTypes="AA">
                                      <p:cBhvr>
                                        <p:cTn id="162" dur="20000" fill="hold"/>
                                        <p:tgtEl>
                                          <p:spTgt spid="1036"/>
                                        </p:tgtEl>
                                        <p:attrNameLst>
                                          <p:attrName>ppt_x</p:attrName>
                                          <p:attrName>ppt_y</p:attrName>
                                        </p:attrNameLst>
                                      </p:cBhvr>
                                      <p:rCtr x="45590" y="0"/>
                                    </p:animMotion>
                                  </p:childTnLst>
                                </p:cTn>
                              </p:par>
                              <p:par>
                                <p:cTn id="163" presetID="0" presetClass="path" presetSubtype="0" fill="hold" grpId="0" nodeType="withEffect">
                                  <p:stCondLst>
                                    <p:cond delay="0"/>
                                  </p:stCondLst>
                                  <p:childTnLst>
                                    <p:animMotion origin="layout" path="M 0.1559 -3.7037E-7 L 0.96007 -3.7037E-7 " pathEditMode="relative" rAng="0" ptsTypes="AA">
                                      <p:cBhvr>
                                        <p:cTn id="164" dur="20000" fill="hold"/>
                                        <p:tgtEl>
                                          <p:spTgt spid="1039"/>
                                        </p:tgtEl>
                                        <p:attrNameLst>
                                          <p:attrName>ppt_x</p:attrName>
                                          <p:attrName>ppt_y</p:attrName>
                                        </p:attrNameLst>
                                      </p:cBhvr>
                                      <p:rCtr x="40208" y="0"/>
                                    </p:animMotion>
                                  </p:childTnLst>
                                </p:cTn>
                              </p:par>
                              <p:par>
                                <p:cTn id="165" presetID="0" presetClass="path" presetSubtype="0" fill="hold" grpId="0" nodeType="withEffect">
                                  <p:stCondLst>
                                    <p:cond delay="0"/>
                                  </p:stCondLst>
                                  <p:childTnLst>
                                    <p:animMotion origin="layout" path="M -0.27031 3.7037E-6 L 0.96007 3.7037E-6 " pathEditMode="relative" rAng="0" ptsTypes="AA">
                                      <p:cBhvr>
                                        <p:cTn id="166" dur="20000" fill="hold"/>
                                        <p:tgtEl>
                                          <p:spTgt spid="1040"/>
                                        </p:tgtEl>
                                        <p:attrNameLst>
                                          <p:attrName>ppt_x</p:attrName>
                                          <p:attrName>ppt_y</p:attrName>
                                        </p:attrNameLst>
                                      </p:cBhvr>
                                      <p:rCtr x="61510" y="0"/>
                                    </p:animMotion>
                                  </p:childTnLst>
                                </p:cTn>
                              </p:par>
                              <p:par>
                                <p:cTn id="167" presetID="0" presetClass="path" presetSubtype="0" fill="hold" grpId="0" nodeType="withEffect">
                                  <p:stCondLst>
                                    <p:cond delay="0"/>
                                  </p:stCondLst>
                                  <p:childTnLst>
                                    <p:animMotion origin="layout" path="M 0.04826 2.59259E-6 L 0.96007 2.59259E-6 " pathEditMode="relative" rAng="0" ptsTypes="AA">
                                      <p:cBhvr>
                                        <p:cTn id="168" dur="20000" fill="hold"/>
                                        <p:tgtEl>
                                          <p:spTgt spid="1044"/>
                                        </p:tgtEl>
                                        <p:attrNameLst>
                                          <p:attrName>ppt_x</p:attrName>
                                          <p:attrName>ppt_y</p:attrName>
                                        </p:attrNameLst>
                                      </p:cBhvr>
                                      <p:rCtr x="45590" y="0"/>
                                    </p:animMotion>
                                  </p:childTnLst>
                                </p:cTn>
                              </p:par>
                              <p:par>
                                <p:cTn id="169" presetID="0" presetClass="path" presetSubtype="0" fill="hold" grpId="0" nodeType="withEffect">
                                  <p:stCondLst>
                                    <p:cond delay="0"/>
                                  </p:stCondLst>
                                  <p:childTnLst>
                                    <p:animMotion origin="layout" path="M 0.04826 2.59259E-6 L 0.96007 2.59259E-6 " pathEditMode="relative" rAng="0" ptsTypes="AA">
                                      <p:cBhvr>
                                        <p:cTn id="170" dur="20000" fill="hold"/>
                                        <p:tgtEl>
                                          <p:spTgt spid="1052"/>
                                        </p:tgtEl>
                                        <p:attrNameLst>
                                          <p:attrName>ppt_x</p:attrName>
                                          <p:attrName>ppt_y</p:attrName>
                                        </p:attrNameLst>
                                      </p:cBhvr>
                                      <p:rCtr x="45590" y="0"/>
                                    </p:animMotion>
                                  </p:childTnLst>
                                </p:cTn>
                              </p:par>
                              <p:par>
                                <p:cTn id="171" presetID="0" presetClass="path" presetSubtype="0" fill="hold" grpId="0" nodeType="withEffect">
                                  <p:stCondLst>
                                    <p:cond delay="0"/>
                                  </p:stCondLst>
                                  <p:childTnLst>
                                    <p:animMotion origin="layout" path="M 0.08437 1.85185E-6 L 0.96007 1.85185E-6 " pathEditMode="relative" rAng="0" ptsTypes="AA">
                                      <p:cBhvr>
                                        <p:cTn id="172" dur="20000" fill="hold"/>
                                        <p:tgtEl>
                                          <p:spTgt spid="1059"/>
                                        </p:tgtEl>
                                        <p:attrNameLst>
                                          <p:attrName>ppt_x</p:attrName>
                                          <p:attrName>ppt_y</p:attrName>
                                        </p:attrNameLst>
                                      </p:cBhvr>
                                      <p:rCtr x="43785" y="0"/>
                                    </p:animMotion>
                                  </p:childTnLst>
                                </p:cTn>
                              </p:par>
                              <p:par>
                                <p:cTn id="173" presetID="0" presetClass="path" presetSubtype="0" fill="hold" grpId="0" nodeType="withEffect">
                                  <p:stCondLst>
                                    <p:cond delay="0"/>
                                  </p:stCondLst>
                                  <p:childTnLst>
                                    <p:animMotion origin="layout" path="M 0.08437 1.85185E-6 L 0.96007 1.85185E-6 " pathEditMode="relative" rAng="0" ptsTypes="AA">
                                      <p:cBhvr>
                                        <p:cTn id="174" dur="20000" fill="hold"/>
                                        <p:tgtEl>
                                          <p:spTgt spid="1067"/>
                                        </p:tgtEl>
                                        <p:attrNameLst>
                                          <p:attrName>ppt_x</p:attrName>
                                          <p:attrName>ppt_y</p:attrName>
                                        </p:attrNameLst>
                                      </p:cBhvr>
                                      <p:rCtr x="43785" y="0"/>
                                    </p:animMotion>
                                  </p:childTnLst>
                                </p:cTn>
                              </p:par>
                              <p:par>
                                <p:cTn id="175" presetID="0" presetClass="path" presetSubtype="0" fill="hold" grpId="0" nodeType="withEffect">
                                  <p:stCondLst>
                                    <p:cond delay="0"/>
                                  </p:stCondLst>
                                  <p:childTnLst>
                                    <p:animMotion origin="layout" path="M 0.04826 2.59259E-6 L 0.96007 2.59259E-6 " pathEditMode="relative" rAng="0" ptsTypes="AA">
                                      <p:cBhvr>
                                        <p:cTn id="176" dur="20000" fill="hold"/>
                                        <p:tgtEl>
                                          <p:spTgt spid="1076"/>
                                        </p:tgtEl>
                                        <p:attrNameLst>
                                          <p:attrName>ppt_x</p:attrName>
                                          <p:attrName>ppt_y</p:attrName>
                                        </p:attrNameLst>
                                      </p:cBhvr>
                                      <p:rCtr x="45590" y="0"/>
                                    </p:animMotion>
                                  </p:childTnLst>
                                </p:cTn>
                              </p:par>
                              <p:par>
                                <p:cTn id="177" presetID="0" presetClass="path" presetSubtype="0" fill="hold" grpId="0" nodeType="withEffect">
                                  <p:stCondLst>
                                    <p:cond delay="0"/>
                                  </p:stCondLst>
                                  <p:childTnLst>
                                    <p:animMotion origin="layout" path="M 0.08437 1.85185E-6 L 0.96007 1.85185E-6 " pathEditMode="relative" rAng="0" ptsTypes="AA">
                                      <p:cBhvr>
                                        <p:cTn id="178" dur="20000" fill="hold"/>
                                        <p:tgtEl>
                                          <p:spTgt spid="1083"/>
                                        </p:tgtEl>
                                        <p:attrNameLst>
                                          <p:attrName>ppt_x</p:attrName>
                                          <p:attrName>ppt_y</p:attrName>
                                        </p:attrNameLst>
                                      </p:cBhvr>
                                      <p:rCtr x="43785" y="0"/>
                                    </p:animMotion>
                                  </p:childTnLst>
                                </p:cTn>
                              </p:par>
                              <p:par>
                                <p:cTn id="179" presetID="0" presetClass="path" presetSubtype="0" fill="hold" grpId="0" nodeType="withEffect">
                                  <p:stCondLst>
                                    <p:cond delay="0"/>
                                  </p:stCondLst>
                                  <p:childTnLst>
                                    <p:animMotion origin="layout" path="M 0.1559 -3.7037E-7 L 0.96007 -3.7037E-7 " pathEditMode="relative" rAng="0" ptsTypes="AA">
                                      <p:cBhvr>
                                        <p:cTn id="180" dur="20000" fill="hold"/>
                                        <p:tgtEl>
                                          <p:spTgt spid="1087"/>
                                        </p:tgtEl>
                                        <p:attrNameLst>
                                          <p:attrName>ppt_x</p:attrName>
                                          <p:attrName>ppt_y</p:attrName>
                                        </p:attrNameLst>
                                      </p:cBhvr>
                                      <p:rCtr x="40208" y="0"/>
                                    </p:animMotion>
                                  </p:childTnLst>
                                </p:cTn>
                              </p:par>
                              <p:par>
                                <p:cTn id="181" presetID="0" presetClass="path" presetSubtype="0" fill="hold" grpId="0" nodeType="withEffect">
                                  <p:stCondLst>
                                    <p:cond delay="0"/>
                                  </p:stCondLst>
                                  <p:childTnLst>
                                    <p:animMotion origin="layout" path="M -0.27031 3.7037E-6 L 0.96007 3.7037E-6 " pathEditMode="relative" rAng="0" ptsTypes="AA">
                                      <p:cBhvr>
                                        <p:cTn id="182" dur="20000" fill="hold"/>
                                        <p:tgtEl>
                                          <p:spTgt spid="1088"/>
                                        </p:tgtEl>
                                        <p:attrNameLst>
                                          <p:attrName>ppt_x</p:attrName>
                                          <p:attrName>ppt_y</p:attrName>
                                        </p:attrNameLst>
                                      </p:cBhvr>
                                      <p:rCtr x="61510" y="0"/>
                                    </p:animMotion>
                                  </p:childTnLst>
                                </p:cTn>
                              </p:par>
                              <p:par>
                                <p:cTn id="183" presetID="0" presetClass="path" presetSubtype="0" fill="hold" grpId="0" nodeType="withEffect">
                                  <p:stCondLst>
                                    <p:cond delay="0"/>
                                  </p:stCondLst>
                                  <p:childTnLst>
                                    <p:animMotion origin="layout" path="M -0.37396 3.33333E-6 L 0.96007 3.33333E-6 " pathEditMode="relative" rAng="0" ptsTypes="AA">
                                      <p:cBhvr>
                                        <p:cTn id="184" dur="20000" fill="hold"/>
                                        <p:tgtEl>
                                          <p:spTgt spid="1090"/>
                                        </p:tgtEl>
                                        <p:attrNameLst>
                                          <p:attrName>ppt_x</p:attrName>
                                          <p:attrName>ppt_y</p:attrName>
                                        </p:attrNameLst>
                                      </p:cBhvr>
                                      <p:rCtr x="66701" y="0"/>
                                    </p:animMotion>
                                  </p:childTnLst>
                                </p:cTn>
                              </p:par>
                              <p:par>
                                <p:cTn id="185" presetID="0" presetClass="path" presetSubtype="0" fill="hold" grpId="0" nodeType="withEffect">
                                  <p:stCondLst>
                                    <p:cond delay="0"/>
                                  </p:stCondLst>
                                  <p:childTnLst>
                                    <p:animMotion origin="layout" path="M 0.04826 2.59259E-6 L 0.96007 2.59259E-6 " pathEditMode="relative" rAng="0" ptsTypes="AA">
                                      <p:cBhvr>
                                        <p:cTn id="186" dur="20000" fill="hold"/>
                                        <p:tgtEl>
                                          <p:spTgt spid="1092"/>
                                        </p:tgtEl>
                                        <p:attrNameLst>
                                          <p:attrName>ppt_x</p:attrName>
                                          <p:attrName>ppt_y</p:attrName>
                                        </p:attrNameLst>
                                      </p:cBhvr>
                                      <p:rCtr x="45590" y="0"/>
                                    </p:animMotion>
                                  </p:childTnLst>
                                </p:cTn>
                              </p:par>
                              <p:par>
                                <p:cTn id="187" presetID="0" presetClass="path" presetSubtype="0" fill="hold" grpId="0" nodeType="withEffect">
                                  <p:stCondLst>
                                    <p:cond delay="0"/>
                                  </p:stCondLst>
                                  <p:childTnLst>
                                    <p:animMotion origin="layout" path="M 0.1559 -3.7037E-7 L 0.96007 -3.7037E-7 " pathEditMode="relative" rAng="0" ptsTypes="AA">
                                      <p:cBhvr>
                                        <p:cTn id="188" dur="20000" fill="hold"/>
                                        <p:tgtEl>
                                          <p:spTgt spid="1095"/>
                                        </p:tgtEl>
                                        <p:attrNameLst>
                                          <p:attrName>ppt_x</p:attrName>
                                          <p:attrName>ppt_y</p:attrName>
                                        </p:attrNameLst>
                                      </p:cBhvr>
                                      <p:rCtr x="40208" y="0"/>
                                    </p:animMotion>
                                  </p:childTnLst>
                                </p:cTn>
                              </p:par>
                              <p:par>
                                <p:cTn id="189" presetID="0" presetClass="path" presetSubtype="0" fill="hold" grpId="0" nodeType="withEffect">
                                  <p:stCondLst>
                                    <p:cond delay="0"/>
                                  </p:stCondLst>
                                  <p:childTnLst>
                                    <p:animMotion origin="layout" path="M -0.27031 3.7037E-6 L 0.96007 3.7037E-6 " pathEditMode="relative" rAng="0" ptsTypes="AA">
                                      <p:cBhvr>
                                        <p:cTn id="190" dur="20000" fill="hold"/>
                                        <p:tgtEl>
                                          <p:spTgt spid="1096"/>
                                        </p:tgtEl>
                                        <p:attrNameLst>
                                          <p:attrName>ppt_x</p:attrName>
                                          <p:attrName>ppt_y</p:attrName>
                                        </p:attrNameLst>
                                      </p:cBhvr>
                                      <p:rCtr x="61510" y="0"/>
                                    </p:animMotion>
                                  </p:childTnLst>
                                </p:cTn>
                              </p:par>
                              <p:par>
                                <p:cTn id="191" presetID="0" presetClass="path" presetSubtype="0" fill="hold" grpId="0" nodeType="withEffect">
                                  <p:stCondLst>
                                    <p:cond delay="0"/>
                                  </p:stCondLst>
                                  <p:childTnLst>
                                    <p:animMotion origin="layout" path="M -0.37396 3.33333E-6 L 0.96007 3.33333E-6 " pathEditMode="relative" rAng="0" ptsTypes="AA">
                                      <p:cBhvr>
                                        <p:cTn id="192" dur="20000" fill="hold"/>
                                        <p:tgtEl>
                                          <p:spTgt spid="1098"/>
                                        </p:tgtEl>
                                        <p:attrNameLst>
                                          <p:attrName>ppt_x</p:attrName>
                                          <p:attrName>ppt_y</p:attrName>
                                        </p:attrNameLst>
                                      </p:cBhvr>
                                      <p:rCtr x="66701" y="0"/>
                                    </p:animMotion>
                                  </p:childTnLst>
                                </p:cTn>
                              </p:par>
                              <p:par>
                                <p:cTn id="193" presetID="0" presetClass="path" presetSubtype="0" fill="hold" grpId="0" nodeType="withEffect">
                                  <p:stCondLst>
                                    <p:cond delay="0"/>
                                  </p:stCondLst>
                                  <p:childTnLst>
                                    <p:animMotion origin="layout" path="M 0.04826 2.59259E-6 L 0.96007 2.59259E-6 " pathEditMode="relative" rAng="0" ptsTypes="AA">
                                      <p:cBhvr>
                                        <p:cTn id="194" dur="20000" fill="hold"/>
                                        <p:tgtEl>
                                          <p:spTgt spid="1100"/>
                                        </p:tgtEl>
                                        <p:attrNameLst>
                                          <p:attrName>ppt_x</p:attrName>
                                          <p:attrName>ppt_y</p:attrName>
                                        </p:attrNameLst>
                                      </p:cBhvr>
                                      <p:rCtr x="45590" y="0"/>
                                    </p:animMotion>
                                  </p:childTnLst>
                                </p:cTn>
                              </p:par>
                              <p:par>
                                <p:cTn id="195" presetID="0" presetClass="path" presetSubtype="0" fill="hold" grpId="0" nodeType="withEffect">
                                  <p:stCondLst>
                                    <p:cond delay="0"/>
                                  </p:stCondLst>
                                  <p:childTnLst>
                                    <p:animMotion origin="layout" path="M -0.26615 -4.44444E-6 L 0.96007 -4.44444E-6 " pathEditMode="relative" rAng="0" ptsTypes="AA">
                                      <p:cBhvr>
                                        <p:cTn id="196" dur="20000" fill="hold"/>
                                        <p:tgtEl>
                                          <p:spTgt spid="1102"/>
                                        </p:tgtEl>
                                        <p:attrNameLst>
                                          <p:attrName>ppt_x</p:attrName>
                                          <p:attrName>ppt_y</p:attrName>
                                        </p:attrNameLst>
                                      </p:cBhvr>
                                      <p:rCtr x="61302" y="0"/>
                                    </p:animMotion>
                                  </p:childTnLst>
                                </p:cTn>
                              </p:par>
                              <p:par>
                                <p:cTn id="197" presetID="0" presetClass="path" presetSubtype="0" fill="hold" grpId="0" nodeType="withEffect">
                                  <p:stCondLst>
                                    <p:cond delay="0"/>
                                  </p:stCondLst>
                                  <p:childTnLst>
                                    <p:animMotion origin="layout" path="M 0.1559 -3.7037E-7 L 0.96007 -3.7037E-7 " pathEditMode="relative" rAng="0" ptsTypes="AA">
                                      <p:cBhvr>
                                        <p:cTn id="198" dur="20000" fill="hold"/>
                                        <p:tgtEl>
                                          <p:spTgt spid="1103"/>
                                        </p:tgtEl>
                                        <p:attrNameLst>
                                          <p:attrName>ppt_x</p:attrName>
                                          <p:attrName>ppt_y</p:attrName>
                                        </p:attrNameLst>
                                      </p:cBhvr>
                                      <p:rCtr x="40208" y="0"/>
                                    </p:animMotion>
                                  </p:childTnLst>
                                </p:cTn>
                              </p:par>
                              <p:par>
                                <p:cTn id="199" presetID="0" presetClass="path" presetSubtype="0" fill="hold" grpId="0" nodeType="withEffect">
                                  <p:stCondLst>
                                    <p:cond delay="0"/>
                                  </p:stCondLst>
                                  <p:childTnLst>
                                    <p:animMotion origin="layout" path="M -0.27031 3.7037E-6 L 0.96007 3.7037E-6 " pathEditMode="relative" rAng="0" ptsTypes="AA">
                                      <p:cBhvr>
                                        <p:cTn id="200" dur="20000" fill="hold"/>
                                        <p:tgtEl>
                                          <p:spTgt spid="1104"/>
                                        </p:tgtEl>
                                        <p:attrNameLst>
                                          <p:attrName>ppt_x</p:attrName>
                                          <p:attrName>ppt_y</p:attrName>
                                        </p:attrNameLst>
                                      </p:cBhvr>
                                      <p:rCtr x="61510" y="0"/>
                                    </p:animMotion>
                                  </p:childTnLst>
                                </p:cTn>
                              </p:par>
                              <p:par>
                                <p:cTn id="201" presetID="0" presetClass="path" presetSubtype="0" fill="hold" grpId="0" nodeType="withEffect">
                                  <p:stCondLst>
                                    <p:cond delay="0"/>
                                  </p:stCondLst>
                                  <p:childTnLst>
                                    <p:animMotion origin="layout" path="M -0.04566 1.85185E-6 L 0.96007 1.85185E-6 " pathEditMode="relative" rAng="0" ptsTypes="AA">
                                      <p:cBhvr>
                                        <p:cTn id="202" dur="20000" fill="hold"/>
                                        <p:tgtEl>
                                          <p:spTgt spid="1105"/>
                                        </p:tgtEl>
                                        <p:attrNameLst>
                                          <p:attrName>ppt_x</p:attrName>
                                          <p:attrName>ppt_y</p:attrName>
                                        </p:attrNameLst>
                                      </p:cBhvr>
                                      <p:rCtr x="50278" y="0"/>
                                    </p:animMotion>
                                  </p:childTnLst>
                                </p:cTn>
                              </p:par>
                              <p:par>
                                <p:cTn id="203" presetID="0" presetClass="path" presetSubtype="0" fill="hold" grpId="0" nodeType="withEffect">
                                  <p:stCondLst>
                                    <p:cond delay="0"/>
                                  </p:stCondLst>
                                  <p:childTnLst>
                                    <p:animMotion origin="layout" path="M -0.37396 3.33333E-6 L 0.96007 3.33333E-6 " pathEditMode="relative" rAng="0" ptsTypes="AA">
                                      <p:cBhvr>
                                        <p:cTn id="204" dur="20000" fill="hold"/>
                                        <p:tgtEl>
                                          <p:spTgt spid="1106"/>
                                        </p:tgtEl>
                                        <p:attrNameLst>
                                          <p:attrName>ppt_x</p:attrName>
                                          <p:attrName>ppt_y</p:attrName>
                                        </p:attrNameLst>
                                      </p:cBhvr>
                                      <p:rCtr x="66701" y="0"/>
                                    </p:animMotion>
                                  </p:childTnLst>
                                </p:cTn>
                              </p:par>
                              <p:par>
                                <p:cTn id="205" presetID="0" presetClass="path" presetSubtype="0" fill="hold" grpId="0" nodeType="withEffect">
                                  <p:stCondLst>
                                    <p:cond delay="0"/>
                                  </p:stCondLst>
                                  <p:childTnLst>
                                    <p:animMotion origin="layout" path="M 0.04826 2.59259E-6 L 0.96007 2.59259E-6 " pathEditMode="relative" rAng="0" ptsTypes="AA">
                                      <p:cBhvr>
                                        <p:cTn id="206" dur="20000" fill="hold"/>
                                        <p:tgtEl>
                                          <p:spTgt spid="1108"/>
                                        </p:tgtEl>
                                        <p:attrNameLst>
                                          <p:attrName>ppt_x</p:attrName>
                                          <p:attrName>ppt_y</p:attrName>
                                        </p:attrNameLst>
                                      </p:cBhvr>
                                      <p:rCtr x="45590" y="0"/>
                                    </p:animMotion>
                                  </p:childTnLst>
                                </p:cTn>
                              </p:par>
                              <p:par>
                                <p:cTn id="207" presetID="0" presetClass="path" presetSubtype="0" fill="hold" grpId="0" nodeType="withEffect">
                                  <p:stCondLst>
                                    <p:cond delay="0"/>
                                  </p:stCondLst>
                                  <p:childTnLst>
                                    <p:animMotion origin="layout" path="M 0.1559 -3.7037E-7 L 0.96007 -3.7037E-7 " pathEditMode="relative" rAng="0" ptsTypes="AA">
                                      <p:cBhvr>
                                        <p:cTn id="208" dur="20000" fill="hold"/>
                                        <p:tgtEl>
                                          <p:spTgt spid="1111"/>
                                        </p:tgtEl>
                                        <p:attrNameLst>
                                          <p:attrName>ppt_x</p:attrName>
                                          <p:attrName>ppt_y</p:attrName>
                                        </p:attrNameLst>
                                      </p:cBhvr>
                                      <p:rCtr x="40208" y="0"/>
                                    </p:animMotion>
                                  </p:childTnLst>
                                </p:cTn>
                              </p:par>
                              <p:par>
                                <p:cTn id="209" presetID="0" presetClass="path" presetSubtype="0" fill="hold" grpId="0" nodeType="withEffect">
                                  <p:stCondLst>
                                    <p:cond delay="0"/>
                                  </p:stCondLst>
                                  <p:childTnLst>
                                    <p:animMotion origin="layout" path="M -0.27031 3.7037E-6 L 0.96007 3.7037E-6 " pathEditMode="relative" rAng="0" ptsTypes="AA">
                                      <p:cBhvr>
                                        <p:cTn id="210" dur="20000" fill="hold"/>
                                        <p:tgtEl>
                                          <p:spTgt spid="1112"/>
                                        </p:tgtEl>
                                        <p:attrNameLst>
                                          <p:attrName>ppt_x</p:attrName>
                                          <p:attrName>ppt_y</p:attrName>
                                        </p:attrNameLst>
                                      </p:cBhvr>
                                      <p:rCtr x="61510" y="0"/>
                                    </p:animMotion>
                                  </p:childTnLst>
                                </p:cTn>
                              </p:par>
                              <p:par>
                                <p:cTn id="211" presetID="0" presetClass="path" presetSubtype="0" fill="hold" grpId="0" nodeType="withEffect">
                                  <p:stCondLst>
                                    <p:cond delay="0"/>
                                  </p:stCondLst>
                                  <p:childTnLst>
                                    <p:animMotion origin="layout" path="M -0.37396 3.33333E-6 L 0.96007 3.33333E-6 " pathEditMode="relative" rAng="0" ptsTypes="AA">
                                      <p:cBhvr>
                                        <p:cTn id="212" dur="20000" fill="hold"/>
                                        <p:tgtEl>
                                          <p:spTgt spid="1114"/>
                                        </p:tgtEl>
                                        <p:attrNameLst>
                                          <p:attrName>ppt_x</p:attrName>
                                          <p:attrName>ppt_y</p:attrName>
                                        </p:attrNameLst>
                                      </p:cBhvr>
                                      <p:rCtr x="66701" y="0"/>
                                    </p:animMotion>
                                  </p:childTnLst>
                                </p:cTn>
                              </p:par>
                              <p:par>
                                <p:cTn id="213" presetID="0" presetClass="path" presetSubtype="0" fill="hold" grpId="0" nodeType="withEffect">
                                  <p:stCondLst>
                                    <p:cond delay="0"/>
                                  </p:stCondLst>
                                  <p:childTnLst>
                                    <p:animMotion origin="layout" path="M 0.04826 2.59259E-6 L 0.96007 2.59259E-6 " pathEditMode="relative" rAng="0" ptsTypes="AA">
                                      <p:cBhvr>
                                        <p:cTn id="214" dur="20000" fill="hold"/>
                                        <p:tgtEl>
                                          <p:spTgt spid="1116"/>
                                        </p:tgtEl>
                                        <p:attrNameLst>
                                          <p:attrName>ppt_x</p:attrName>
                                          <p:attrName>ppt_y</p:attrName>
                                        </p:attrNameLst>
                                      </p:cBhvr>
                                      <p:rCtr x="45590" y="0"/>
                                    </p:animMotion>
                                  </p:childTnLst>
                                </p:cTn>
                              </p:par>
                              <p:par>
                                <p:cTn id="215" presetID="35" presetClass="path" presetSubtype="0" fill="hold" nodeType="withEffect">
                                  <p:stCondLst>
                                    <p:cond delay="0"/>
                                  </p:stCondLst>
                                  <p:childTnLst>
                                    <p:animMotion origin="layout" path="M 0 0  L -0.25 0  E" pathEditMode="relative" ptsTypes="">
                                      <p:cBhvr>
                                        <p:cTn id="216" dur="200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22" grpId="0" animBg="1"/>
      <p:bldP spid="131" grpId="0" animBg="1"/>
      <p:bldP spid="138" grpId="0" animBg="1"/>
      <p:bldP spid="348" grpId="0" animBg="1"/>
      <p:bldP spid="352" grpId="0" animBg="1"/>
      <p:bldP spid="354" grpId="0" animBg="1"/>
      <p:bldP spid="356" grpId="0" animBg="1"/>
      <p:bldP spid="360" grpId="0" animBg="1"/>
      <p:bldP spid="362" grpId="0" animBg="1"/>
      <p:bldP spid="370" grpId="0" animBg="1"/>
      <p:bldP spid="372" grpId="0" animBg="1"/>
      <p:bldP spid="376" grpId="0" animBg="1"/>
      <p:bldP spid="378" grpId="0" animBg="1"/>
      <p:bldP spid="510" grpId="0" animBg="1"/>
      <p:bldP spid="511" grpId="0" animBg="1"/>
      <p:bldP spid="515" grpId="0" animBg="1"/>
      <p:bldP spid="518" grpId="0" animBg="1"/>
      <p:bldP spid="519" grpId="0" animBg="1"/>
      <p:bldP spid="523" grpId="0" animBg="1"/>
      <p:bldP spid="526" grpId="0" animBg="1"/>
      <p:bldP spid="527" grpId="0" animBg="1"/>
      <p:bldP spid="529" grpId="0" animBg="1"/>
      <p:bldP spid="531" grpId="0" animBg="1"/>
      <p:bldP spid="534" grpId="0" animBg="1"/>
      <p:bldP spid="535" grpId="0" animBg="1"/>
      <p:bldP spid="539" grpId="0" animBg="1"/>
      <p:bldP spid="734" grpId="0" animBg="1"/>
      <p:bldP spid="736"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50" grpId="0" animBg="1"/>
      <p:bldP spid="752" grpId="0" animBg="1"/>
      <p:bldP spid="754" grpId="0" animBg="1"/>
      <p:bldP spid="755" grpId="0" animBg="1"/>
      <p:bldP spid="756" grpId="0" animBg="1"/>
      <p:bldP spid="757" grpId="0" animBg="1"/>
      <p:bldP spid="758" grpId="0" animBg="1"/>
      <p:bldP spid="759" grpId="0" animBg="1"/>
      <p:bldP spid="760" grpId="0" animBg="1"/>
      <p:bldP spid="761" grpId="0" animBg="1"/>
      <p:bldP spid="762" grpId="0" animBg="1"/>
      <p:bldP spid="763" grpId="0" animBg="1"/>
      <p:bldP spid="764" grpId="0" animBg="1"/>
      <p:bldP spid="765" grpId="0" animBg="1"/>
      <p:bldP spid="771" grpId="0" animBg="1"/>
      <p:bldP spid="773" grpId="0" animBg="1"/>
      <p:bldP spid="779" grpId="0" animBg="1"/>
      <p:bldP spid="789" grpId="0" animBg="1"/>
      <p:bldP spid="795" grpId="0" animBg="1"/>
      <p:bldP spid="799" grpId="0" animBg="1"/>
      <p:bldP spid="800" grpId="0" animBg="1"/>
      <p:bldP spid="802" grpId="0" animBg="1"/>
      <p:bldP spid="804" grpId="0" animBg="1"/>
      <p:bldP spid="807" grpId="0" animBg="1"/>
      <p:bldP spid="808" grpId="0" animBg="1"/>
      <p:bldP spid="810" grpId="0" animBg="1"/>
      <p:bldP spid="812" grpId="0" animBg="1"/>
      <p:bldP spid="814" grpId="0" animBg="1"/>
      <p:bldP spid="815" grpId="0" animBg="1"/>
      <p:bldP spid="816" grpId="0" animBg="1"/>
      <p:bldP spid="817" grpId="0" animBg="1"/>
      <p:bldP spid="818" grpId="0" animBg="1"/>
      <p:bldP spid="820" grpId="0" animBg="1"/>
      <p:bldP spid="823" grpId="0" animBg="1"/>
      <p:bldP spid="824" grpId="0" animBg="1"/>
      <p:bldP spid="826" grpId="0" animBg="1"/>
      <p:bldP spid="828" grpId="0" animBg="1"/>
      <p:bldP spid="1028" grpId="0" animBg="1"/>
      <p:bldP spid="1036" grpId="0" animBg="1"/>
      <p:bldP spid="1039" grpId="0" animBg="1"/>
      <p:bldP spid="1040" grpId="0" animBg="1"/>
      <p:bldP spid="1044" grpId="0" animBg="1"/>
      <p:bldP spid="1052" grpId="0" animBg="1"/>
      <p:bldP spid="1059" grpId="0" animBg="1"/>
      <p:bldP spid="1067" grpId="0" animBg="1"/>
      <p:bldP spid="1076" grpId="0" animBg="1"/>
      <p:bldP spid="1083" grpId="0" animBg="1"/>
      <p:bldP spid="1087" grpId="0" animBg="1"/>
      <p:bldP spid="1088" grpId="0" animBg="1"/>
      <p:bldP spid="1090" grpId="0" animBg="1"/>
      <p:bldP spid="1092" grpId="0" animBg="1"/>
      <p:bldP spid="1095" grpId="0" animBg="1"/>
      <p:bldP spid="1096" grpId="0" animBg="1"/>
      <p:bldP spid="1098" grpId="0" animBg="1"/>
      <p:bldP spid="1100" grpId="0" animBg="1"/>
      <p:bldP spid="1102" grpId="0" animBg="1"/>
      <p:bldP spid="1103" grpId="0" animBg="1"/>
      <p:bldP spid="1104" grpId="0" animBg="1"/>
      <p:bldP spid="1105" grpId="0" animBg="1"/>
      <p:bldP spid="1106" grpId="0" animBg="1"/>
      <p:bldP spid="1108" grpId="0" animBg="1"/>
      <p:bldP spid="1111" grpId="0" animBg="1"/>
      <p:bldP spid="1112" grpId="0" animBg="1"/>
      <p:bldP spid="1114" grpId="0" animBg="1"/>
      <p:bldP spid="1116" grpId="0" animBg="1"/>
    </p:bld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14" name="Rectangle 113"/>
          <p:cNvSpPr/>
          <p:nvPr userDrawn="1"/>
        </p:nvSpPr>
        <p:spPr>
          <a:xfrm>
            <a:off x="0" y="0"/>
            <a:ext cx="9144000" cy="6855938"/>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697088" y="306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1064163" y="270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344163" y="270058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1417088" y="306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213001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1777088" y="1980588"/>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2850013" y="234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2137088" y="3060588"/>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5761264" y="360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3210013" y="2700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2145850" y="43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4684021" y="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5018775" y="4338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3964021"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2145850" y="36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286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1410013" y="162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997424" y="233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736018" y="433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5401264"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178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1440000" y="1080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15837" y="144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3964021" y="72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6818775" y="4338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2512925" y="1440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786683" y="198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3216018" y="1113115"/>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4293261" y="147311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4656018" y="147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705850" y="720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714668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5754344" y="72970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7890785" y="111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7528028" y="762821"/>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6805271" y="1122821"/>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7869434" y="269852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589434" y="341852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69434" y="197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20025" y="43359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7509434" y="161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8236509" y="233852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570013" y="306058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44163"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6481264"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4305850" y="289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369392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009595" y="361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5732346" y="325387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372346" y="289387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ube 149"/>
          <p:cNvSpPr/>
          <p:nvPr userDrawn="1"/>
        </p:nvSpPr>
        <p:spPr>
          <a:xfrm>
            <a:off x="6929818" y="4229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8639568" y="3310064"/>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ube 150"/>
          <p:cNvSpPr/>
          <p:nvPr userDrawn="1"/>
        </p:nvSpPr>
        <p:spPr>
          <a:xfrm>
            <a:off x="5436659" y="37693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ube 151"/>
          <p:cNvSpPr/>
          <p:nvPr userDrawn="1"/>
        </p:nvSpPr>
        <p:spPr>
          <a:xfrm>
            <a:off x="5486793" y="366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5104038" y="22028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5126793" y="206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126793" y="1919163"/>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2878499" y="22028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971798" y="2099163"/>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4293261" y="13486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ube 153"/>
          <p:cNvSpPr/>
          <p:nvPr userDrawn="1"/>
        </p:nvSpPr>
        <p:spPr>
          <a:xfrm>
            <a:off x="5016018" y="347377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5" name="Cube 154"/>
          <p:cNvSpPr/>
          <p:nvPr userDrawn="1"/>
        </p:nvSpPr>
        <p:spPr>
          <a:xfrm>
            <a:off x="6711083" y="357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6" name="Cube 155"/>
          <p:cNvSpPr/>
          <p:nvPr userDrawn="1"/>
        </p:nvSpPr>
        <p:spPr>
          <a:xfrm>
            <a:off x="5357424" y="280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ube 156"/>
          <p:cNvSpPr/>
          <p:nvPr userDrawn="1"/>
        </p:nvSpPr>
        <p:spPr>
          <a:xfrm>
            <a:off x="3845233" y="26703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8" name="Cube 157"/>
          <p:cNvSpPr/>
          <p:nvPr userDrawn="1"/>
        </p:nvSpPr>
        <p:spPr>
          <a:xfrm>
            <a:off x="6373995" y="26703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9" name="Cube 158"/>
          <p:cNvSpPr/>
          <p:nvPr userDrawn="1"/>
        </p:nvSpPr>
        <p:spPr>
          <a:xfrm>
            <a:off x="6739569" y="343317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0" name="Cube 159"/>
          <p:cNvSpPr/>
          <p:nvPr userDrawn="1"/>
        </p:nvSpPr>
        <p:spPr>
          <a:xfrm>
            <a:off x="6733995" y="329377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7530785" y="147311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ube 152"/>
          <p:cNvSpPr/>
          <p:nvPr userDrawn="1"/>
        </p:nvSpPr>
        <p:spPr>
          <a:xfrm>
            <a:off x="222205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80" name="Picture 79"/>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595468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0"/>
                                        </p:tgtEl>
                                        <p:attrNameLst>
                                          <p:attrName>style.visibility</p:attrName>
                                        </p:attrNameLst>
                                      </p:cBhvr>
                                      <p:to>
                                        <p:strVal val="visible"/>
                                      </p:to>
                                    </p:set>
                                    <p:animEffect transition="in" filter="fade">
                                      <p:cBhvr>
                                        <p:cTn id="171" dur="200"/>
                                        <p:tgtEl>
                                          <p:spTgt spid="60"/>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3"/>
                                        </p:tgtEl>
                                        <p:attrNameLst>
                                          <p:attrName>style.visibility</p:attrName>
                                        </p:attrNameLst>
                                      </p:cBhvr>
                                      <p:to>
                                        <p:strVal val="visible"/>
                                      </p:to>
                                    </p:set>
                                    <p:animEffect transition="in" filter="fade">
                                      <p:cBhvr>
                                        <p:cTn id="175" dur="200"/>
                                        <p:tgtEl>
                                          <p:spTgt spid="63"/>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4"/>
                                        </p:tgtEl>
                                        <p:attrNameLst>
                                          <p:attrName>style.visibility</p:attrName>
                                        </p:attrNameLst>
                                      </p:cBhvr>
                                      <p:to>
                                        <p:strVal val="visible"/>
                                      </p:to>
                                    </p:set>
                                    <p:animEffect transition="in" filter="fade">
                                      <p:cBhvr>
                                        <p:cTn id="179" dur="200"/>
                                        <p:tgtEl>
                                          <p:spTgt spid="64"/>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7"/>
                                        </p:tgtEl>
                                        <p:attrNameLst>
                                          <p:attrName>style.visibility</p:attrName>
                                        </p:attrNameLst>
                                      </p:cBhvr>
                                      <p:to>
                                        <p:strVal val="visible"/>
                                      </p:to>
                                    </p:set>
                                    <p:animEffect transition="in" filter="fade">
                                      <p:cBhvr>
                                        <p:cTn id="183" dur="200"/>
                                        <p:tgtEl>
                                          <p:spTgt spid="67"/>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150"/>
                                        </p:tgtEl>
                                        <p:attrNameLst>
                                          <p:attrName>style.visibility</p:attrName>
                                        </p:attrNameLst>
                                      </p:cBhvr>
                                      <p:to>
                                        <p:strVal val="visible"/>
                                      </p:to>
                                    </p:set>
                                    <p:animEffect transition="in" filter="fade">
                                      <p:cBhvr>
                                        <p:cTn id="187" dur="200"/>
                                        <p:tgtEl>
                                          <p:spTgt spid="150"/>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151"/>
                                        </p:tgtEl>
                                        <p:attrNameLst>
                                          <p:attrName>style.visibility</p:attrName>
                                        </p:attrNameLst>
                                      </p:cBhvr>
                                      <p:to>
                                        <p:strVal val="visible"/>
                                      </p:to>
                                    </p:set>
                                    <p:animEffect transition="in" filter="fade">
                                      <p:cBhvr>
                                        <p:cTn id="191" dur="200"/>
                                        <p:tgtEl>
                                          <p:spTgt spid="151"/>
                                        </p:tgtEl>
                                      </p:cBhvr>
                                    </p:animEffect>
                                  </p:childTnLst>
                                </p:cTn>
                              </p:par>
                            </p:childTnLst>
                          </p:cTn>
                        </p:par>
                        <p:par>
                          <p:cTn id="192" fill="hold">
                            <p:stCondLst>
                              <p:cond delay="9400"/>
                            </p:stCondLst>
                            <p:childTnLst>
                              <p:par>
                                <p:cTn id="193" presetID="10" presetClass="entr" presetSubtype="0" fill="hold" grpId="0" nodeType="afterEffect">
                                  <p:stCondLst>
                                    <p:cond delay="0"/>
                                  </p:stCondLst>
                                  <p:childTnLst>
                                    <p:set>
                                      <p:cBhvr>
                                        <p:cTn id="194" dur="1" fill="hold">
                                          <p:stCondLst>
                                            <p:cond delay="0"/>
                                          </p:stCondLst>
                                        </p:cTn>
                                        <p:tgtEl>
                                          <p:spTgt spid="159"/>
                                        </p:tgtEl>
                                        <p:attrNameLst>
                                          <p:attrName>style.visibility</p:attrName>
                                        </p:attrNameLst>
                                      </p:cBhvr>
                                      <p:to>
                                        <p:strVal val="visible"/>
                                      </p:to>
                                    </p:set>
                                    <p:animEffect transition="in" filter="fade">
                                      <p:cBhvr>
                                        <p:cTn id="195" dur="200"/>
                                        <p:tgtEl>
                                          <p:spTgt spid="159"/>
                                        </p:tgtEl>
                                      </p:cBhvr>
                                    </p:animEffect>
                                  </p:childTnLst>
                                </p:cTn>
                              </p:par>
                            </p:childTnLst>
                          </p:cTn>
                        </p:par>
                        <p:par>
                          <p:cTn id="196" fill="hold">
                            <p:stCondLst>
                              <p:cond delay="9600"/>
                            </p:stCondLst>
                            <p:childTnLst>
                              <p:par>
                                <p:cTn id="197" presetID="10" presetClass="entr" presetSubtype="0" fill="hold" grpId="0" nodeType="afterEffect">
                                  <p:stCondLst>
                                    <p:cond delay="0"/>
                                  </p:stCondLst>
                                  <p:childTnLst>
                                    <p:set>
                                      <p:cBhvr>
                                        <p:cTn id="198" dur="1" fill="hold">
                                          <p:stCondLst>
                                            <p:cond delay="0"/>
                                          </p:stCondLst>
                                        </p:cTn>
                                        <p:tgtEl>
                                          <p:spTgt spid="154"/>
                                        </p:tgtEl>
                                        <p:attrNameLst>
                                          <p:attrName>style.visibility</p:attrName>
                                        </p:attrNameLst>
                                      </p:cBhvr>
                                      <p:to>
                                        <p:strVal val="visible"/>
                                      </p:to>
                                    </p:set>
                                    <p:animEffect transition="in" filter="fade">
                                      <p:cBhvr>
                                        <p:cTn id="199" dur="200"/>
                                        <p:tgtEl>
                                          <p:spTgt spid="154"/>
                                        </p:tgtEl>
                                      </p:cBhvr>
                                    </p:animEffect>
                                  </p:childTnLst>
                                </p:cTn>
                              </p:par>
                            </p:childTnLst>
                          </p:cTn>
                        </p:par>
                        <p:par>
                          <p:cTn id="200" fill="hold">
                            <p:stCondLst>
                              <p:cond delay="9800"/>
                            </p:stCondLst>
                            <p:childTnLst>
                              <p:par>
                                <p:cTn id="201" presetID="10" presetClass="entr" presetSubtype="0" fill="hold" grpId="0" nodeType="afterEffect">
                                  <p:stCondLst>
                                    <p:cond delay="0"/>
                                  </p:stCondLst>
                                  <p:childTnLst>
                                    <p:set>
                                      <p:cBhvr>
                                        <p:cTn id="202" dur="1" fill="hold">
                                          <p:stCondLst>
                                            <p:cond delay="0"/>
                                          </p:stCondLst>
                                        </p:cTn>
                                        <p:tgtEl>
                                          <p:spTgt spid="156"/>
                                        </p:tgtEl>
                                        <p:attrNameLst>
                                          <p:attrName>style.visibility</p:attrName>
                                        </p:attrNameLst>
                                      </p:cBhvr>
                                      <p:to>
                                        <p:strVal val="visible"/>
                                      </p:to>
                                    </p:set>
                                    <p:animEffect transition="in" filter="fade">
                                      <p:cBhvr>
                                        <p:cTn id="203" dur="200"/>
                                        <p:tgtEl>
                                          <p:spTgt spid="156"/>
                                        </p:tgtEl>
                                      </p:cBhvr>
                                    </p:animEffect>
                                  </p:childTnLst>
                                </p:cTn>
                              </p:par>
                            </p:childTnLst>
                          </p:cTn>
                        </p:par>
                        <p:par>
                          <p:cTn id="204" fill="hold">
                            <p:stCondLst>
                              <p:cond delay="10000"/>
                            </p:stCondLst>
                            <p:childTnLst>
                              <p:par>
                                <p:cTn id="205" presetID="10" presetClass="entr" presetSubtype="0" fill="hold" grpId="0" nodeType="afterEffect">
                                  <p:stCondLst>
                                    <p:cond delay="0"/>
                                  </p:stCondLst>
                                  <p:childTnLst>
                                    <p:set>
                                      <p:cBhvr>
                                        <p:cTn id="206" dur="1" fill="hold">
                                          <p:stCondLst>
                                            <p:cond delay="0"/>
                                          </p:stCondLst>
                                        </p:cTn>
                                        <p:tgtEl>
                                          <p:spTgt spid="158"/>
                                        </p:tgtEl>
                                        <p:attrNameLst>
                                          <p:attrName>style.visibility</p:attrName>
                                        </p:attrNameLst>
                                      </p:cBhvr>
                                      <p:to>
                                        <p:strVal val="visible"/>
                                      </p:to>
                                    </p:set>
                                    <p:animEffect transition="in" filter="fade">
                                      <p:cBhvr>
                                        <p:cTn id="207" dur="200"/>
                                        <p:tgtEl>
                                          <p:spTgt spid="158"/>
                                        </p:tgtEl>
                                      </p:cBhvr>
                                    </p:animEffect>
                                  </p:childTnLst>
                                </p:cTn>
                              </p:par>
                            </p:childTnLst>
                          </p:cTn>
                        </p:par>
                        <p:par>
                          <p:cTn id="208" fill="hold">
                            <p:stCondLst>
                              <p:cond delay="10200"/>
                            </p:stCondLst>
                            <p:childTnLst>
                              <p:par>
                                <p:cTn id="209" presetID="10" presetClass="entr" presetSubtype="0" fill="hold" grpId="0" nodeType="afterEffect">
                                  <p:stCondLst>
                                    <p:cond delay="0"/>
                                  </p:stCondLst>
                                  <p:childTnLst>
                                    <p:set>
                                      <p:cBhvr>
                                        <p:cTn id="210" dur="1" fill="hold">
                                          <p:stCondLst>
                                            <p:cond delay="0"/>
                                          </p:stCondLst>
                                        </p:cTn>
                                        <p:tgtEl>
                                          <p:spTgt spid="157"/>
                                        </p:tgtEl>
                                        <p:attrNameLst>
                                          <p:attrName>style.visibility</p:attrName>
                                        </p:attrNameLst>
                                      </p:cBhvr>
                                      <p:to>
                                        <p:strVal val="visible"/>
                                      </p:to>
                                    </p:set>
                                    <p:animEffect transition="in" filter="fade">
                                      <p:cBhvr>
                                        <p:cTn id="211" dur="2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8" grpId="0" animBg="1"/>
      <p:bldP spid="20" grpId="0" animBg="1"/>
      <p:bldP spid="21" grpId="0" animBg="1"/>
      <p:bldP spid="22" grpId="0" animBg="1"/>
      <p:bldP spid="26" grpId="0" animBg="1"/>
      <p:bldP spid="31" grpId="0" animBg="1"/>
      <p:bldP spid="32" grpId="0" animBg="1"/>
      <p:bldP spid="33" grpId="0" animBg="1"/>
      <p:bldP spid="37" grpId="0" animBg="1"/>
      <p:bldP spid="38" grpId="0" animBg="1"/>
      <p:bldP spid="42" grpId="0" animBg="1"/>
      <p:bldP spid="46" grpId="0" animBg="1"/>
      <p:bldP spid="51" grpId="0" animBg="1"/>
      <p:bldP spid="53" grpId="0" animBg="1"/>
      <p:bldP spid="55" grpId="0" animBg="1"/>
      <p:bldP spid="59" grpId="0" animBg="1"/>
      <p:bldP spid="75" grpId="0" animBg="1"/>
      <p:bldP spid="78" grpId="0" animBg="1"/>
      <p:bldP spid="81" grpId="0" animBg="1"/>
      <p:bldP spid="66" grpId="0" animBg="1"/>
      <p:bldP spid="93"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3" grpId="0" animBg="1"/>
      <p:bldP spid="64" grpId="0" animBg="1"/>
      <p:bldP spid="67" grpId="0" animBg="1"/>
      <p:bldP spid="150" grpId="0" animBg="1"/>
      <p:bldP spid="151" grpId="0" animBg="1"/>
      <p:bldP spid="24" grpId="0" animBg="1"/>
      <p:bldP spid="25" grpId="0" animBg="1"/>
      <p:bldP spid="40" grpId="0" animBg="1"/>
      <p:bldP spid="17" grpId="0" animBg="1"/>
      <p:bldP spid="62" grpId="0" animBg="1"/>
      <p:bldP spid="154" grpId="0" animBg="1"/>
      <p:bldP spid="156" grpId="0" animBg="1"/>
      <p:bldP spid="157" grpId="0" animBg="1"/>
      <p:bldP spid="158" grpId="0" animBg="1"/>
      <p:bldP spid="159" grpId="0" animBg="1"/>
      <p:bldP spid="94" grpId="0" animBg="1"/>
    </p:bld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114" name="Rectangle 113"/>
          <p:cNvSpPr/>
          <p:nvPr userDrawn="1"/>
        </p:nvSpPr>
        <p:spPr>
          <a:xfrm>
            <a:off x="0" y="0"/>
            <a:ext cx="9144000" cy="7215938"/>
          </a:xfrm>
          <a:prstGeom prst="rect">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180000" y="6189294"/>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277565" y="604800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406400"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892925" y="5958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178585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1846636" y="591165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360000" y="5912624"/>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1792925" y="6138000"/>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2865850" y="577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4006636" y="591165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3286636" y="591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1886172"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7848261" y="573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4759097" y="574135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7128261" y="573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5310090" y="609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984067" y="586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653261" y="541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476340" y="574135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4903454" y="5958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3148403" y="630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2283172" y="583135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253247" y="610135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5976379" y="6318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2516172" y="617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143306" y="591165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1" name="Cube 70"/>
          <p:cNvSpPr/>
          <p:nvPr userDrawn="1"/>
        </p:nvSpPr>
        <p:spPr>
          <a:xfrm>
            <a:off x="97565" y="538676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 name="Cube 73"/>
          <p:cNvSpPr/>
          <p:nvPr userDrawn="1"/>
        </p:nvSpPr>
        <p:spPr>
          <a:xfrm>
            <a:off x="1164067" y="538676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1408169" y="6211761"/>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1425850" y="6092624"/>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2808633" y="602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2246172" y="5719891"/>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680252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3738493" y="560599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6368700" y="6031761"/>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8819568" y="584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5509527" y="611720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4415781" y="580894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 name="Cube 105"/>
          <p:cNvSpPr/>
          <p:nvPr userDrawn="1"/>
        </p:nvSpPr>
        <p:spPr>
          <a:xfrm>
            <a:off x="7165271" y="613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6728700" y="5779364"/>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7885271" y="613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353221" y="6053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92346" y="601977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82130"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6768261" y="6143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7892346" y="54159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225850"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598861"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4653261" y="5296765"/>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2955850" y="566205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4036907"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886379" y="545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6246379" y="509864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533454" y="5098646"/>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8" name="Cube 67"/>
          <p:cNvSpPr/>
          <p:nvPr userDrawn="1"/>
        </p:nvSpPr>
        <p:spPr>
          <a:xfrm>
            <a:off x="4563261" y="616791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9" name="Cube 68"/>
          <p:cNvSpPr/>
          <p:nvPr userDrawn="1"/>
        </p:nvSpPr>
        <p:spPr>
          <a:xfrm>
            <a:off x="4177100" y="617693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0" name="Cube 69"/>
          <p:cNvSpPr/>
          <p:nvPr userDrawn="1"/>
        </p:nvSpPr>
        <p:spPr>
          <a:xfrm>
            <a:off x="3468493" y="5462339"/>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2" name="Cube 71"/>
          <p:cNvSpPr/>
          <p:nvPr userDrawn="1"/>
        </p:nvSpPr>
        <p:spPr>
          <a:xfrm>
            <a:off x="5509527" y="560733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984067" y="569599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3845541" y="550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2337774" y="558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6131760" y="5779364"/>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8425271" y="5607335"/>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4950090" y="5839762"/>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839097" y="610135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90" name="Group 189"/>
          <p:cNvGrpSpPr/>
          <p:nvPr userDrawn="1"/>
        </p:nvGrpSpPr>
        <p:grpSpPr>
          <a:xfrm>
            <a:off x="-3084" y="-30574"/>
            <a:ext cx="9164084" cy="6888574"/>
            <a:chOff x="-3084" y="-30574"/>
            <a:chExt cx="9164084" cy="6888574"/>
          </a:xfrm>
        </p:grpSpPr>
        <p:sp>
          <p:nvSpPr>
            <p:cNvPr id="193" name="Rectangle 192"/>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94" name="Rectangle 193"/>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195"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96" name="Picture 19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97"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98"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99" name="Straight Connector 198"/>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8107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4"/>
                                        </p:tgtEl>
                                        <p:attrNameLst>
                                          <p:attrName>style.visibility</p:attrName>
                                        </p:attrNameLst>
                                      </p:cBhvr>
                                      <p:to>
                                        <p:strVal val="visible"/>
                                      </p:to>
                                    </p:set>
                                    <p:animEffect transition="in" filter="fade">
                                      <p:cBhvr>
                                        <p:cTn id="171" dur="200"/>
                                        <p:tgtEl>
                                          <p:spTgt spid="64"/>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7"/>
                                        </p:tgtEl>
                                        <p:attrNameLst>
                                          <p:attrName>style.visibility</p:attrName>
                                        </p:attrNameLst>
                                      </p:cBhvr>
                                      <p:to>
                                        <p:strVal val="visible"/>
                                      </p:to>
                                    </p:set>
                                    <p:animEffect transition="in" filter="fade">
                                      <p:cBhvr>
                                        <p:cTn id="175" dur="200"/>
                                        <p:tgtEl>
                                          <p:spTgt spid="67"/>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8"/>
                                        </p:tgtEl>
                                        <p:attrNameLst>
                                          <p:attrName>style.visibility</p:attrName>
                                        </p:attrNameLst>
                                      </p:cBhvr>
                                      <p:to>
                                        <p:strVal val="visible"/>
                                      </p:to>
                                    </p:set>
                                    <p:animEffect transition="in" filter="fade">
                                      <p:cBhvr>
                                        <p:cTn id="179" dur="200"/>
                                        <p:tgtEl>
                                          <p:spTgt spid="68"/>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9"/>
                                        </p:tgtEl>
                                        <p:attrNameLst>
                                          <p:attrName>style.visibility</p:attrName>
                                        </p:attrNameLst>
                                      </p:cBhvr>
                                      <p:to>
                                        <p:strVal val="visible"/>
                                      </p:to>
                                    </p:set>
                                    <p:animEffect transition="in" filter="fade">
                                      <p:cBhvr>
                                        <p:cTn id="183" dur="200"/>
                                        <p:tgtEl>
                                          <p:spTgt spid="69"/>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61"/>
                                        </p:tgtEl>
                                        <p:attrNameLst>
                                          <p:attrName>style.visibility</p:attrName>
                                        </p:attrNameLst>
                                      </p:cBhvr>
                                      <p:to>
                                        <p:strVal val="visible"/>
                                      </p:to>
                                    </p:set>
                                    <p:animEffect transition="in" filter="fade">
                                      <p:cBhvr>
                                        <p:cTn id="187" dur="200"/>
                                        <p:tgtEl>
                                          <p:spTgt spid="61"/>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60"/>
                                        </p:tgtEl>
                                        <p:attrNameLst>
                                          <p:attrName>style.visibility</p:attrName>
                                        </p:attrNameLst>
                                      </p:cBhvr>
                                      <p:to>
                                        <p:strVal val="visible"/>
                                      </p:to>
                                    </p:set>
                                    <p:animEffect transition="in" filter="fade">
                                      <p:cBhvr>
                                        <p:cTn id="191" dur="2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7" grpId="0" animBg="1"/>
      <p:bldP spid="18" grpId="0" animBg="1"/>
      <p:bldP spid="20" grpId="0" animBg="1"/>
      <p:bldP spid="22" grpId="0" animBg="1"/>
      <p:bldP spid="24" grpId="0" animBg="1"/>
      <p:bldP spid="25" grpId="0" animBg="1"/>
      <p:bldP spid="26" grpId="0" animBg="1"/>
      <p:bldP spid="31" grpId="0" animBg="1"/>
      <p:bldP spid="32" grpId="0" animBg="1"/>
      <p:bldP spid="33" grpId="0" animBg="1"/>
      <p:bldP spid="38" grpId="0" animBg="1"/>
      <p:bldP spid="42" grpId="0" animBg="1"/>
      <p:bldP spid="46" grpId="0" animBg="1"/>
      <p:bldP spid="51" grpId="0" animBg="1"/>
      <p:bldP spid="53" grpId="0" animBg="1"/>
      <p:bldP spid="59" grpId="0" animBg="1"/>
      <p:bldP spid="62" grpId="0" animBg="1"/>
      <p:bldP spid="75" grpId="0" animBg="1"/>
      <p:bldP spid="78" grpId="0" animBg="1"/>
      <p:bldP spid="81" grpId="0" animBg="1"/>
      <p:bldP spid="66" grpId="0" animBg="1"/>
      <p:bldP spid="93" grpId="0" animBg="1"/>
      <p:bldP spid="94"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1" grpId="0" animBg="1"/>
      <p:bldP spid="64" grpId="0" animBg="1"/>
      <p:bldP spid="67" grpId="0" animBg="1"/>
      <p:bldP spid="68" grpId="0" animBg="1"/>
      <p:bldP spid="69" grpId="0" animBg="1"/>
      <p:bldP spid="21" grpId="0" animBg="1"/>
      <p:bldP spid="55" grpId="0" animBg="1"/>
      <p:bldP spid="37" grpId="0" animBg="1"/>
      <p:bldP spid="40" grpId="0" animBg="1"/>
    </p:bld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19125" y="290513"/>
            <a:ext cx="6391275" cy="635000"/>
          </a:xfrm>
        </p:spPr>
        <p:txBody>
          <a:bodyPr/>
          <a:lstStyle/>
          <a:p>
            <a:r>
              <a:rPr lang="en-US" smtClean="0"/>
              <a:t>Click to edit Master title style</a:t>
            </a:r>
            <a:endParaRPr lang="en-GB"/>
          </a:p>
        </p:txBody>
      </p:sp>
      <p:sp>
        <p:nvSpPr>
          <p:cNvPr id="3" name="Chart Placeholder 2"/>
          <p:cNvSpPr>
            <a:spLocks noGrp="1"/>
          </p:cNvSpPr>
          <p:nvPr>
            <p:ph type="chart" sz="half" idx="1"/>
          </p:nvPr>
        </p:nvSpPr>
        <p:spPr>
          <a:xfrm>
            <a:off x="966788" y="1546225"/>
            <a:ext cx="3656012" cy="5092700"/>
          </a:xfrm>
        </p:spPr>
        <p:txBody>
          <a:bodyPr/>
          <a:lstStyle/>
          <a:p>
            <a:pPr lvl="0"/>
            <a:endParaRPr lang="en-GB" noProof="0"/>
          </a:p>
        </p:txBody>
      </p:sp>
      <p:sp>
        <p:nvSpPr>
          <p:cNvPr id="4" name="Text Placeholder 3"/>
          <p:cNvSpPr>
            <a:spLocks noGrp="1"/>
          </p:cNvSpPr>
          <p:nvPr>
            <p:ph type="body" sz="half" idx="2"/>
          </p:nvPr>
        </p:nvSpPr>
        <p:spPr>
          <a:xfrm>
            <a:off x="4775200" y="1546225"/>
            <a:ext cx="3657600" cy="50927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fld id="{8AAB895D-EE4F-4776-AE15-5FBFA44D93AF}" type="datetime1">
              <a:rPr lang="en-GB">
                <a:solidFill>
                  <a:srgbClr val="00539B"/>
                </a:solidFill>
              </a:rPr>
              <a:pPr>
                <a:defRPr/>
              </a:pPr>
              <a:t>05/10/2020</a:t>
            </a:fld>
            <a:endParaRPr lang="en-GB">
              <a:solidFill>
                <a:srgbClr val="00539B"/>
              </a:solidFill>
            </a:endParaRPr>
          </a:p>
        </p:txBody>
      </p:sp>
    </p:spTree>
    <p:extLst>
      <p:ext uri="{BB962C8B-B14F-4D97-AF65-F5344CB8AC3E}">
        <p14:creationId xmlns:p14="http://schemas.microsoft.com/office/powerpoint/2010/main" val="2891125702"/>
      </p:ext>
    </p:extLst>
  </p:cSld>
  <p:clrMapOvr>
    <a:masterClrMapping/>
  </p:clrMapOvr>
  <p:timing>
    <p:tnLst>
      <p:par>
        <p:cTn id="1" dur="indefinite" restart="never" nodeType="tmRoot"/>
      </p:par>
    </p:tnLst>
  </p:timing>
</p:sldLayout>
</file>

<file path=ppt/slideLayouts/slideLayout428.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19859" y="292100"/>
            <a:ext cx="6390542" cy="635000"/>
          </a:xfrm>
        </p:spPr>
        <p:txBody>
          <a:bodyPr/>
          <a:lstStyle/>
          <a:p>
            <a:r>
              <a:rPr lang="en-US" smtClean="0"/>
              <a:t>Click to edit Master title style</a:t>
            </a:r>
            <a:endParaRPr lang="en-GB"/>
          </a:p>
        </p:txBody>
      </p:sp>
      <p:sp>
        <p:nvSpPr>
          <p:cNvPr id="3" name="Text Placeholder 2"/>
          <p:cNvSpPr>
            <a:spLocks noGrp="1"/>
          </p:cNvSpPr>
          <p:nvPr>
            <p:ph type="body" sz="half" idx="1"/>
          </p:nvPr>
        </p:nvSpPr>
        <p:spPr>
          <a:xfrm>
            <a:off x="967161" y="1546225"/>
            <a:ext cx="3661997"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half" idx="2"/>
          </p:nvPr>
        </p:nvSpPr>
        <p:spPr>
          <a:xfrm>
            <a:off x="4769827" y="1546225"/>
            <a:ext cx="3663462"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00539B"/>
              </a:solidFill>
            </a:endParaRPr>
          </a:p>
        </p:txBody>
      </p:sp>
    </p:spTree>
    <p:extLst>
      <p:ext uri="{BB962C8B-B14F-4D97-AF65-F5344CB8AC3E}">
        <p14:creationId xmlns:p14="http://schemas.microsoft.com/office/powerpoint/2010/main" val="2747112647"/>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GB"/>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a:p>
        </p:txBody>
      </p:sp>
      <p:sp>
        <p:nvSpPr>
          <p:cNvPr id="4" name="Date Placeholder 3"/>
          <p:cNvSpPr>
            <a:spLocks noGrp="1"/>
          </p:cNvSpPr>
          <p:nvPr>
            <p:ph type="dt" sz="half" idx="10"/>
          </p:nvPr>
        </p:nvSpPr>
        <p:spPr/>
        <p:txBody>
          <a:bodyPr/>
          <a:lstStyle/>
          <a:p>
            <a:fld id="{22FE32B5-96C8-4C78-A78A-D82DCD620282}" type="datetimeFigureOut">
              <a:rPr lang="en-GB" smtClean="0">
                <a:solidFill>
                  <a:srgbClr val="00539B"/>
                </a:solidFill>
              </a:rPr>
              <a:pPr/>
              <a:t>05/10/2020</a:t>
            </a:fld>
            <a:endParaRPr lang="en-GB">
              <a:solidFill>
                <a:srgbClr val="00539B"/>
              </a:solidFill>
            </a:endParaRPr>
          </a:p>
        </p:txBody>
      </p:sp>
      <p:sp>
        <p:nvSpPr>
          <p:cNvPr id="5" name="Footer Placeholder 4"/>
          <p:cNvSpPr>
            <a:spLocks noGrp="1"/>
          </p:cNvSpPr>
          <p:nvPr>
            <p:ph type="ftr" sz="quarter" idx="11"/>
            <p:custDataLst>
              <p:tags r:id="rId1"/>
            </p:custDataLst>
          </p:nvPr>
        </p:nvSpPr>
        <p:spPr>
          <a:xfrm>
            <a:off x="0" y="6356350"/>
            <a:ext cx="9144000" cy="365125"/>
          </a:xfrm>
        </p:spPr>
        <p:txBody>
          <a:bodyPr/>
          <a:lstStyle>
            <a:lvl1pPr>
              <a:defRPr lang="en-GB" sz="900" b="1" i="0" u="none">
                <a:solidFill>
                  <a:srgbClr val="0000FF"/>
                </a:solidFill>
                <a:latin typeface="Arial"/>
              </a:defRPr>
            </a:lvl1pPr>
          </a:lstStyle>
          <a:p>
            <a:endParaRPr>
              <a:solidFill>
                <a:srgbClr val="000000"/>
              </a:solidFill>
            </a:endParaRPr>
          </a:p>
        </p:txBody>
      </p:sp>
      <p:sp>
        <p:nvSpPr>
          <p:cNvPr id="6" name="Slide Number Placeholder 5"/>
          <p:cNvSpPr>
            <a:spLocks noGrp="1"/>
          </p:cNvSpPr>
          <p:nvPr>
            <p:ph type="sldNum" sz="quarter" idx="12"/>
          </p:nvPr>
        </p:nvSpPr>
        <p:spPr/>
        <p:txBody>
          <a:bodyPr/>
          <a:lstStyle/>
          <a:p>
            <a:fld id="{7030191E-F2BE-40CD-B157-CF30377FF8CD}" type="slidenum">
              <a:rPr lang="en-GB" smtClean="0">
                <a:solidFill>
                  <a:srgbClr val="00539B"/>
                </a:solidFill>
              </a:rPr>
              <a:pPr/>
              <a:t>‹#›</a:t>
            </a:fld>
            <a:endParaRPr lang="en-GB">
              <a:solidFill>
                <a:srgbClr val="00539B"/>
              </a:solidFill>
            </a:endParaRPr>
          </a:p>
        </p:txBody>
      </p:sp>
    </p:spTree>
    <p:extLst>
      <p:ext uri="{BB962C8B-B14F-4D97-AF65-F5344CB8AC3E}">
        <p14:creationId xmlns:p14="http://schemas.microsoft.com/office/powerpoint/2010/main" val="3169266543"/>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userDrawn="1">
  <p:cSld name="3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3994768409"/>
      </p:ext>
    </p:extLst>
  </p:cSld>
  <p:clrMapOvr>
    <a:masterClrMapping/>
  </p:clrMapOvr>
  <p:timing>
    <p:tnLst>
      <p:par>
        <p:cTn id="1" dur="indefinite" restart="never" nodeType="tmRoot"/>
      </p:par>
    </p:tnLst>
  </p:timing>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283178415"/>
      </p:ext>
    </p:extLst>
  </p:cSld>
  <p:clrMapOvr>
    <a:masterClrMapping/>
  </p:clrMapOvr>
  <p:timing>
    <p:tnLst>
      <p:par>
        <p:cTn id="1" dur="indefinite" restart="never" nodeType="tmRoot"/>
      </p:par>
    </p:tnLst>
  </p:timing>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dirty="0"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550315482"/>
      </p:ext>
    </p:extLst>
  </p:cSld>
  <p:clrMapOvr>
    <a:masterClrMapping/>
  </p:clrMapOvr>
  <p:timing>
    <p:tnLst>
      <p:par>
        <p:cTn id="1" dur="indefinite" restart="never" nodeType="tmRoot"/>
      </p:par>
    </p:tnLst>
  </p:timing>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867773723"/>
      </p:ext>
    </p:extLst>
  </p:cSld>
  <p:clrMapOvr>
    <a:masterClrMapping/>
  </p:clrMapOvr>
  <p:timing>
    <p:tnLst>
      <p:par>
        <p:cTn id="1" dur="indefinite" restart="never" nodeType="tmRoot"/>
      </p:par>
    </p:tnLst>
  </p:timing>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206593031"/>
      </p:ext>
    </p:extLst>
  </p:cSld>
  <p:clrMapOvr>
    <a:masterClrMapping/>
  </p:clrMapOvr>
  <p:timing>
    <p:tnLst>
      <p:par>
        <p:cTn id="1" dur="indefinite" restart="never" nodeType="tmRoot"/>
      </p:par>
    </p:tnLst>
  </p:timing>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02708121"/>
      </p:ext>
    </p:extLst>
  </p:cSld>
  <p:clrMapOvr>
    <a:masterClrMapping/>
  </p:clrMapOvr>
  <p:timing>
    <p:tnLst>
      <p:par>
        <p:cTn id="1" dur="indefinite" restart="never" nodeType="tmRoot"/>
      </p:par>
    </p:tnLst>
  </p:timing>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2160587"/>
            <a:ext cx="3579813"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3605212"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44976459"/>
      </p:ext>
    </p:extLst>
  </p:cSld>
  <p:clrMapOvr>
    <a:masterClrMapping/>
  </p:clrMapOvr>
  <p:timing>
    <p:tnLst>
      <p:par>
        <p:cTn id="1" dur="indefinite" restart="never" nodeType="tmRoot"/>
      </p:par>
    </p:tn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 name="Round Same Side Corner Rectangle 9"/>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4" name="Content Placeholder 8"/>
          <p:cNvSpPr>
            <a:spLocks noGrp="1"/>
          </p:cNvSpPr>
          <p:nvPr>
            <p:ph sz="quarter" idx="18"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780696440"/>
      </p:ext>
    </p:extLst>
  </p:cSld>
  <p:clrMapOvr>
    <a:masterClrMapping/>
  </p:clrMapOvr>
  <p:timing>
    <p:tnLst>
      <p:par>
        <p:cT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22" name="Text Placeholder 3"/>
          <p:cNvSpPr>
            <a:spLocks noGrp="1"/>
          </p:cNvSpPr>
          <p:nvPr>
            <p:ph type="body" sz="quarter" idx="18"/>
          </p:nvPr>
        </p:nvSpPr>
        <p:spPr>
          <a:xfrm>
            <a:off x="4950220" y="2312988"/>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23" name="Content Placeholder 8"/>
          <p:cNvSpPr>
            <a:spLocks noGrp="1"/>
          </p:cNvSpPr>
          <p:nvPr>
            <p:ph sz="quarter" idx="19" hasCustomPrompt="1"/>
          </p:nvPr>
        </p:nvSpPr>
        <p:spPr>
          <a:xfrm>
            <a:off x="4819650" y="2879725"/>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320458251"/>
      </p:ext>
    </p:extLst>
  </p:cSld>
  <p:clrMapOvr>
    <a:masterClrMapping/>
  </p:clrMapOvr>
  <p:timing>
    <p:tnLst>
      <p:par>
        <p:cTn id="1" dur="indefinite" restart="never" nodeType="tmRoot"/>
      </p:par>
    </p:tnLst>
  </p:timing>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7" name="Text Placeholder 5"/>
          <p:cNvSpPr>
            <a:spLocks noGrp="1"/>
          </p:cNvSpPr>
          <p:nvPr>
            <p:ph type="body" sz="quarter" idx="17"/>
          </p:nvPr>
        </p:nvSpPr>
        <p:spPr>
          <a:xfrm>
            <a:off x="4803774" y="2178844"/>
            <a:ext cx="3603625" cy="431958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4010601281"/>
      </p:ext>
    </p:extLst>
  </p:cSld>
  <p:clrMapOvr>
    <a:masterClrMapping/>
  </p:clrMapOvr>
  <p:timing>
    <p:tnLst>
      <p:par>
        <p:cTn id="1" dur="indefinite" restart="never" nodeType="tmRoot"/>
      </p:par>
    </p:tnLst>
  </p:timing>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916155637"/>
      </p:ext>
    </p:extLst>
  </p:cSld>
  <p:clrMapOvr>
    <a:masterClrMapping/>
  </p:clrMapOvr>
  <p:timing>
    <p:tnLst>
      <p:par>
        <p:cTn id="1" dur="indefinite" restart="never" nodeType="tmRoot"/>
      </p:par>
    </p:tnLst>
  </p:timing>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3"/>
          <p:cNvSpPr>
            <a:spLocks noGrp="1"/>
          </p:cNvSpPr>
          <p:nvPr>
            <p:ph type="body" sz="quarter" idx="18"/>
          </p:nvPr>
        </p:nvSpPr>
        <p:spPr>
          <a:xfrm>
            <a:off x="849706" y="2297906"/>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19" name="Content Placeholder 8"/>
          <p:cNvSpPr>
            <a:spLocks noGrp="1"/>
          </p:cNvSpPr>
          <p:nvPr>
            <p:ph sz="quarter" idx="19" hasCustomPrompt="1"/>
          </p:nvPr>
        </p:nvSpPr>
        <p:spPr>
          <a:xfrm>
            <a:off x="719136" y="2864643"/>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441645315"/>
      </p:ext>
    </p:extLst>
  </p:cSld>
  <p:clrMapOvr>
    <a:masterClrMapping/>
  </p:clrMapOvr>
  <p:timing>
    <p:tnLst>
      <p:par>
        <p:cTn id="1" dur="indefinite" restart="never" nodeType="tmRoot"/>
      </p:par>
    </p:tnLst>
  </p:timing>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2160587"/>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2519361"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609976" y="2160588"/>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633825852"/>
      </p:ext>
    </p:extLst>
  </p:cSld>
  <p:clrMapOvr>
    <a:masterClrMapping/>
  </p:clrMapOvr>
  <p:timing>
    <p:tnLst>
      <p:par>
        <p:cTn id="1" dur="indefinite" restart="never" nodeType="tmRoot"/>
      </p:par>
    </p:tnLst>
  </p:timing>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2170906"/>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2162175"/>
            <a:ext cx="2884486"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76238" y="2157412"/>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191182309"/>
      </p:ext>
    </p:extLst>
  </p:cSld>
  <p:clrMapOvr>
    <a:masterClrMapping/>
  </p:clrMapOvr>
  <p:timing>
    <p:tnLst>
      <p:par>
        <p:cTn id="1" dur="indefinite" restart="never" nodeType="tmRoot"/>
      </p:par>
    </p:tnLst>
  </p:timing>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2168525"/>
            <a:ext cx="3598861" cy="4292599"/>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59700"/>
            <a:ext cx="3605213" cy="4300537"/>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2159000"/>
            <a:ext cx="3600450" cy="43275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2159000"/>
            <a:ext cx="3600450" cy="4327525"/>
          </a:xfrm>
        </p:spPr>
        <p:txBody>
          <a:bodyPr/>
          <a:lstStyle>
            <a:lvl1pPr>
              <a:defRPr baseline="0"/>
            </a:lvl1pPr>
          </a:lstStyle>
          <a:p>
            <a:pPr lvl="0"/>
            <a:r>
              <a:rPr lang="en-US" dirty="0" smtClean="0"/>
              <a:t>Click icon to insert object</a:t>
            </a:r>
          </a:p>
        </p:txBody>
      </p:sp>
    </p:spTree>
    <p:extLst>
      <p:ext uri="{BB962C8B-B14F-4D97-AF65-F5344CB8AC3E}">
        <p14:creationId xmlns:p14="http://schemas.microsoft.com/office/powerpoint/2010/main" val="4039906339"/>
      </p:ext>
    </p:extLst>
  </p:cSld>
  <p:clrMapOvr>
    <a:masterClrMapping/>
  </p:clrMapOvr>
  <p:timing>
    <p:tnLst>
      <p:par>
        <p:cTn id="1" dur="indefinite" restart="never" nodeType="tmRoot"/>
      </p:par>
    </p:tnLst>
  </p:timing>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527301"/>
            <a:ext cx="3598861" cy="3933823"/>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527301"/>
            <a:ext cx="3605213" cy="3932936"/>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803401"/>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641600"/>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616200"/>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886075"/>
            <a:ext cx="3603625" cy="3575050"/>
          </a:xfrm>
        </p:spPr>
        <p:txBody>
          <a:bodyPr/>
          <a:lstStyle>
            <a:lvl1pPr>
              <a:defRPr sz="1600"/>
            </a:lvl1pPr>
          </a:lstStyle>
          <a:p>
            <a:pPr lvl="0"/>
            <a:r>
              <a:rPr lang="en-US" dirty="0" smtClean="0"/>
              <a:t>Click to edit Master text styles</a:t>
            </a:r>
          </a:p>
        </p:txBody>
      </p:sp>
      <p:sp>
        <p:nvSpPr>
          <p:cNvPr id="21" name="Content Placeholder 8"/>
          <p:cNvSpPr>
            <a:spLocks noGrp="1"/>
          </p:cNvSpPr>
          <p:nvPr>
            <p:ph sz="quarter" idx="24"/>
          </p:nvPr>
        </p:nvSpPr>
        <p:spPr>
          <a:xfrm>
            <a:off x="4822825" y="2885187"/>
            <a:ext cx="3603625" cy="3575050"/>
          </a:xfrm>
        </p:spPr>
        <p:txBody>
          <a:bodyPr/>
          <a:lstStyle>
            <a:lvl1pPr>
              <a:defRPr sz="1600"/>
            </a:lvl1pPr>
          </a:lstStyle>
          <a:p>
            <a:pPr lvl="0"/>
            <a:r>
              <a:rPr lang="en-US" dirty="0" smtClean="0"/>
              <a:t>Click to edit Master text styles</a:t>
            </a:r>
          </a:p>
        </p:txBody>
      </p:sp>
    </p:spTree>
    <p:extLst>
      <p:ext uri="{BB962C8B-B14F-4D97-AF65-F5344CB8AC3E}">
        <p14:creationId xmlns:p14="http://schemas.microsoft.com/office/powerpoint/2010/main" val="691609098"/>
      </p:ext>
    </p:extLst>
  </p:cSld>
  <p:clrMapOvr>
    <a:masterClrMapping/>
  </p:clrMapOvr>
  <p:timing>
    <p:tnLst>
      <p:par>
        <p:cTn id="1" dur="indefinite" restart="never" nodeType="tmRoot"/>
      </p:par>
    </p:tnLst>
  </p:timing>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a:lvl1pPr>
          </a:lstStyle>
          <a:p>
            <a:pPr lvl="0"/>
            <a:r>
              <a:rPr lang="en-US" dirty="0" smtClean="0"/>
              <a:t>Click icon to add object</a:t>
            </a:r>
          </a:p>
        </p:txBody>
      </p:sp>
    </p:spTree>
    <p:extLst>
      <p:ext uri="{BB962C8B-B14F-4D97-AF65-F5344CB8AC3E}">
        <p14:creationId xmlns:p14="http://schemas.microsoft.com/office/powerpoint/2010/main" val="3325741145"/>
      </p:ext>
    </p:extLst>
  </p:cSld>
  <p:clrMapOvr>
    <a:masterClrMapping/>
  </p:clrMapOvr>
  <p:timing>
    <p:tnLst>
      <p:par>
        <p:cTn id="1" dur="indefinite" restart="never" nodeType="tmRoot"/>
      </p:par>
    </p:tnLst>
  </p:timing>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3907308187"/>
      </p:ext>
    </p:extLst>
  </p:cSld>
  <p:clrMapOvr>
    <a:masterClrMapping/>
  </p:clrMapOvr>
  <p:timing>
    <p:tnLst>
      <p:par>
        <p:cT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399"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881311"/>
            <a:ext cx="8407400" cy="360521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2273300"/>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1455851839"/>
      </p:ext>
    </p:extLst>
  </p:cSld>
  <p:clrMapOvr>
    <a:masterClrMapping/>
  </p:clrMapOvr>
  <p:timing>
    <p:tnLst>
      <p:par>
        <p:cT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6822781"/>
      </p:ext>
    </p:extLst>
  </p:cSld>
  <p:clrMapOvr>
    <a:masterClrMapping/>
  </p:clrMapOvr>
  <p:timing>
    <p:tnLst>
      <p:par>
        <p:cTn id="1" dur="indefinite" restart="never" nodeType="tmRoot"/>
      </p:par>
    </p:tnLst>
  </p:timing>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2160586"/>
            <a:ext cx="4319983" cy="4319413"/>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dirty="0" smtClean="0"/>
              <a:t>Click icon to add picture</a:t>
            </a:r>
            <a:endParaRPr lang="en-GB" noProof="0" dirty="0"/>
          </a:p>
        </p:txBody>
      </p:sp>
      <p:pic>
        <p:nvPicPr>
          <p:cNvPr id="7" name="Picture 6" descr="inverted commas closed.png"/>
          <p:cNvPicPr>
            <a:picLocks noChangeAspect="1"/>
          </p:cNvPicPr>
          <p:nvPr userDrawn="1"/>
        </p:nvPicPr>
        <p:blipFill rotWithShape="1">
          <a:blip r:embed="rId2" cstate="email">
            <a:lum bright="70000" contrast="-70000"/>
            <a:extLst>
              <a:ext uri="{28A0092B-C50C-407E-A947-70E740481C1C}">
                <a14:useLocalDpi xmlns:a14="http://schemas.microsoft.com/office/drawing/2010/main" val="0"/>
              </a:ext>
            </a:extLst>
          </a:blip>
          <a:srcRect l="26489" t="54153" r="29554" b="26824"/>
          <a:stretch/>
        </p:blipFill>
        <p:spPr>
          <a:xfrm>
            <a:off x="7517819" y="3519690"/>
            <a:ext cx="762020" cy="542668"/>
          </a:xfrm>
          <a:prstGeom prst="rect">
            <a:avLst/>
          </a:prstGeom>
        </p:spPr>
      </p:pic>
      <p:pic>
        <p:nvPicPr>
          <p:cNvPr id="8" name="Picture 7" descr="inverted commas open.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9337" t="27276" r="30702" b="54153"/>
          <a:stretch/>
        </p:blipFill>
        <p:spPr>
          <a:xfrm>
            <a:off x="4678162" y="2348593"/>
            <a:ext cx="692748" cy="531132"/>
          </a:xfrm>
          <a:prstGeom prst="rect">
            <a:avLst/>
          </a:prstGeom>
        </p:spPr>
      </p:pic>
      <p:sp>
        <p:nvSpPr>
          <p:cNvPr id="13" name="Text Placeholder 6"/>
          <p:cNvSpPr>
            <a:spLocks noGrp="1"/>
          </p:cNvSpPr>
          <p:nvPr>
            <p:ph type="body" sz="quarter" idx="15"/>
          </p:nvPr>
        </p:nvSpPr>
        <p:spPr>
          <a:xfrm>
            <a:off x="5038723" y="2520950"/>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2160587"/>
            <a:ext cx="324008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962529107"/>
      </p:ext>
    </p:extLst>
  </p:cSld>
  <p:clrMapOvr>
    <a:masterClrMapping/>
  </p:clrMapOvr>
  <p:timing>
    <p:tnLst>
      <p:par>
        <p:cTn id="1" dur="indefinite" restart="never" nodeType="tmRoot"/>
      </p:par>
    </p:tnLst>
  </p:timing>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2160588"/>
            <a:ext cx="3240085"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678361" y="2160588"/>
            <a:ext cx="3602036"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657901056"/>
      </p:ext>
    </p:extLst>
  </p:cSld>
  <p:clrMapOvr>
    <a:masterClrMapping/>
  </p:clrMapOvr>
  <p:timing>
    <p:tnLst>
      <p:par>
        <p:cTn id="1" dur="indefinite" restart="never" nodeType="tmRoot"/>
      </p:par>
    </p:tnLst>
  </p:timing>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200127024"/>
      </p:ext>
    </p:extLst>
  </p:cSld>
  <p:clrMapOvr>
    <a:masterClrMapping/>
  </p:clrMapOvr>
  <p:timing>
    <p:tnLst>
      <p:par>
        <p:cTn id="1" dur="indefinite" restart="never" nodeType="tmRoot"/>
      </p:par>
    </p:tnLst>
  </p:timing>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02319090"/>
      </p:ext>
    </p:extLst>
  </p:cSld>
  <p:clrMapOvr>
    <a:masterClrMapping/>
  </p:clrMapOvr>
  <p:timing>
    <p:tnLst>
      <p:par>
        <p:cTn id="1" dur="indefinite" restart="never" nodeType="tmRoot"/>
      </p:par>
    </p:tnLst>
  </p:timing>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36272085"/>
      </p:ext>
    </p:extLst>
  </p:cSld>
  <p:clrMapOvr>
    <a:masterClrMapping/>
  </p:clrMapOvr>
  <p:timing>
    <p:tnLst>
      <p:par>
        <p:cTn id="1" dur="indefinite" restart="never" nodeType="tmRoot"/>
      </p:par>
    </p:tnLst>
  </p:timing>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3636749379"/>
      </p:ext>
    </p:extLst>
  </p:cSld>
  <p:clrMapOvr>
    <a:masterClrMapping/>
  </p:clrMapOvr>
  <p:timing>
    <p:tnLst>
      <p:par>
        <p:cTn id="1" dur="indefinite" restart="never" nodeType="tmRoot"/>
      </p:par>
    </p:tnLst>
  </p:timing>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dirty="0" smtClean="0"/>
              <a:t>Click to edit Master text styles</a:t>
            </a:r>
          </a:p>
        </p:txBody>
      </p:sp>
    </p:spTree>
    <p:extLst>
      <p:ext uri="{BB962C8B-B14F-4D97-AF65-F5344CB8AC3E}">
        <p14:creationId xmlns:p14="http://schemas.microsoft.com/office/powerpoint/2010/main" val="3299973812"/>
      </p:ext>
    </p:extLst>
  </p:cSld>
  <p:clrMapOvr>
    <a:masterClrMapping/>
  </p:clrMapOvr>
  <p:timing>
    <p:tnLst>
      <p:par>
        <p:cTn id="1" dur="indefinite" restart="never" nodeType="tmRoot"/>
      </p:par>
    </p:tnLst>
  </p:timing>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Tree>
    <p:extLst>
      <p:ext uri="{BB962C8B-B14F-4D97-AF65-F5344CB8AC3E}">
        <p14:creationId xmlns:p14="http://schemas.microsoft.com/office/powerpoint/2010/main" val="2563344217"/>
      </p:ext>
    </p:extLst>
  </p:cSld>
  <p:clrMapOvr>
    <a:masterClrMapping/>
  </p:clrMapOvr>
  <p:timing>
    <p:tnLst>
      <p:par>
        <p:cTn id="1" dur="indefinite" restart="never" nodeType="tmRoot"/>
      </p:par>
    </p:tnLst>
  </p:timing>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753298386"/>
      </p:ext>
    </p:extLst>
  </p:cSld>
  <p:clrMapOvr>
    <a:masterClrMapping/>
  </p:clrMapOvr>
  <p:timing>
    <p:tnLst>
      <p:par>
        <p:cT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032398208"/>
      </p:ext>
    </p:extLst>
  </p:cSld>
  <p:clrMapOvr>
    <a:masterClrMapping/>
  </p:clrMapOvr>
  <p:timing>
    <p:tnLst>
      <p:par>
        <p:cT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1451762689"/>
      </p:ext>
    </p:extLst>
  </p:cSld>
  <p:clrMapOvr>
    <a:masterClrMapping/>
  </p:clrMapOvr>
  <p:timing>
    <p:tnLst>
      <p:par>
        <p:cTn id="1" dur="indefinite" restart="never" nodeType="tmRoot"/>
      </p:par>
    </p:tnLst>
  </p:timing>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53194873"/>
      </p:ext>
    </p:extLst>
  </p:cSld>
  <p:clrMapOvr>
    <a:masterClrMapping/>
  </p:clrMapOvr>
  <p:timing>
    <p:tnLst>
      <p:par>
        <p:cTn id="1" dur="indefinite" restart="never" nodeType="tmRoot"/>
      </p:par>
    </p:tnLst>
  </p:timing>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4154005726"/>
      </p:ext>
    </p:extLst>
  </p:cSld>
  <p:clrMapOvr>
    <a:masterClrMapping/>
  </p:clrMapOvr>
  <p:timing>
    <p:tnLst>
      <p:par>
        <p:cTn id="1" dur="indefinite" restart="never" nodeType="tmRoot"/>
      </p:par>
    </p:tnLst>
  </p:timing>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892083659"/>
      </p:ext>
    </p:extLst>
  </p:cSld>
  <p:clrMapOvr>
    <a:masterClrMapping/>
  </p:clrMapOvr>
  <p:timing>
    <p:tnLst>
      <p:par>
        <p:cTn id="1" dur="indefinite" restart="never" nodeType="tmRoot"/>
      </p:par>
    </p:tnLst>
  </p:timing>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dirty="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753361031"/>
      </p:ext>
    </p:extLst>
  </p:cSld>
  <p:clrMapOvr>
    <a:masterClrMapping/>
  </p:clrMapOvr>
  <p:timing>
    <p:tnLst>
      <p:par>
        <p:cTn id="1" dur="indefinite" restart="never" nodeType="tmRoot"/>
      </p:par>
    </p:tnLst>
  </p:timing>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611184546"/>
      </p:ext>
    </p:extLst>
  </p:cSld>
  <p:clrMapOvr>
    <a:masterClrMapping/>
  </p:clrMapOvr>
  <p:timing>
    <p:tnLst>
      <p:par>
        <p:cTn id="1" dur="indefinite" restart="never" nodeType="tmRoot"/>
      </p:par>
    </p:tnLst>
  </p:timing>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930160922"/>
      </p:ext>
    </p:extLst>
  </p:cSld>
  <p:clrMapOvr>
    <a:masterClrMapping/>
  </p:clrMapOvr>
  <p:timing>
    <p:tnLst>
      <p:par>
        <p:cTn id="1" dur="indefinite" restart="never" nodeType="tmRoot"/>
      </p:par>
    </p:tnLst>
  </p:timing>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92930711"/>
      </p:ext>
    </p:extLst>
  </p:cSld>
  <p:clrMapOvr>
    <a:masterClrMapping/>
  </p:clrMapOvr>
  <p:timing>
    <p:tnLst>
      <p:par>
        <p:cTn id="1" dur="indefinite" restart="never" nodeType="tmRoot"/>
      </p:par>
    </p:tnLst>
  </p:timing>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369072652"/>
      </p:ext>
    </p:extLst>
  </p:cSld>
  <p:clrMapOvr>
    <a:masterClrMapping/>
  </p:clrMapOvr>
  <p:timing>
    <p:tnLst>
      <p:par>
        <p:cTn id="1" dur="indefinite" restart="never" nodeType="tmRoot"/>
      </p:par>
    </p:tnLst>
  </p:timing>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477480035"/>
      </p:ext>
    </p:extLst>
  </p:cSld>
  <p:clrMapOvr>
    <a:masterClrMapping/>
  </p:clrMapOvr>
  <p:timing>
    <p:tnLst>
      <p:par>
        <p:cT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732265507"/>
      </p:ext>
    </p:extLst>
  </p:cSld>
  <p:clrMapOvr>
    <a:masterClrMapping/>
  </p:clrMapOvr>
  <p:timing>
    <p:tnLst>
      <p:par>
        <p:cT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375645718"/>
      </p:ext>
    </p:extLst>
  </p:cSld>
  <p:clrMapOvr>
    <a:masterClrMapping/>
  </p:clrMapOvr>
  <p:timing>
    <p:tnLst>
      <p:par>
        <p:cTn id="1" dur="indefinite" restart="never" nodeType="tmRoot"/>
      </p:par>
    </p:tnLst>
  </p:timing>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dirty="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252688003"/>
      </p:ext>
    </p:extLst>
  </p:cSld>
  <p:clrMapOvr>
    <a:masterClrMapping/>
  </p:clrMapOvr>
  <p:timing>
    <p:tnLst>
      <p:par>
        <p:cTn id="1" dur="indefinite" restart="never" nodeType="tmRoot"/>
      </p:par>
    </p:tnLst>
  </p:timing>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19277047"/>
      </p:ext>
    </p:extLst>
  </p:cSld>
  <p:clrMapOvr>
    <a:masterClrMapping/>
  </p:clrMapOvr>
  <p:timing>
    <p:tnLst>
      <p:par>
        <p:cTn id="1" dur="indefinite" restart="never" nodeType="tmRoot"/>
      </p:par>
    </p:tnLst>
  </p:timing>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421959339"/>
      </p:ext>
    </p:extLst>
  </p:cSld>
  <p:clrMapOvr>
    <a:masterClrMapping/>
  </p:clrMapOvr>
  <p:timing>
    <p:tnLst>
      <p:par>
        <p:cTn id="1" dur="indefinite" restart="never" nodeType="tmRoot"/>
      </p:par>
    </p:tnLst>
  </p:timing>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825810620"/>
      </p:ext>
    </p:extLst>
  </p:cSld>
  <p:clrMapOvr>
    <a:masterClrMapping/>
  </p:clrMapOvr>
  <p:timing>
    <p:tnLst>
      <p:par>
        <p:cTn id="1" dur="indefinite" restart="never" nodeType="tmRoot"/>
      </p:par>
    </p:tnLst>
  </p:timing>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235986465"/>
      </p:ext>
    </p:extLst>
  </p:cSld>
  <p:clrMapOvr>
    <a:masterClrMapping/>
  </p:clrMapOvr>
  <p:timing>
    <p:tnLst>
      <p:par>
        <p:cTn id="1" dur="indefinite" restart="never" nodeType="tmRoot"/>
      </p:par>
    </p:tnLst>
  </p:timing>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50430597"/>
      </p:ext>
    </p:extLst>
  </p:cSld>
  <p:clrMapOvr>
    <a:masterClrMapping/>
  </p:clrMapOvr>
  <p:timing>
    <p:tnLst>
      <p:par>
        <p:cTn id="1" dur="indefinite" restart="never" nodeType="tmRoot"/>
      </p:par>
    </p:tnLst>
  </p:timing>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defRPr>
            </a:lvl1pPr>
          </a:lstStyle>
          <a:p>
            <a:endParaRPr lang="en-GB" dirty="0">
              <a:solidFill>
                <a:srgbClr val="00539B"/>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333032559"/>
      </p:ext>
    </p:extLst>
  </p:cSld>
  <p:clrMapOvr>
    <a:masterClrMapping/>
  </p:clrMapOvr>
  <p:timing>
    <p:tnLst>
      <p:par>
        <p:cTn id="1" dur="indefinite" restart="never" nodeType="tmRoot"/>
      </p:par>
    </p:tnLst>
  </p:timing>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20172635"/>
      </p:ext>
    </p:extLst>
  </p:cSld>
  <p:clrMapOvr>
    <a:masterClrMapping/>
  </p:clrMapOvr>
  <p:timing>
    <p:tnLst>
      <p:par>
        <p:cTn id="1" dur="indefinite" restart="never" nodeType="tmRoot"/>
      </p:par>
    </p:tnLst>
  </p:timing>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3710187178"/>
      </p:ext>
    </p:extLst>
  </p:cSld>
  <p:clrMapOvr>
    <a:masterClrMapping/>
  </p:clrMapOvr>
  <p:timing>
    <p:tnLst>
      <p:par>
        <p:cT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534791433"/>
      </p:ext>
    </p:extLst>
  </p:cSld>
  <p:clrMapOvr>
    <a:masterClrMapping/>
  </p:clrMapOvr>
  <p:timing>
    <p:tnLst>
      <p:par>
        <p:cT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124584064"/>
      </p:ext>
    </p:extLst>
  </p:cSld>
  <p:clrMapOvr>
    <a:masterClrMapping/>
  </p:clrMapOvr>
  <p:timing>
    <p:tnLst>
      <p:par>
        <p:cTn id="1" dur="indefinite" restart="never" nodeType="tmRoot"/>
      </p:par>
    </p:tnLst>
  </p:timing>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646714790"/>
      </p:ext>
    </p:extLst>
  </p:cSld>
  <p:clrMapOvr>
    <a:masterClrMapping/>
  </p:clrMapOvr>
  <p:timing>
    <p:tnLst>
      <p:par>
        <p:cTn id="1" dur="indefinite" restart="never" nodeType="tmRoot"/>
      </p:par>
    </p:tnLst>
  </p:timing>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1816602832"/>
      </p:ext>
    </p:extLst>
  </p:cSld>
  <p:clrMapOvr>
    <a:masterClrMapping/>
  </p:clrMapOvr>
  <p:timing>
    <p:tnLst>
      <p:par>
        <p:cTn id="1" dur="indefinite" restart="never" nodeType="tmRoot"/>
      </p:par>
    </p:tnLst>
  </p:timing>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GB" dirty="0"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788965020"/>
      </p:ext>
    </p:extLst>
  </p:cSld>
  <p:clrMapOvr>
    <a:masterClrMapping/>
  </p:clrMapOvr>
  <p:timing>
    <p:tnLst>
      <p:par>
        <p:cTn id="1" dur="indefinite" restart="never" nodeType="tmRoot"/>
      </p:par>
    </p:tnLst>
  </p:timing>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p:cSld name="5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Older brand</a:t>
            </a:r>
            <a:br>
              <a:rPr lang="en-US" sz="7000" dirty="0" smtClean="0">
                <a:solidFill>
                  <a:srgbClr val="FFFFFF"/>
                </a:solidFill>
                <a:latin typeface="Franklin Gothic Book"/>
              </a:rPr>
            </a:br>
            <a:r>
              <a:rPr lang="en-US" sz="7000" dirty="0" smtClean="0">
                <a:solidFill>
                  <a:srgbClr val="FFFFFF"/>
                </a:solidFill>
                <a:latin typeface="Franklin Gothic Book"/>
              </a:rPr>
              <a:t>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57597012"/>
      </p:ext>
    </p:extLst>
  </p:cSld>
  <p:clrMapOvr>
    <a:masterClrMapping/>
  </p:clrMapOvr>
  <p:timing>
    <p:tnLst>
      <p:par>
        <p:cTn id="1" dur="indefinite" restart="never" nodeType="tmRoot"/>
      </p:par>
    </p:tnLst>
  </p:timing>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6" name="Text Placeholder 6" descr="First level - paragraph text&#10;Second level - bullet 1&#10;Third level - bullet 2&#10;&#10;No more than 100 words per slide" title="Main text copy"/>
          <p:cNvSpPr>
            <a:spLocks noGrp="1"/>
          </p:cNvSpPr>
          <p:nvPr>
            <p:ph type="body" sz="quarter" idx="13"/>
          </p:nvPr>
        </p:nvSpPr>
        <p:spPr>
          <a:xfrm>
            <a:off x="717550" y="2160588"/>
            <a:ext cx="7202485" cy="3779410"/>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67929063"/>
      </p:ext>
    </p:extLst>
  </p:cSld>
  <p:clrMapOvr>
    <a:masterClrMapping/>
  </p:clrMapOvr>
  <p:timing>
    <p:tnLst>
      <p:par>
        <p:cTn id="1" dur="indefinite" restart="never" nodeType="tmRoot"/>
      </p:par>
    </p:tnLst>
  </p:timing>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5" name="Content Placeholder 2"/>
          <p:cNvSpPr>
            <a:spLocks noGrp="1"/>
          </p:cNvSpPr>
          <p:nvPr>
            <p:ph sz="half" idx="1"/>
          </p:nvPr>
        </p:nvSpPr>
        <p:spPr>
          <a:xfrm>
            <a:off x="719134" y="2160588"/>
            <a:ext cx="3600451"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6" name="Text Placeholder 3"/>
          <p:cNvSpPr>
            <a:spLocks noGrp="1"/>
          </p:cNvSpPr>
          <p:nvPr>
            <p:ph type="body" sz="half" idx="2"/>
          </p:nvPr>
        </p:nvSpPr>
        <p:spPr>
          <a:xfrm>
            <a:off x="4678360" y="2160588"/>
            <a:ext cx="3961208"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598040596"/>
      </p:ext>
    </p:extLst>
  </p:cSld>
  <p:clrMapOvr>
    <a:masterClrMapping/>
  </p:clrMapOvr>
  <p:timing>
    <p:tnLst>
      <p:par>
        <p:cTn id="1" dur="indefinite" restart="never" nodeType="tmRoot"/>
      </p:par>
    </p:tnLst>
  </p:timing>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7" name="Rounded Rectangle 56"/>
          <p:cNvSpPr/>
          <p:nvPr userDrawn="1"/>
        </p:nvSpPr>
        <p:spPr>
          <a:xfrm>
            <a:off x="5027613" y="2160587"/>
            <a:ext cx="3602037" cy="4300538"/>
          </a:xfrm>
          <a:prstGeom prst="roundRect">
            <a:avLst>
              <a:gd name="adj" fmla="val 6849"/>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8" name="Chart Placeholder 7" descr="Charts should be clear and not contain any tags or overlays which will confuse the viewer. &#10;Be very careful when animating charts - most will reduce the impact of the information you want to present." title="Chart slot"/>
          <p:cNvSpPr>
            <a:spLocks noGrp="1"/>
          </p:cNvSpPr>
          <p:nvPr>
            <p:ph type="chart" sz="quarter" idx="15"/>
          </p:nvPr>
        </p:nvSpPr>
        <p:spPr>
          <a:xfrm>
            <a:off x="5399087" y="2520950"/>
            <a:ext cx="2880482" cy="3418549"/>
          </a:xfrm>
          <a:prstGeom prst="rect">
            <a:avLst/>
          </a:prstGeom>
        </p:spPr>
        <p:txBody>
          <a:bodyPr/>
          <a:lstStyle/>
          <a:p>
            <a:pPr lvl="0"/>
            <a:r>
              <a:rPr lang="en-US" noProof="0" dirty="0" smtClean="0"/>
              <a:t>Click icon to add chart</a:t>
            </a:r>
            <a:endParaRPr lang="en-GB" noProof="0" dirty="0"/>
          </a:p>
        </p:txBody>
      </p:sp>
      <p:sp>
        <p:nvSpPr>
          <p:cNvPr id="59" name="Text Placeholder 6"/>
          <p:cNvSpPr>
            <a:spLocks noGrp="1"/>
          </p:cNvSpPr>
          <p:nvPr>
            <p:ph type="body" sz="quarter" idx="13"/>
          </p:nvPr>
        </p:nvSpPr>
        <p:spPr>
          <a:xfrm>
            <a:off x="717550" y="2160587"/>
            <a:ext cx="38639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01128882"/>
      </p:ext>
    </p:extLst>
  </p:cSld>
  <p:clrMapOvr>
    <a:masterClrMapping/>
  </p:clrMapOvr>
  <p:timing>
    <p:tnLst>
      <p:par>
        <p:cTn id="1" dur="indefinite" restart="never" nodeType="tmRoot"/>
      </p:par>
    </p:tnLst>
  </p:timing>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nvPr>
        </p:nvSpPr>
        <p:spPr>
          <a:xfrm>
            <a:off x="3238499" y="6614866"/>
            <a:ext cx="2879725" cy="243134"/>
          </a:xfrm>
        </p:spPr>
        <p:txBody>
          <a:bodyPr/>
          <a:lstStyle>
            <a:lvl1pPr>
              <a:defRPr>
                <a:solidFill>
                  <a:srgbClr val="FFFFFF"/>
                </a:solidFill>
              </a:defRPr>
            </a:lvl1pPr>
          </a:lstStyle>
          <a:p>
            <a:endParaRPr lang="en-GB" dirty="0"/>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932054" cy="3240275"/>
          </a:xfrm>
          <a:prstGeom prst="roundRect">
            <a:avLst>
              <a:gd name="adj" fmla="val 510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6"/>
          </p:nvPr>
        </p:nvSpPr>
        <p:spPr>
          <a:xfrm>
            <a:off x="718938" y="2160588"/>
            <a:ext cx="7918844" cy="36036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2333920593"/>
      </p:ext>
    </p:extLst>
  </p:cSld>
  <p:clrMapOvr>
    <a:masterClrMapping/>
  </p:clrMapOvr>
  <p:timing>
    <p:tnLst>
      <p:par>
        <p:cTn id="1" dur="indefinite" restart="never" nodeType="tmRoot"/>
      </p:par>
    </p:tnLst>
  </p:timing>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p:cSld name="5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nvPr>
        </p:nvSpPr>
        <p:spPr/>
        <p:txBody>
          <a:bodyPr/>
          <a:lstStyle/>
          <a:p>
            <a:endParaRPr lang="en-GB" dirty="0">
              <a:solidFill>
                <a:srgbClr val="00539B"/>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Title and section</a:t>
            </a:r>
            <a:br>
              <a:rPr lang="en-US" sz="7000" dirty="0" smtClean="0">
                <a:solidFill>
                  <a:srgbClr val="FFFFFF"/>
                </a:solidFill>
                <a:latin typeface="Franklin Gothic Book"/>
              </a:rPr>
            </a:br>
            <a:r>
              <a:rPr lang="en-US" sz="7000" dirty="0" smtClean="0">
                <a:solidFill>
                  <a:srgbClr val="FFFFFF"/>
                </a:solidFill>
                <a:latin typeface="Franklin Gothic Book"/>
              </a:rPr>
              <a:t>slides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125528249"/>
      </p:ext>
    </p:extLst>
  </p:cSld>
  <p:clrMapOvr>
    <a:masterClrMapping/>
  </p:clrMapOvr>
  <p:timing>
    <p:tnLst>
      <p:par>
        <p:cT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gradFill flip="none" rotWithShape="1">
            <a:gsLst>
              <a:gs pos="0">
                <a:schemeClr val="accent2">
                  <a:lumMod val="50000"/>
                </a:schemeClr>
              </a:gs>
              <a:gs pos="22000">
                <a:schemeClr val="accent2"/>
              </a:gs>
              <a:gs pos="69000">
                <a:schemeClr val="tx2"/>
              </a:gs>
            </a:gsLst>
            <a:path path="circle">
              <a:fillToRect l="100000" t="100000"/>
            </a:path>
            <a:tileRect r="-100000" b="-100000"/>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pic>
        <p:nvPicPr>
          <p:cNvPr id="55" name="Picture 54" descr="abstract-lines-v02.png"/>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4020950">
            <a:off x="-5358051" y="-3797386"/>
            <a:ext cx="20793546" cy="11195223"/>
          </a:xfrm>
          <a:prstGeom prst="rect">
            <a:avLst/>
          </a:prstGeom>
        </p:spPr>
      </p:pic>
      <p:pic>
        <p:nvPicPr>
          <p:cNvPr id="58" name="Picture 57" descr="abstract-lines-v02.png"/>
          <p:cNvPicPr>
            <a:picLocks noChangeAspect="1"/>
          </p:cNvPicPr>
          <p:nvPr userDrawn="1"/>
        </p:nvPicPr>
        <p:blipFill>
          <a:blip r:embed="rId3" cstate="email">
            <a:alphaModFix/>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4484465">
            <a:off x="-1182350" y="-4157749"/>
            <a:ext cx="20793546" cy="11195223"/>
          </a:xfrm>
          <a:prstGeom prst="rect">
            <a:avLst/>
          </a:prstGeom>
        </p:spPr>
      </p:pic>
      <p:pic>
        <p:nvPicPr>
          <p:cNvPr id="4" name="Picture 3"/>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587" y="4407789"/>
            <a:ext cx="9144000" cy="2176272"/>
          </a:xfrm>
          <a:prstGeom prst="rect">
            <a:avLst/>
          </a:prstGeom>
        </p:spPr>
      </p:pic>
      <p:sp>
        <p:nvSpPr>
          <p:cNvPr id="70" name="Title 1"/>
          <p:cNvSpPr>
            <a:spLocks noGrp="1"/>
          </p:cNvSpPr>
          <p:nvPr>
            <p:ph type="title" hasCustomPrompt="1"/>
          </p:nvPr>
        </p:nvSpPr>
        <p:spPr>
          <a:xfrm>
            <a:off x="719134" y="5038266"/>
            <a:ext cx="6291266" cy="727534"/>
          </a:xfrm>
        </p:spPr>
        <p:txBody>
          <a:bodyPr anchor="b">
            <a:normAutofit/>
          </a:bodyPr>
          <a:lstStyle>
            <a:lvl1pPr>
              <a:defRPr sz="2800" baseline="0"/>
            </a:lvl1pPr>
          </a:lstStyle>
          <a:p>
            <a:r>
              <a:rPr lang="en-US" dirty="0" smtClean="0"/>
              <a:t>Presentation title</a:t>
            </a:r>
            <a:endParaRPr lang="en-US" dirty="0"/>
          </a:p>
        </p:txBody>
      </p:sp>
      <p:sp>
        <p:nvSpPr>
          <p:cNvPr id="5"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825389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4" presetClass="path" presetSubtype="0" fill="hold" nodeType="withEffect">
                                  <p:stCondLst>
                                    <p:cond delay="0"/>
                                  </p:stCondLst>
                                  <p:childTnLst>
                                    <p:animMotion origin="layout" path="M 0.07954 0.31567 C 0.08371 0.20782 0.08041 -0.12335 0.10542 -0.32978 C 0.13008 -0.53668 0.20337 -0.80074 0.22942 -0.92409 " pathEditMode="relative" rAng="0" ptsTypes="fsF">
                                      <p:cBhvr>
                                        <p:cTn id="6" dur="20000" fill="hold"/>
                                        <p:tgtEl>
                                          <p:spTgt spid="55"/>
                                        </p:tgtEl>
                                        <p:attrNameLst>
                                          <p:attrName>ppt_x</p:attrName>
                                          <p:attrName>ppt_y</p:attrName>
                                        </p:attrNameLst>
                                      </p:cBhvr>
                                      <p:rCtr x="7485" y="-62000"/>
                                    </p:animMotion>
                                  </p:childTnLst>
                                </p:cTn>
                              </p:par>
                              <p:par>
                                <p:cTn id="7" presetID="44" presetClass="path" presetSubtype="0" accel="50000" decel="50000" fill="hold" nodeType="withEffect">
                                  <p:stCondLst>
                                    <p:cond delay="0"/>
                                  </p:stCondLst>
                                  <p:childTnLst>
                                    <p:animMotion origin="layout" path="M 0.05382 0.81759 C 0.05711 0.70972 0.05451 0.37824 0.0743 0.17176 C 0.09427 -0.03496 0.15243 -0.29885 0.17309 -0.42246 " pathEditMode="relative" rAng="0" ptsTypes="fsF">
                                      <p:cBhvr>
                                        <p:cTn id="8" dur="20000" spd="-100000" fill="hold"/>
                                        <p:tgtEl>
                                          <p:spTgt spid="58"/>
                                        </p:tgtEl>
                                        <p:attrNameLst>
                                          <p:attrName>ppt_x</p:attrName>
                                          <p:attrName>ppt_y</p:attrName>
                                        </p:attrNameLst>
                                      </p:cBhvr>
                                      <p:rCtr x="5955" y="-6201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2175324" y="-75814"/>
            <a:ext cx="14223836" cy="6555814"/>
          </a:xfrm>
          <a:prstGeom prst="rect">
            <a:avLst/>
          </a:prstGeom>
        </p:spPr>
      </p:pic>
      <p:pic>
        <p:nvPicPr>
          <p:cNvPr id="2" name="Picture 1"/>
          <p:cNvPicPr>
            <a:picLocks noChangeAspect="1"/>
          </p:cNvPicPr>
          <p:nvPr userDrawn="1"/>
        </p:nvPicPr>
        <p:blipFill>
          <a:blip r:embed="rId3"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933437" y="824515"/>
            <a:ext cx="13223593" cy="6094798"/>
          </a:xfrm>
          <a:prstGeom prst="rect">
            <a:avLst/>
          </a:prstGeom>
        </p:spPr>
      </p:pic>
      <p:pic>
        <p:nvPicPr>
          <p:cNvPr id="59" name="Picture 58"/>
          <p:cNvPicPr>
            <a:picLocks noChangeAspect="1"/>
          </p:cNvPicPr>
          <p:nvPr userDrawn="1"/>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4185856" y="0"/>
            <a:ext cx="14127983" cy="6511636"/>
          </a:xfrm>
          <a:prstGeom prst="rect">
            <a:avLst/>
          </a:prstGeom>
        </p:spPr>
      </p:pic>
      <p:pic>
        <p:nvPicPr>
          <p:cNvPr id="60" name="Picture 59"/>
          <p:cNvPicPr>
            <a:picLocks noChangeAspect="1"/>
          </p:cNvPicPr>
          <p:nvPr userDrawn="1"/>
        </p:nvPicPr>
        <p:blipFill>
          <a:blip r:embed="rId5" cstate="email">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2792333" y="-1284994"/>
            <a:ext cx="14223836" cy="6555815"/>
          </a:xfrm>
          <a:prstGeom prst="rect">
            <a:avLst/>
          </a:prstGeom>
        </p:spPr>
      </p:pic>
      <p:pic>
        <p:nvPicPr>
          <p:cNvPr id="10" name="Picture 9"/>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1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06671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gradFill>
            <a:gsLst>
              <a:gs pos="0">
                <a:schemeClr val="accent2">
                  <a:lumMod val="75000"/>
                </a:schemeClr>
              </a:gs>
              <a:gs pos="100000">
                <a:schemeClr val="accent2"/>
              </a:gs>
            </a:gsLst>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073195" y="1296678"/>
            <a:ext cx="14223836" cy="6555814"/>
          </a:xfrm>
          <a:prstGeom prst="rect">
            <a:avLst/>
          </a:prstGeom>
        </p:spPr>
      </p:pic>
      <p:pic>
        <p:nvPicPr>
          <p:cNvPr id="2" name="Picture 1"/>
          <p:cNvPicPr>
            <a:picLocks noChangeAspect="1"/>
          </p:cNvPicPr>
          <p:nvPr userDrawn="1"/>
        </p:nvPicPr>
        <p:blipFill>
          <a:blip r:embed="rId3"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212712" y="2116945"/>
            <a:ext cx="13223593" cy="6094798"/>
          </a:xfrm>
          <a:prstGeom prst="rect">
            <a:avLst/>
          </a:prstGeom>
        </p:spPr>
      </p:pic>
      <p:pic>
        <p:nvPicPr>
          <p:cNvPr id="59" name="Picture 58"/>
          <p:cNvPicPr>
            <a:picLocks noChangeAspect="1"/>
          </p:cNvPicPr>
          <p:nvPr userDrawn="1"/>
        </p:nvPicPr>
        <p:blipFill>
          <a:blip r:embed="rId4"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856044" y="1126815"/>
            <a:ext cx="14127983" cy="6511636"/>
          </a:xfrm>
          <a:prstGeom prst="rect">
            <a:avLst/>
          </a:prstGeom>
        </p:spPr>
      </p:pic>
      <p:pic>
        <p:nvPicPr>
          <p:cNvPr id="60" name="Picture 59"/>
          <p:cNvPicPr>
            <a:picLocks noChangeAspect="1"/>
          </p:cNvPicPr>
          <p:nvPr userDrawn="1"/>
        </p:nvPicPr>
        <p:blipFill>
          <a:blip r:embed="rId5"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5082919" y="2836863"/>
            <a:ext cx="14223836" cy="6555815"/>
          </a:xfrm>
          <a:prstGeom prst="rect">
            <a:avLst/>
          </a:prstGeom>
        </p:spPr>
      </p:pic>
      <p:grpSp>
        <p:nvGrpSpPr>
          <p:cNvPr id="57" name="Group 56"/>
          <p:cNvGrpSpPr/>
          <p:nvPr userDrawn="1"/>
        </p:nvGrpSpPr>
        <p:grpSpPr>
          <a:xfrm>
            <a:off x="-3083" y="0"/>
            <a:ext cx="9148673" cy="6858000"/>
            <a:chOff x="-3083" y="0"/>
            <a:chExt cx="9148673" cy="6858000"/>
          </a:xfrm>
        </p:grpSpPr>
        <p:sp>
          <p:nvSpPr>
            <p:cNvPr id="62" name="Rectangle 61"/>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63" name="Rectangle 62"/>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6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65" name="Picture 64"/>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7" name="Title 1"/>
          <p:cNvSpPr>
            <a:spLocks noGrp="1"/>
          </p:cNvSpPr>
          <p:nvPr>
            <p:ph type="title"/>
          </p:nvPr>
        </p:nvSpPr>
        <p:spPr>
          <a:xfrm>
            <a:off x="719134" y="0"/>
            <a:ext cx="6291266" cy="1079499"/>
          </a:xfrm>
        </p:spPr>
        <p:txBody>
          <a:bodyPr/>
          <a:lstStyle>
            <a:lvl1pPr>
              <a:defRPr>
                <a:latin typeface="Bodoni MT" panose="02070603080606020203" pitchFamily="18" charset="0"/>
              </a:defRPr>
            </a:lvl1pPr>
          </a:lstStyle>
          <a:p>
            <a:r>
              <a:rPr lang="en-GB" dirty="0" smtClean="0"/>
              <a:t>Click to edit Master title style</a:t>
            </a:r>
            <a:endParaRPr lang="en-US" dirty="0"/>
          </a:p>
        </p:txBody>
      </p:sp>
      <p:cxnSp>
        <p:nvCxnSpPr>
          <p:cNvPr id="68" name="Straight Connector 6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6342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chemeClr val="accent1"/>
              </a:gs>
              <a:gs pos="100000">
                <a:schemeClr val="accent1">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pic>
        <p:nvPicPr>
          <p:cNvPr id="6" name="Picture 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9"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082605402"/>
      </p:ext>
    </p:extLst>
  </p:cSld>
  <p:clrMapOvr>
    <a:masterClrMapping/>
  </p:clrMapOvr>
  <p:timing>
    <p:tnLst>
      <p:par>
        <p:cTn id="1" dur="indefinite" restart="never" nodeType="tmRoot"/>
      </p:par>
    </p:tnLst>
  </p:timing>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rgbClr val="00AE9E"/>
              </a:gs>
              <a:gs pos="100000">
                <a:schemeClr val="accent2">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grpSp>
        <p:nvGrpSpPr>
          <p:cNvPr id="55" name="Group 54"/>
          <p:cNvGrpSpPr/>
          <p:nvPr userDrawn="1"/>
        </p:nvGrpSpPr>
        <p:grpSpPr>
          <a:xfrm>
            <a:off x="-3083" y="0"/>
            <a:ext cx="9148673" cy="6858000"/>
            <a:chOff x="-3083" y="0"/>
            <a:chExt cx="9148673" cy="6858000"/>
          </a:xfrm>
        </p:grpSpPr>
        <p:sp>
          <p:nvSpPr>
            <p:cNvPr id="56" name="Rectangle 55"/>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57" name="Rectangle 56"/>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58"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59" name="Picture 58"/>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0"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1"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62" name="Straight Connector 61"/>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3512275"/>
      </p:ext>
    </p:extLst>
  </p:cSld>
  <p:clrMapOvr>
    <a:masterClrMapping/>
  </p:clrMapOvr>
  <p:timing>
    <p:tnLst>
      <p:par>
        <p:cTn id="1" dur="indefinite" restart="never" nodeType="tmRoot"/>
      </p:par>
    </p:tnLst>
  </p:timing>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Rectangle 1"/>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4" name="Rectangle 3"/>
          <p:cNvSpPr/>
          <p:nvPr userDrawn="1"/>
        </p:nvSpPr>
        <p:spPr>
          <a:xfrm>
            <a:off x="1590" y="-30574"/>
            <a:ext cx="9144000" cy="4868042"/>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42463" y="4093510"/>
            <a:ext cx="1463659" cy="41097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a:stCxn id="253" idx="3"/>
          </p:cNvCxnSpPr>
          <p:nvPr userDrawn="1"/>
        </p:nvCxnSpPr>
        <p:spPr>
          <a:xfrm flipH="1" flipV="1">
            <a:off x="889192" y="486896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11393" y="4428284"/>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a:stCxn id="592" idx="3"/>
            <a:endCxn id="589" idx="3"/>
          </p:cNvCxnSpPr>
          <p:nvPr userDrawn="1"/>
        </p:nvCxnSpPr>
        <p:spPr>
          <a:xfrm>
            <a:off x="7656074" y="-72484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09" name="Straight Connector 608"/>
          <p:cNvCxnSpPr>
            <a:stCxn id="608" idx="3"/>
            <a:endCxn id="585" idx="3"/>
          </p:cNvCxnSpPr>
          <p:nvPr userDrawn="1"/>
        </p:nvCxnSpPr>
        <p:spPr>
          <a:xfrm flipH="1" flipV="1">
            <a:off x="6652868" y="27347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2" name="Straight Connector 571"/>
          <p:cNvCxnSpPr/>
          <p:nvPr userDrawn="1"/>
        </p:nvCxnSpPr>
        <p:spPr>
          <a:xfrm flipV="1">
            <a:off x="6943333" y="1204473"/>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a:endCxn id="338" idx="3"/>
          </p:cNvCxnSpPr>
          <p:nvPr userDrawn="1"/>
        </p:nvCxnSpPr>
        <p:spPr>
          <a:xfrm flipV="1">
            <a:off x="3496593" y="3378052"/>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496593" y="3956163"/>
            <a:ext cx="214800" cy="72761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892398" y="3862039"/>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a:stCxn id="237" idx="3"/>
            <a:endCxn id="239" idx="3"/>
          </p:cNvCxnSpPr>
          <p:nvPr userDrawn="1"/>
        </p:nvCxnSpPr>
        <p:spPr>
          <a:xfrm flipV="1">
            <a:off x="2008162" y="481180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a:endCxn id="237" idx="3"/>
          </p:cNvCxnSpPr>
          <p:nvPr userDrawn="1"/>
        </p:nvCxnSpPr>
        <p:spPr>
          <a:xfrm>
            <a:off x="889192" y="486896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a:stCxn id="255" idx="3"/>
            <a:endCxn id="235" idx="3"/>
          </p:cNvCxnSpPr>
          <p:nvPr userDrawn="1"/>
        </p:nvCxnSpPr>
        <p:spPr>
          <a:xfrm flipH="1" flipV="1">
            <a:off x="889192" y="486035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a:stCxn id="245" idx="3"/>
          </p:cNvCxnSpPr>
          <p:nvPr userDrawn="1"/>
        </p:nvCxnSpPr>
        <p:spPr>
          <a:xfrm flipV="1">
            <a:off x="240687" y="486896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a:stCxn id="243" idx="3"/>
          </p:cNvCxnSpPr>
          <p:nvPr userDrawn="1"/>
        </p:nvCxnSpPr>
        <p:spPr>
          <a:xfrm flipV="1">
            <a:off x="84941" y="486036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24475" y="4093510"/>
            <a:ext cx="117988" cy="4808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42463" y="3198758"/>
            <a:ext cx="1491259" cy="8947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a:stCxn id="631" idx="3"/>
          </p:cNvCxnSpPr>
          <p:nvPr userDrawn="1"/>
        </p:nvCxnSpPr>
        <p:spPr>
          <a:xfrm flipH="1" flipV="1">
            <a:off x="419669" y="2011183"/>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45" name="Straight Connector 644"/>
          <p:cNvCxnSpPr>
            <a:stCxn id="644" idx="3"/>
            <a:endCxn id="646" idx="3"/>
          </p:cNvCxnSpPr>
          <p:nvPr userDrawn="1"/>
        </p:nvCxnSpPr>
        <p:spPr>
          <a:xfrm flipV="1">
            <a:off x="1005774" y="1031631"/>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4" name="Straight Connector 633"/>
          <p:cNvCxnSpPr>
            <a:stCxn id="633" idx="3"/>
          </p:cNvCxnSpPr>
          <p:nvPr userDrawn="1"/>
        </p:nvCxnSpPr>
        <p:spPr>
          <a:xfrm flipH="1">
            <a:off x="419669" y="1755689"/>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a:stCxn id="388" idx="3"/>
            <a:endCxn id="387" idx="3"/>
          </p:cNvCxnSpPr>
          <p:nvPr userDrawn="1"/>
        </p:nvCxnSpPr>
        <p:spPr>
          <a:xfrm flipV="1">
            <a:off x="4325098" y="2755369"/>
            <a:ext cx="725830" cy="1792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9" name="Straight Connector 628"/>
          <p:cNvCxnSpPr/>
          <p:nvPr userDrawn="1"/>
        </p:nvCxnSpPr>
        <p:spPr>
          <a:xfrm flipV="1">
            <a:off x="177269" y="2011184"/>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70" name="Straight Connector 669"/>
          <p:cNvCxnSpPr>
            <a:stCxn id="669" idx="3"/>
            <a:endCxn id="630" idx="3"/>
          </p:cNvCxnSpPr>
          <p:nvPr userDrawn="1"/>
        </p:nvCxnSpPr>
        <p:spPr>
          <a:xfrm flipH="1" flipV="1">
            <a:off x="419669" y="2011183"/>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49006" y="2531874"/>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a:endCxn id="311" idx="3"/>
          </p:cNvCxnSpPr>
          <p:nvPr userDrawn="1"/>
        </p:nvCxnSpPr>
        <p:spPr>
          <a:xfrm>
            <a:off x="134475" y="3024310"/>
            <a:ext cx="2243148" cy="40230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1" name="Straight Connector 650"/>
          <p:cNvCxnSpPr>
            <a:stCxn id="642" idx="3"/>
            <a:endCxn id="646" idx="3"/>
          </p:cNvCxnSpPr>
          <p:nvPr userDrawn="1"/>
        </p:nvCxnSpPr>
        <p:spPr>
          <a:xfrm flipV="1">
            <a:off x="-113196" y="1031631"/>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2" name="Straight Connector 621"/>
          <p:cNvCxnSpPr>
            <a:endCxn id="644" idx="3"/>
          </p:cNvCxnSpPr>
          <p:nvPr userDrawn="1"/>
        </p:nvCxnSpPr>
        <p:spPr>
          <a:xfrm>
            <a:off x="-113196" y="1088791"/>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6" name="Straight Connector 665"/>
          <p:cNvCxnSpPr>
            <a:stCxn id="665" idx="3"/>
            <a:endCxn id="642" idx="3"/>
          </p:cNvCxnSpPr>
          <p:nvPr userDrawn="1"/>
        </p:nvCxnSpPr>
        <p:spPr>
          <a:xfrm flipH="1" flipV="1">
            <a:off x="-113196" y="1080190"/>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4" name="Straight Connector 663"/>
          <p:cNvCxnSpPr>
            <a:stCxn id="663" idx="3"/>
          </p:cNvCxnSpPr>
          <p:nvPr userDrawn="1"/>
        </p:nvCxnSpPr>
        <p:spPr>
          <a:xfrm flipH="1" flipV="1">
            <a:off x="-113196" y="1088791"/>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2" name="Straight Connector 661"/>
          <p:cNvCxnSpPr>
            <a:stCxn id="661" idx="3"/>
            <a:endCxn id="642" idx="3"/>
          </p:cNvCxnSpPr>
          <p:nvPr userDrawn="1"/>
        </p:nvCxnSpPr>
        <p:spPr>
          <a:xfrm flipH="1" flipV="1">
            <a:off x="-113196" y="1080190"/>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p:cNvCxnSpPr>
            <a:stCxn id="394" idx="3"/>
            <a:endCxn id="397" idx="3"/>
          </p:cNvCxnSpPr>
          <p:nvPr userDrawn="1"/>
        </p:nvCxnSpPr>
        <p:spPr>
          <a:xfrm flipV="1">
            <a:off x="7867216" y="3190157"/>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stCxn id="392" idx="3"/>
            <a:endCxn id="361" idx="3"/>
          </p:cNvCxnSpPr>
          <p:nvPr userDrawn="1"/>
        </p:nvCxnSpPr>
        <p:spPr>
          <a:xfrm>
            <a:off x="6748246" y="3238716"/>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099741" y="3247317"/>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380571" y="3238717"/>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14652" y="3238717"/>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a:endCxn id="392" idx="3"/>
          </p:cNvCxnSpPr>
          <p:nvPr userDrawn="1"/>
        </p:nvCxnSpPr>
        <p:spPr>
          <a:xfrm flipH="1" flipV="1">
            <a:off x="6748246" y="3238716"/>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48246" y="3247317"/>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7" name="Straight Connector 526"/>
          <p:cNvCxnSpPr>
            <a:stCxn id="526" idx="3"/>
            <a:endCxn id="392" idx="3"/>
          </p:cNvCxnSpPr>
          <p:nvPr userDrawn="1"/>
        </p:nvCxnSpPr>
        <p:spPr>
          <a:xfrm flipH="1" flipV="1">
            <a:off x="6748246" y="3238716"/>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04752" y="2540474"/>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085582" y="2531874"/>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19663" y="2531874"/>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a:endCxn id="540" idx="3"/>
          </p:cNvCxnSpPr>
          <p:nvPr userDrawn="1"/>
        </p:nvCxnSpPr>
        <p:spPr>
          <a:xfrm flipH="1" flipV="1">
            <a:off x="1453257" y="2531873"/>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a:stCxn id="552" idx="3"/>
          </p:cNvCxnSpPr>
          <p:nvPr userDrawn="1"/>
        </p:nvCxnSpPr>
        <p:spPr>
          <a:xfrm flipH="1" flipV="1">
            <a:off x="1453257" y="2540474"/>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a:stCxn id="554" idx="3"/>
            <a:endCxn id="540" idx="3"/>
          </p:cNvCxnSpPr>
          <p:nvPr userDrawn="1"/>
        </p:nvCxnSpPr>
        <p:spPr>
          <a:xfrm flipH="1" flipV="1">
            <a:off x="1453257" y="2531873"/>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7" name="Straight Connector 556"/>
          <p:cNvCxnSpPr>
            <a:stCxn id="556" idx="3"/>
            <a:endCxn id="540" idx="3"/>
          </p:cNvCxnSpPr>
          <p:nvPr userDrawn="1"/>
        </p:nvCxnSpPr>
        <p:spPr>
          <a:xfrm flipH="1">
            <a:off x="1453257" y="2351461"/>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5" name="Straight Connector 634"/>
          <p:cNvCxnSpPr>
            <a:stCxn id="642" idx="3"/>
            <a:endCxn id="630" idx="3"/>
          </p:cNvCxnSpPr>
          <p:nvPr userDrawn="1"/>
        </p:nvCxnSpPr>
        <p:spPr>
          <a:xfrm>
            <a:off x="-113196" y="1080190"/>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0" name="Straight Connector 649"/>
          <p:cNvCxnSpPr>
            <a:stCxn id="649" idx="3"/>
            <a:endCxn id="646" idx="3"/>
          </p:cNvCxnSpPr>
          <p:nvPr userDrawn="1"/>
        </p:nvCxnSpPr>
        <p:spPr>
          <a:xfrm>
            <a:off x="890010" y="81870"/>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a:stCxn id="346" idx="3"/>
            <a:endCxn id="338" idx="3"/>
          </p:cNvCxnSpPr>
          <p:nvPr userDrawn="1"/>
        </p:nvCxnSpPr>
        <p:spPr>
          <a:xfrm flipH="1">
            <a:off x="3738993" y="3122558"/>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a:stCxn id="348" idx="3"/>
            <a:endCxn id="338" idx="3"/>
          </p:cNvCxnSpPr>
          <p:nvPr userDrawn="1"/>
        </p:nvCxnSpPr>
        <p:spPr>
          <a:xfrm>
            <a:off x="3380829" y="242829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a:stCxn id="389" idx="3"/>
          </p:cNvCxnSpPr>
          <p:nvPr userDrawn="1"/>
        </p:nvCxnSpPr>
        <p:spPr>
          <a:xfrm flipH="1" flipV="1">
            <a:off x="5050928" y="2755370"/>
            <a:ext cx="1153417" cy="2554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a:endCxn id="397" idx="3"/>
          </p:cNvCxnSpPr>
          <p:nvPr userDrawn="1"/>
        </p:nvCxnSpPr>
        <p:spPr>
          <a:xfrm flipH="1" flipV="1">
            <a:off x="8109616" y="3190157"/>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1" name="Straight Connector 400"/>
          <p:cNvCxnSpPr/>
          <p:nvPr userDrawn="1"/>
        </p:nvCxnSpPr>
        <p:spPr>
          <a:xfrm flipH="1">
            <a:off x="8109616" y="2934663"/>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a:stCxn id="402" idx="3"/>
            <a:endCxn id="397" idx="3"/>
          </p:cNvCxnSpPr>
          <p:nvPr userDrawn="1"/>
        </p:nvCxnSpPr>
        <p:spPr>
          <a:xfrm>
            <a:off x="7751452" y="2240396"/>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8" name="Straight Connector 407"/>
          <p:cNvCxnSpPr/>
          <p:nvPr userDrawn="1"/>
        </p:nvCxnSpPr>
        <p:spPr>
          <a:xfrm flipV="1">
            <a:off x="2377623" y="2428291"/>
            <a:ext cx="1003206" cy="99832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506" name="Straight Connector 505"/>
          <p:cNvCxnSpPr>
            <a:stCxn id="505" idx="3"/>
          </p:cNvCxnSpPr>
          <p:nvPr userDrawn="1"/>
        </p:nvCxnSpPr>
        <p:spPr>
          <a:xfrm flipV="1">
            <a:off x="5943995" y="3238717"/>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p:cNvCxnSpPr>
            <a:stCxn id="529" idx="3"/>
            <a:endCxn id="392" idx="3"/>
          </p:cNvCxnSpPr>
          <p:nvPr userDrawn="1"/>
        </p:nvCxnSpPr>
        <p:spPr>
          <a:xfrm flipH="1">
            <a:off x="6748246" y="3058304"/>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userDrawn="1"/>
        </p:nvCxnSpPr>
        <p:spPr>
          <a:xfrm>
            <a:off x="6652868" y="28208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a:stCxn id="566" idx="3"/>
            <a:endCxn id="568" idx="3"/>
          </p:cNvCxnSpPr>
          <p:nvPr userDrawn="1"/>
        </p:nvCxnSpPr>
        <p:spPr>
          <a:xfrm>
            <a:off x="5383538" y="1080574"/>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1" name="Straight Connector 570"/>
          <p:cNvCxnSpPr>
            <a:stCxn id="568" idx="3"/>
          </p:cNvCxnSpPr>
          <p:nvPr userDrawn="1"/>
        </p:nvCxnSpPr>
        <p:spPr>
          <a:xfrm>
            <a:off x="5824363" y="1253031"/>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a:stCxn id="585" idx="3"/>
            <a:endCxn id="573" idx="3"/>
          </p:cNvCxnSpPr>
          <p:nvPr userDrawn="1"/>
        </p:nvCxnSpPr>
        <p:spPr>
          <a:xfrm>
            <a:off x="6652868" y="273479"/>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79" name="Straight Connector 578"/>
          <p:cNvCxnSpPr>
            <a:stCxn id="568" idx="3"/>
          </p:cNvCxnSpPr>
          <p:nvPr userDrawn="1"/>
        </p:nvCxnSpPr>
        <p:spPr>
          <a:xfrm flipV="1">
            <a:off x="5824363" y="1177579"/>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86" name="Straight Connector 585"/>
          <p:cNvCxnSpPr>
            <a:stCxn id="583" idx="3"/>
          </p:cNvCxnSpPr>
          <p:nvPr userDrawn="1"/>
        </p:nvCxnSpPr>
        <p:spPr>
          <a:xfrm>
            <a:off x="6108967" y="4562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7" idx="3"/>
            <a:endCxn id="589" idx="3"/>
          </p:cNvCxnSpPr>
          <p:nvPr userDrawn="1"/>
        </p:nvCxnSpPr>
        <p:spPr>
          <a:xfrm flipV="1">
            <a:off x="7771838" y="22492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0" name="Straight Connector 589"/>
          <p:cNvCxnSpPr/>
          <p:nvPr userDrawn="1"/>
        </p:nvCxnSpPr>
        <p:spPr>
          <a:xfrm flipH="1" flipV="1">
            <a:off x="8014238" y="224920"/>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1" name="Straight Connector 590"/>
          <p:cNvCxnSpPr/>
          <p:nvPr userDrawn="1"/>
        </p:nvCxnSpPr>
        <p:spPr>
          <a:xfrm flipH="1">
            <a:off x="8014238" y="-30574"/>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4" name="Straight Connector 593"/>
          <p:cNvCxnSpPr>
            <a:stCxn id="585" idx="3"/>
          </p:cNvCxnSpPr>
          <p:nvPr userDrawn="1"/>
        </p:nvCxnSpPr>
        <p:spPr>
          <a:xfrm flipV="1">
            <a:off x="6652868" y="233522"/>
            <a:ext cx="1361370" cy="3995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7" name="Straight Connector 596"/>
          <p:cNvCxnSpPr>
            <a:stCxn id="596" idx="3"/>
          </p:cNvCxnSpPr>
          <p:nvPr userDrawn="1"/>
        </p:nvCxnSpPr>
        <p:spPr>
          <a:xfrm flipV="1">
            <a:off x="5848617" y="27348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p:cNvCxnSpPr>
            <a:stCxn id="598" idx="3"/>
          </p:cNvCxnSpPr>
          <p:nvPr userDrawn="1"/>
        </p:nvCxnSpPr>
        <p:spPr>
          <a:xfrm flipV="1">
            <a:off x="6004363" y="28208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1" name="Straight Connector 600"/>
          <p:cNvCxnSpPr>
            <a:stCxn id="600" idx="3"/>
          </p:cNvCxnSpPr>
          <p:nvPr userDrawn="1"/>
        </p:nvCxnSpPr>
        <p:spPr>
          <a:xfrm flipV="1">
            <a:off x="6285193" y="273480"/>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3" name="Straight Connector 602"/>
          <p:cNvCxnSpPr>
            <a:stCxn id="602" idx="3"/>
          </p:cNvCxnSpPr>
          <p:nvPr userDrawn="1"/>
        </p:nvCxnSpPr>
        <p:spPr>
          <a:xfrm flipV="1">
            <a:off x="6619274" y="273480"/>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a:stCxn id="604" idx="3"/>
            <a:endCxn id="585" idx="3"/>
          </p:cNvCxnSpPr>
          <p:nvPr userDrawn="1"/>
        </p:nvCxnSpPr>
        <p:spPr>
          <a:xfrm flipH="1" flipV="1">
            <a:off x="6652868" y="273479"/>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7" name="Straight Connector 606"/>
          <p:cNvCxnSpPr>
            <a:stCxn id="606" idx="3"/>
          </p:cNvCxnSpPr>
          <p:nvPr userDrawn="1"/>
        </p:nvCxnSpPr>
        <p:spPr>
          <a:xfrm flipH="1" flipV="1">
            <a:off x="6652868" y="28208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1" name="Straight Connector 610"/>
          <p:cNvCxnSpPr>
            <a:stCxn id="610" idx="3"/>
            <a:endCxn id="585" idx="3"/>
          </p:cNvCxnSpPr>
          <p:nvPr userDrawn="1"/>
        </p:nvCxnSpPr>
        <p:spPr>
          <a:xfrm flipH="1">
            <a:off x="6652868" y="9306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a:stCxn id="570" idx="3"/>
            <a:endCxn id="580" idx="3"/>
          </p:cNvCxnSpPr>
          <p:nvPr userDrawn="1"/>
        </p:nvCxnSpPr>
        <p:spPr>
          <a:xfrm flipH="1">
            <a:off x="5545425" y="1782583"/>
            <a:ext cx="1397908"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17" name="Straight Connector 616"/>
          <p:cNvCxnSpPr>
            <a:stCxn id="581" idx="3"/>
            <a:endCxn id="580" idx="3"/>
          </p:cNvCxnSpPr>
          <p:nvPr userDrawn="1"/>
        </p:nvCxnSpPr>
        <p:spPr>
          <a:xfrm>
            <a:off x="5162863" y="1463047"/>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5" name="Straight Connector 394"/>
          <p:cNvCxnSpPr>
            <a:endCxn id="394" idx="3"/>
          </p:cNvCxnSpPr>
          <p:nvPr userDrawn="1"/>
        </p:nvCxnSpPr>
        <p:spPr>
          <a:xfrm>
            <a:off x="6748246" y="3247317"/>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90" name="Can 289"/>
          <p:cNvSpPr/>
          <p:nvPr userDrawn="1"/>
        </p:nvSpPr>
        <p:spPr>
          <a:xfrm>
            <a:off x="44475" y="28450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4" name="Can 303"/>
          <p:cNvSpPr/>
          <p:nvPr userDrawn="1"/>
        </p:nvSpPr>
        <p:spPr>
          <a:xfrm>
            <a:off x="1743722" y="3019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1" name="Can 310"/>
          <p:cNvSpPr/>
          <p:nvPr userDrawn="1"/>
        </p:nvSpPr>
        <p:spPr>
          <a:xfrm>
            <a:off x="2287623" y="32473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a:endCxn id="311" idx="3"/>
          </p:cNvCxnSpPr>
          <p:nvPr userDrawn="1"/>
        </p:nvCxnSpPr>
        <p:spPr>
          <a:xfrm>
            <a:off x="1833722" y="3198758"/>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4" name="Can 333"/>
          <p:cNvSpPr/>
          <p:nvPr userDrawn="1"/>
        </p:nvSpPr>
        <p:spPr>
          <a:xfrm>
            <a:off x="3406593" y="377686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35" name="Straight Connector 334"/>
          <p:cNvCxnSpPr>
            <a:stCxn id="311" idx="3"/>
          </p:cNvCxnSpPr>
          <p:nvPr userDrawn="1"/>
        </p:nvCxnSpPr>
        <p:spPr>
          <a:xfrm>
            <a:off x="2377623" y="3426611"/>
            <a:ext cx="1118970" cy="5295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8" name="Can 337"/>
          <p:cNvSpPr/>
          <p:nvPr userDrawn="1"/>
        </p:nvSpPr>
        <p:spPr>
          <a:xfrm>
            <a:off x="3648993" y="319875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388916" y="386651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45" name="Straight Connector 344"/>
          <p:cNvCxnSpPr/>
          <p:nvPr userDrawn="1"/>
        </p:nvCxnSpPr>
        <p:spPr>
          <a:xfrm flipH="1" flipV="1">
            <a:off x="3738993" y="3378053"/>
            <a:ext cx="1739923" cy="66775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46" name="Can 345"/>
          <p:cNvSpPr/>
          <p:nvPr userDrawn="1"/>
        </p:nvSpPr>
        <p:spPr>
          <a:xfrm>
            <a:off x="5195841" y="29432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an 347"/>
          <p:cNvSpPr/>
          <p:nvPr userDrawn="1"/>
        </p:nvSpPr>
        <p:spPr>
          <a:xfrm>
            <a:off x="3290829" y="224899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0" name="Straight Connector 349"/>
          <p:cNvCxnSpPr/>
          <p:nvPr userDrawn="1"/>
        </p:nvCxnSpPr>
        <p:spPr>
          <a:xfrm flipV="1">
            <a:off x="2377623" y="3351158"/>
            <a:ext cx="1271370" cy="7545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1" name="Can 350"/>
          <p:cNvSpPr/>
          <p:nvPr userDrawn="1"/>
        </p:nvSpPr>
        <p:spPr>
          <a:xfrm>
            <a:off x="4132423" y="35556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4" name="Straight Connector 353"/>
          <p:cNvCxnSpPr>
            <a:endCxn id="351" idx="3"/>
          </p:cNvCxnSpPr>
          <p:nvPr userDrawn="1"/>
        </p:nvCxnSpPr>
        <p:spPr>
          <a:xfrm flipV="1">
            <a:off x="3586593" y="3734921"/>
            <a:ext cx="635830" cy="1792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a:endCxn id="351" idx="3"/>
          </p:cNvCxnSpPr>
          <p:nvPr userDrawn="1"/>
        </p:nvCxnSpPr>
        <p:spPr>
          <a:xfrm flipH="1" flipV="1">
            <a:off x="4222423" y="3734921"/>
            <a:ext cx="1256493" cy="310890"/>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6" name="Can 355"/>
          <p:cNvSpPr/>
          <p:nvPr userDrawn="1"/>
        </p:nvSpPr>
        <p:spPr>
          <a:xfrm>
            <a:off x="5829741" y="403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7" name="Straight Connector 356"/>
          <p:cNvCxnSpPr>
            <a:stCxn id="344" idx="3"/>
            <a:endCxn id="356" idx="3"/>
          </p:cNvCxnSpPr>
          <p:nvPr userDrawn="1"/>
        </p:nvCxnSpPr>
        <p:spPr>
          <a:xfrm>
            <a:off x="5478916" y="4045811"/>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58" name="Can 357"/>
          <p:cNvSpPr/>
          <p:nvPr userDrawn="1"/>
        </p:nvSpPr>
        <p:spPr>
          <a:xfrm>
            <a:off x="6948711" y="45685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9" name="Straight Connector 358"/>
          <p:cNvCxnSpPr>
            <a:stCxn id="356" idx="3"/>
          </p:cNvCxnSpPr>
          <p:nvPr userDrawn="1"/>
        </p:nvCxnSpPr>
        <p:spPr>
          <a:xfrm>
            <a:off x="5919741" y="4218268"/>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38711" y="416971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61" name="Can 360"/>
          <p:cNvSpPr/>
          <p:nvPr userDrawn="1"/>
        </p:nvSpPr>
        <p:spPr>
          <a:xfrm>
            <a:off x="7191111" y="399041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an 361"/>
          <p:cNvSpPr/>
          <p:nvPr userDrawn="1"/>
        </p:nvSpPr>
        <p:spPr>
          <a:xfrm>
            <a:off x="8931034" y="465817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281111" y="4169709"/>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37959" y="373492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288808" y="3914215"/>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19741" y="4169709"/>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252463" y="39142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34475" y="439510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16122" y="43251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260023" y="455304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06122" y="4504484"/>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6" name="Can 375"/>
          <p:cNvSpPr/>
          <p:nvPr userDrawn="1"/>
        </p:nvSpPr>
        <p:spPr>
          <a:xfrm>
            <a:off x="3073991" y="48522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7" name="Straight Connector 376"/>
          <p:cNvCxnSpPr>
            <a:stCxn id="374" idx="3"/>
            <a:endCxn id="376" idx="3"/>
          </p:cNvCxnSpPr>
          <p:nvPr userDrawn="1"/>
        </p:nvCxnSpPr>
        <p:spPr>
          <a:xfrm>
            <a:off x="2350023" y="4732337"/>
            <a:ext cx="813968" cy="299205"/>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8" name="Straight Connector 377"/>
          <p:cNvCxnSpPr>
            <a:endCxn id="379" idx="3"/>
          </p:cNvCxnSpPr>
          <p:nvPr userDrawn="1"/>
        </p:nvCxnSpPr>
        <p:spPr>
          <a:xfrm flipV="1">
            <a:off x="3163991" y="4683778"/>
            <a:ext cx="547402" cy="34776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21393" y="450448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0" name="Can 379"/>
          <p:cNvSpPr/>
          <p:nvPr userDrawn="1"/>
        </p:nvSpPr>
        <p:spPr>
          <a:xfrm>
            <a:off x="5550803" y="471777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1" name="Straight Connector 380"/>
          <p:cNvCxnSpPr>
            <a:endCxn id="379" idx="3"/>
          </p:cNvCxnSpPr>
          <p:nvPr userDrawn="1"/>
        </p:nvCxnSpPr>
        <p:spPr>
          <a:xfrm flipH="1" flipV="1">
            <a:off x="3711393" y="4683778"/>
            <a:ext cx="1929410" cy="2132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2" name="Can 381"/>
          <p:cNvSpPr/>
          <p:nvPr userDrawn="1"/>
        </p:nvSpPr>
        <p:spPr>
          <a:xfrm>
            <a:off x="5168241" y="4248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4" name="Can 383"/>
          <p:cNvSpPr/>
          <p:nvPr userDrawn="1"/>
        </p:nvSpPr>
        <p:spPr>
          <a:xfrm>
            <a:off x="3263229" y="355472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6" name="Straight Connector 385"/>
          <p:cNvCxnSpPr>
            <a:stCxn id="374" idx="3"/>
            <a:endCxn id="379" idx="3"/>
          </p:cNvCxnSpPr>
          <p:nvPr userDrawn="1"/>
        </p:nvCxnSpPr>
        <p:spPr>
          <a:xfrm flipV="1">
            <a:off x="2350023" y="4683778"/>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7" name="Can 386"/>
          <p:cNvSpPr/>
          <p:nvPr userDrawn="1"/>
        </p:nvSpPr>
        <p:spPr>
          <a:xfrm>
            <a:off x="4960928" y="25760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8" name="Can 387"/>
          <p:cNvSpPr/>
          <p:nvPr userDrawn="1"/>
        </p:nvSpPr>
        <p:spPr>
          <a:xfrm>
            <a:off x="4235098" y="27553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9" name="Can 388"/>
          <p:cNvSpPr/>
          <p:nvPr userDrawn="1"/>
        </p:nvSpPr>
        <p:spPr>
          <a:xfrm>
            <a:off x="6114345" y="28315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2" name="Can 391"/>
          <p:cNvSpPr/>
          <p:nvPr userDrawn="1"/>
        </p:nvSpPr>
        <p:spPr>
          <a:xfrm>
            <a:off x="6658246" y="3059422"/>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93" name="Straight Connector 392"/>
          <p:cNvCxnSpPr>
            <a:stCxn id="389" idx="3"/>
          </p:cNvCxnSpPr>
          <p:nvPr userDrawn="1"/>
        </p:nvCxnSpPr>
        <p:spPr>
          <a:xfrm>
            <a:off x="6204345" y="3010863"/>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94" name="Can 393"/>
          <p:cNvSpPr/>
          <p:nvPr userDrawn="1"/>
        </p:nvSpPr>
        <p:spPr>
          <a:xfrm>
            <a:off x="7777216" y="358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7" name="Can 396"/>
          <p:cNvSpPr/>
          <p:nvPr userDrawn="1"/>
        </p:nvSpPr>
        <p:spPr>
          <a:xfrm>
            <a:off x="8019616" y="301086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2" name="Can 401"/>
          <p:cNvSpPr/>
          <p:nvPr userDrawn="1"/>
        </p:nvSpPr>
        <p:spPr>
          <a:xfrm>
            <a:off x="7661452" y="206110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4" name="Straight Connector 403"/>
          <p:cNvCxnSpPr>
            <a:stCxn id="392" idx="3"/>
            <a:endCxn id="397" idx="3"/>
          </p:cNvCxnSpPr>
          <p:nvPr userDrawn="1"/>
        </p:nvCxnSpPr>
        <p:spPr>
          <a:xfrm flipV="1">
            <a:off x="6748246" y="3190157"/>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userDrawn="1"/>
        </p:nvCxnSpPr>
        <p:spPr>
          <a:xfrm flipH="1">
            <a:off x="1806123" y="3426612"/>
            <a:ext cx="571501" cy="89857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a:endCxn id="311" idx="3"/>
          </p:cNvCxnSpPr>
          <p:nvPr userDrawn="1"/>
        </p:nvCxnSpPr>
        <p:spPr>
          <a:xfrm flipV="1">
            <a:off x="224475" y="3426611"/>
            <a:ext cx="2153148" cy="114779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409" name="Can 408"/>
          <p:cNvSpPr/>
          <p:nvPr userDrawn="1"/>
        </p:nvSpPr>
        <p:spPr>
          <a:xfrm>
            <a:off x="4870928" y="3288405"/>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0" name="Straight Connector 409"/>
          <p:cNvCxnSpPr>
            <a:stCxn id="338" idx="3"/>
          </p:cNvCxnSpPr>
          <p:nvPr userDrawn="1"/>
        </p:nvCxnSpPr>
        <p:spPr>
          <a:xfrm>
            <a:off x="3738993" y="3378052"/>
            <a:ext cx="1221935" cy="89647"/>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25762" y="3426611"/>
            <a:ext cx="51862" cy="505785"/>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35762" y="3753102"/>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25762" y="3932396"/>
            <a:ext cx="231861" cy="43827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6" name="Can 415"/>
          <p:cNvSpPr/>
          <p:nvPr userDrawn="1"/>
        </p:nvSpPr>
        <p:spPr>
          <a:xfrm>
            <a:off x="2467623" y="4191374"/>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3" name="Can 422"/>
          <p:cNvSpPr/>
          <p:nvPr userDrawn="1"/>
        </p:nvSpPr>
        <p:spPr>
          <a:xfrm>
            <a:off x="680305" y="4478880"/>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770305" y="4658174"/>
            <a:ext cx="1579718" cy="7416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a:endCxn id="384" idx="3"/>
          </p:cNvCxnSpPr>
          <p:nvPr userDrawn="1"/>
        </p:nvCxnSpPr>
        <p:spPr>
          <a:xfrm flipH="1" flipV="1">
            <a:off x="3353229" y="3734017"/>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5" name="Can 504"/>
          <p:cNvSpPr/>
          <p:nvPr userDrawn="1"/>
        </p:nvSpPr>
        <p:spPr>
          <a:xfrm>
            <a:off x="5853995" y="34266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09" name="Can 508"/>
          <p:cNvSpPr/>
          <p:nvPr userDrawn="1"/>
        </p:nvSpPr>
        <p:spPr>
          <a:xfrm>
            <a:off x="6009741" y="368722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290571" y="38665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24652" y="392781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48711" y="392003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29176" y="367951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an 525"/>
          <p:cNvSpPr/>
          <p:nvPr userDrawn="1"/>
        </p:nvSpPr>
        <p:spPr>
          <a:xfrm>
            <a:off x="7481576" y="339248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an 528"/>
          <p:cNvSpPr/>
          <p:nvPr userDrawn="1"/>
        </p:nvSpPr>
        <p:spPr>
          <a:xfrm>
            <a:off x="7602776" y="287901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an 538"/>
          <p:cNvSpPr/>
          <p:nvPr userDrawn="1"/>
        </p:nvSpPr>
        <p:spPr>
          <a:xfrm>
            <a:off x="819356" y="212472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0" name="Can 539"/>
          <p:cNvSpPr/>
          <p:nvPr userDrawn="1"/>
        </p:nvSpPr>
        <p:spPr>
          <a:xfrm>
            <a:off x="1363257" y="235257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41" name="Straight Connector 540"/>
          <p:cNvCxnSpPr>
            <a:stCxn id="539" idx="3"/>
          </p:cNvCxnSpPr>
          <p:nvPr userDrawn="1"/>
        </p:nvCxnSpPr>
        <p:spPr>
          <a:xfrm>
            <a:off x="909356" y="2304020"/>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42" name="Can 541"/>
          <p:cNvSpPr/>
          <p:nvPr userDrawn="1"/>
        </p:nvSpPr>
        <p:spPr>
          <a:xfrm>
            <a:off x="559006" y="27197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14752" y="29803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995582" y="315967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29663" y="322097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653722" y="321318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2" name="Can 551"/>
          <p:cNvSpPr/>
          <p:nvPr userDrawn="1"/>
        </p:nvSpPr>
        <p:spPr>
          <a:xfrm>
            <a:off x="2034187" y="297267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4" name="Can 553"/>
          <p:cNvSpPr/>
          <p:nvPr userDrawn="1"/>
        </p:nvSpPr>
        <p:spPr>
          <a:xfrm>
            <a:off x="2186587" y="26856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6" name="Can 555"/>
          <p:cNvSpPr/>
          <p:nvPr userDrawn="1"/>
        </p:nvSpPr>
        <p:spPr>
          <a:xfrm>
            <a:off x="2307787" y="217216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657824" y="44570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281111" y="4169709"/>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66" name="Can 565"/>
          <p:cNvSpPr/>
          <p:nvPr userDrawn="1"/>
        </p:nvSpPr>
        <p:spPr>
          <a:xfrm>
            <a:off x="5293538" y="90128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8" name="Can 567"/>
          <p:cNvSpPr/>
          <p:nvPr userDrawn="1"/>
        </p:nvSpPr>
        <p:spPr>
          <a:xfrm>
            <a:off x="5734363" y="107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0" name="Can 569"/>
          <p:cNvSpPr/>
          <p:nvPr userDrawn="1"/>
        </p:nvSpPr>
        <p:spPr>
          <a:xfrm>
            <a:off x="6853333" y="16032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3" name="Can 572"/>
          <p:cNvSpPr/>
          <p:nvPr userDrawn="1"/>
        </p:nvSpPr>
        <p:spPr>
          <a:xfrm>
            <a:off x="7095733" y="102517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4" name="Can 573"/>
          <p:cNvSpPr/>
          <p:nvPr userDrawn="1"/>
        </p:nvSpPr>
        <p:spPr>
          <a:xfrm>
            <a:off x="8835656" y="169293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5" name="Straight Connector 574"/>
          <p:cNvCxnSpPr>
            <a:stCxn id="574" idx="3"/>
          </p:cNvCxnSpPr>
          <p:nvPr userDrawn="1"/>
        </p:nvCxnSpPr>
        <p:spPr>
          <a:xfrm flipH="1" flipV="1">
            <a:off x="7185733" y="1204472"/>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76" name="Can 575"/>
          <p:cNvSpPr/>
          <p:nvPr userDrawn="1"/>
        </p:nvSpPr>
        <p:spPr>
          <a:xfrm>
            <a:off x="8642581" y="7696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7" name="Straight Connector 576"/>
          <p:cNvCxnSpPr>
            <a:stCxn id="576" idx="3"/>
          </p:cNvCxnSpPr>
          <p:nvPr userDrawn="1"/>
        </p:nvCxnSpPr>
        <p:spPr>
          <a:xfrm flipH="1">
            <a:off x="7185733" y="948978"/>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0" name="Can 579"/>
          <p:cNvSpPr/>
          <p:nvPr userDrawn="1"/>
        </p:nvSpPr>
        <p:spPr>
          <a:xfrm>
            <a:off x="5455425" y="175254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1" name="Can 580"/>
          <p:cNvSpPr/>
          <p:nvPr userDrawn="1"/>
        </p:nvSpPr>
        <p:spPr>
          <a:xfrm>
            <a:off x="5072863" y="12837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2" name="Can 581"/>
          <p:cNvSpPr/>
          <p:nvPr userDrawn="1"/>
        </p:nvSpPr>
        <p:spPr>
          <a:xfrm>
            <a:off x="4865550" y="-389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3" name="Can 582"/>
          <p:cNvSpPr/>
          <p:nvPr userDrawn="1"/>
        </p:nvSpPr>
        <p:spPr>
          <a:xfrm>
            <a:off x="6018967" y="-13366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84" name="Straight Connector 583"/>
          <p:cNvCxnSpPr>
            <a:stCxn id="583" idx="3"/>
            <a:endCxn id="582" idx="3"/>
          </p:cNvCxnSpPr>
          <p:nvPr userDrawn="1"/>
        </p:nvCxnSpPr>
        <p:spPr>
          <a:xfrm flipH="1" flipV="1">
            <a:off x="4955550" y="-209868"/>
            <a:ext cx="1153417"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5" name="Can 584"/>
          <p:cNvSpPr/>
          <p:nvPr userDrawn="1"/>
        </p:nvSpPr>
        <p:spPr>
          <a:xfrm>
            <a:off x="6562868" y="9418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7" name="Can 586"/>
          <p:cNvSpPr/>
          <p:nvPr userDrawn="1"/>
        </p:nvSpPr>
        <p:spPr>
          <a:xfrm>
            <a:off x="7681838" y="62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9" name="Can 588"/>
          <p:cNvSpPr/>
          <p:nvPr userDrawn="1"/>
        </p:nvSpPr>
        <p:spPr>
          <a:xfrm>
            <a:off x="7924238" y="456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2" name="Can 591"/>
          <p:cNvSpPr/>
          <p:nvPr userDrawn="1"/>
        </p:nvSpPr>
        <p:spPr>
          <a:xfrm>
            <a:off x="7566074" y="-90413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6" name="Can 595"/>
          <p:cNvSpPr/>
          <p:nvPr userDrawn="1"/>
        </p:nvSpPr>
        <p:spPr>
          <a:xfrm>
            <a:off x="5758617" y="4613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8" name="Can 597"/>
          <p:cNvSpPr/>
          <p:nvPr userDrawn="1"/>
        </p:nvSpPr>
        <p:spPr>
          <a:xfrm>
            <a:off x="5914363" y="72198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0" name="Can 599"/>
          <p:cNvSpPr/>
          <p:nvPr userDrawn="1"/>
        </p:nvSpPr>
        <p:spPr>
          <a:xfrm>
            <a:off x="6195193" y="9012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2" name="Can 601"/>
          <p:cNvSpPr/>
          <p:nvPr userDrawn="1"/>
        </p:nvSpPr>
        <p:spPr>
          <a:xfrm>
            <a:off x="6529274" y="96257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4" name="Can 603"/>
          <p:cNvSpPr/>
          <p:nvPr userDrawn="1"/>
        </p:nvSpPr>
        <p:spPr>
          <a:xfrm>
            <a:off x="6853333" y="9547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6" name="Can 605"/>
          <p:cNvSpPr/>
          <p:nvPr userDrawn="1"/>
        </p:nvSpPr>
        <p:spPr>
          <a:xfrm>
            <a:off x="7233798" y="71428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8" name="Can 607"/>
          <p:cNvSpPr/>
          <p:nvPr userDrawn="1"/>
        </p:nvSpPr>
        <p:spPr>
          <a:xfrm>
            <a:off x="7386198" y="42724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0" name="Can 609"/>
          <p:cNvSpPr/>
          <p:nvPr userDrawn="1"/>
        </p:nvSpPr>
        <p:spPr>
          <a:xfrm>
            <a:off x="7507398" y="-862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2" name="Can 611"/>
          <p:cNvSpPr/>
          <p:nvPr userDrawn="1"/>
        </p:nvSpPr>
        <p:spPr>
          <a:xfrm>
            <a:off x="7562446" y="14917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13" name="Straight Connector 612"/>
          <p:cNvCxnSpPr>
            <a:stCxn id="612" idx="3"/>
            <a:endCxn id="573" idx="3"/>
          </p:cNvCxnSpPr>
          <p:nvPr userDrawn="1"/>
        </p:nvCxnSpPr>
        <p:spPr>
          <a:xfrm flipH="1" flipV="1">
            <a:off x="7185733" y="1204472"/>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23" name="Can 622"/>
          <p:cNvSpPr/>
          <p:nvPr userDrawn="1"/>
        </p:nvSpPr>
        <p:spPr>
          <a:xfrm>
            <a:off x="-1472526" y="170799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4" name="Can 623"/>
          <p:cNvSpPr/>
          <p:nvPr userDrawn="1"/>
        </p:nvSpPr>
        <p:spPr>
          <a:xfrm>
            <a:off x="-1665601" y="7847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5" name="Can 624"/>
          <p:cNvSpPr/>
          <p:nvPr userDrawn="1"/>
        </p:nvSpPr>
        <p:spPr>
          <a:xfrm>
            <a:off x="-1031701" y="188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6" name="Straight Connector 625"/>
          <p:cNvCxnSpPr>
            <a:stCxn id="623" idx="3"/>
            <a:endCxn id="625" idx="3"/>
          </p:cNvCxnSpPr>
          <p:nvPr userDrawn="1"/>
        </p:nvCxnSpPr>
        <p:spPr>
          <a:xfrm>
            <a:off x="-1382526" y="1887285"/>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27" name="Can 626"/>
          <p:cNvSpPr/>
          <p:nvPr userDrawn="1"/>
        </p:nvSpPr>
        <p:spPr>
          <a:xfrm>
            <a:off x="87269" y="2410000"/>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8" name="Straight Connector 627"/>
          <p:cNvCxnSpPr>
            <a:stCxn id="625" idx="3"/>
          </p:cNvCxnSpPr>
          <p:nvPr userDrawn="1"/>
        </p:nvCxnSpPr>
        <p:spPr>
          <a:xfrm>
            <a:off x="-941701" y="2059742"/>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30" name="Can 629"/>
          <p:cNvSpPr/>
          <p:nvPr userDrawn="1"/>
        </p:nvSpPr>
        <p:spPr>
          <a:xfrm>
            <a:off x="329669" y="18318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1" name="Can 630"/>
          <p:cNvSpPr/>
          <p:nvPr userDrawn="1"/>
        </p:nvSpPr>
        <p:spPr>
          <a:xfrm>
            <a:off x="2069592" y="249964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3" name="Can 632"/>
          <p:cNvSpPr/>
          <p:nvPr userDrawn="1"/>
        </p:nvSpPr>
        <p:spPr>
          <a:xfrm>
            <a:off x="1876517" y="157639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36" name="Straight Connector 635"/>
          <p:cNvCxnSpPr>
            <a:stCxn id="625" idx="3"/>
          </p:cNvCxnSpPr>
          <p:nvPr userDrawn="1"/>
        </p:nvCxnSpPr>
        <p:spPr>
          <a:xfrm flipV="1">
            <a:off x="-941701" y="1984290"/>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37" name="Can 636"/>
          <p:cNvSpPr/>
          <p:nvPr userDrawn="1"/>
        </p:nvSpPr>
        <p:spPr>
          <a:xfrm>
            <a:off x="-1310639" y="255925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8" name="Can 637"/>
          <p:cNvSpPr/>
          <p:nvPr userDrawn="1"/>
        </p:nvSpPr>
        <p:spPr>
          <a:xfrm>
            <a:off x="-1693201" y="2090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9" name="Can 638"/>
          <p:cNvSpPr/>
          <p:nvPr userDrawn="1"/>
        </p:nvSpPr>
        <p:spPr>
          <a:xfrm>
            <a:off x="-1900514" y="41754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0" name="Can 639"/>
          <p:cNvSpPr/>
          <p:nvPr userDrawn="1"/>
        </p:nvSpPr>
        <p:spPr>
          <a:xfrm>
            <a:off x="-747097" y="67304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1" name="Straight Connector 640"/>
          <p:cNvCxnSpPr>
            <a:endCxn id="639" idx="3"/>
          </p:cNvCxnSpPr>
          <p:nvPr userDrawn="1"/>
        </p:nvCxnSpPr>
        <p:spPr>
          <a:xfrm flipH="1" flipV="1">
            <a:off x="-1810514" y="596843"/>
            <a:ext cx="1153418" cy="2640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42" name="Can 641"/>
          <p:cNvSpPr/>
          <p:nvPr userDrawn="1"/>
        </p:nvSpPr>
        <p:spPr>
          <a:xfrm>
            <a:off x="-203196" y="90089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3" name="Straight Connector 642"/>
          <p:cNvCxnSpPr>
            <a:stCxn id="640" idx="3"/>
          </p:cNvCxnSpPr>
          <p:nvPr userDrawn="1"/>
        </p:nvCxnSpPr>
        <p:spPr>
          <a:xfrm>
            <a:off x="-657097" y="852337"/>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44" name="Can 643"/>
          <p:cNvSpPr/>
          <p:nvPr userDrawn="1"/>
        </p:nvSpPr>
        <p:spPr>
          <a:xfrm>
            <a:off x="915774" y="143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6" name="Can 645"/>
          <p:cNvSpPr/>
          <p:nvPr userDrawn="1"/>
        </p:nvSpPr>
        <p:spPr>
          <a:xfrm>
            <a:off x="1158174" y="8523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9" name="Can 648"/>
          <p:cNvSpPr/>
          <p:nvPr userDrawn="1"/>
        </p:nvSpPr>
        <p:spPr>
          <a:xfrm>
            <a:off x="800010" y="-974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2" name="Can 651"/>
          <p:cNvSpPr/>
          <p:nvPr userDrawn="1"/>
        </p:nvSpPr>
        <p:spPr>
          <a:xfrm>
            <a:off x="-1990514" y="1129879"/>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3" name="Can 652"/>
          <p:cNvSpPr/>
          <p:nvPr userDrawn="1"/>
        </p:nvSpPr>
        <p:spPr>
          <a:xfrm>
            <a:off x="-1007447" y="12680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4" name="Straight Connector 653"/>
          <p:cNvCxnSpPr>
            <a:stCxn id="653" idx="3"/>
          </p:cNvCxnSpPr>
          <p:nvPr userDrawn="1"/>
        </p:nvCxnSpPr>
        <p:spPr>
          <a:xfrm flipV="1">
            <a:off x="-917447" y="1080191"/>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5" name="Can 654"/>
          <p:cNvSpPr/>
          <p:nvPr userDrawn="1"/>
        </p:nvSpPr>
        <p:spPr>
          <a:xfrm>
            <a:off x="-851701" y="152869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6" name="Straight Connector 655"/>
          <p:cNvCxnSpPr>
            <a:stCxn id="655" idx="3"/>
          </p:cNvCxnSpPr>
          <p:nvPr userDrawn="1"/>
        </p:nvCxnSpPr>
        <p:spPr>
          <a:xfrm flipV="1">
            <a:off x="-761701" y="1088791"/>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7" name="Can 656"/>
          <p:cNvSpPr/>
          <p:nvPr userDrawn="1"/>
        </p:nvSpPr>
        <p:spPr>
          <a:xfrm>
            <a:off x="-570871" y="1707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8" name="Straight Connector 657"/>
          <p:cNvCxnSpPr>
            <a:stCxn id="657" idx="3"/>
          </p:cNvCxnSpPr>
          <p:nvPr userDrawn="1"/>
        </p:nvCxnSpPr>
        <p:spPr>
          <a:xfrm flipV="1">
            <a:off x="-480871" y="1080191"/>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9" name="Can 658"/>
          <p:cNvSpPr/>
          <p:nvPr userDrawn="1"/>
        </p:nvSpPr>
        <p:spPr>
          <a:xfrm>
            <a:off x="-236790" y="176928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0" name="Straight Connector 659"/>
          <p:cNvCxnSpPr>
            <a:stCxn id="659" idx="3"/>
          </p:cNvCxnSpPr>
          <p:nvPr userDrawn="1"/>
        </p:nvCxnSpPr>
        <p:spPr>
          <a:xfrm flipV="1">
            <a:off x="-146790" y="1080191"/>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1" name="Can 660"/>
          <p:cNvSpPr/>
          <p:nvPr userDrawn="1"/>
        </p:nvSpPr>
        <p:spPr>
          <a:xfrm>
            <a:off x="87269" y="176150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3" name="Can 662"/>
          <p:cNvSpPr/>
          <p:nvPr userDrawn="1"/>
        </p:nvSpPr>
        <p:spPr>
          <a:xfrm>
            <a:off x="467734" y="15209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5" name="Can 664"/>
          <p:cNvSpPr/>
          <p:nvPr userDrawn="1"/>
        </p:nvSpPr>
        <p:spPr>
          <a:xfrm>
            <a:off x="620134" y="12339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7" name="Can 666"/>
          <p:cNvSpPr/>
          <p:nvPr userDrawn="1"/>
        </p:nvSpPr>
        <p:spPr>
          <a:xfrm>
            <a:off x="741334" y="7204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8" name="Straight Connector 667"/>
          <p:cNvCxnSpPr>
            <a:stCxn id="667" idx="3"/>
            <a:endCxn id="642" idx="3"/>
          </p:cNvCxnSpPr>
          <p:nvPr userDrawn="1"/>
        </p:nvCxnSpPr>
        <p:spPr>
          <a:xfrm flipH="1">
            <a:off x="-113196" y="899778"/>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9" name="Can 668"/>
          <p:cNvSpPr/>
          <p:nvPr userDrawn="1"/>
        </p:nvSpPr>
        <p:spPr>
          <a:xfrm>
            <a:off x="796382" y="22984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71" name="Straight Connector 670"/>
          <p:cNvCxnSpPr>
            <a:stCxn id="627" idx="3"/>
          </p:cNvCxnSpPr>
          <p:nvPr userDrawn="1"/>
        </p:nvCxnSpPr>
        <p:spPr>
          <a:xfrm flipH="1">
            <a:off x="-1184458" y="2589294"/>
            <a:ext cx="1361727"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72" name="Straight Connector 671"/>
          <p:cNvCxnSpPr>
            <a:stCxn id="638" idx="3"/>
            <a:endCxn id="637" idx="3"/>
          </p:cNvCxnSpPr>
          <p:nvPr userDrawn="1"/>
        </p:nvCxnSpPr>
        <p:spPr>
          <a:xfrm>
            <a:off x="-1603201" y="2269758"/>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255291" y="44532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5" name="Can 234"/>
          <p:cNvSpPr/>
          <p:nvPr userDrawn="1"/>
        </p:nvSpPr>
        <p:spPr>
          <a:xfrm>
            <a:off x="799192" y="468106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45291" y="463250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37" name="Can 236"/>
          <p:cNvSpPr/>
          <p:nvPr userDrawn="1"/>
        </p:nvSpPr>
        <p:spPr>
          <a:xfrm>
            <a:off x="1918162" y="52106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9" name="Can 238"/>
          <p:cNvSpPr/>
          <p:nvPr userDrawn="1"/>
        </p:nvSpPr>
        <p:spPr>
          <a:xfrm>
            <a:off x="2160562" y="463250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02398" y="368274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42" name="Straight Connector 241"/>
          <p:cNvCxnSpPr>
            <a:stCxn id="235" idx="3"/>
            <a:endCxn id="239" idx="3"/>
          </p:cNvCxnSpPr>
          <p:nvPr userDrawn="1"/>
        </p:nvCxnSpPr>
        <p:spPr>
          <a:xfrm flipV="1">
            <a:off x="889192" y="4811800"/>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43" name="Can 242"/>
          <p:cNvSpPr/>
          <p:nvPr userDrawn="1"/>
        </p:nvSpPr>
        <p:spPr>
          <a:xfrm>
            <a:off x="-5059" y="50482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5" name="Can 244"/>
          <p:cNvSpPr/>
          <p:nvPr userDrawn="1"/>
        </p:nvSpPr>
        <p:spPr>
          <a:xfrm>
            <a:off x="150687" y="530886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3" name="Can 252"/>
          <p:cNvSpPr/>
          <p:nvPr userDrawn="1"/>
        </p:nvSpPr>
        <p:spPr>
          <a:xfrm>
            <a:off x="1470122" y="5301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an 254"/>
          <p:cNvSpPr/>
          <p:nvPr userDrawn="1"/>
        </p:nvSpPr>
        <p:spPr>
          <a:xfrm>
            <a:off x="1622522" y="50141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43722" y="45006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58" name="Straight Connector 257"/>
          <p:cNvCxnSpPr>
            <a:stCxn id="257" idx="3"/>
            <a:endCxn id="235" idx="3"/>
          </p:cNvCxnSpPr>
          <p:nvPr userDrawn="1"/>
        </p:nvCxnSpPr>
        <p:spPr>
          <a:xfrm flipH="1">
            <a:off x="889192" y="467994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pic>
        <p:nvPicPr>
          <p:cNvPr id="247" name="Picture 246"/>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248"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3575179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wipe(left)">
                                      <p:cBhvr>
                                        <p:cTn id="23" dur="500"/>
                                        <p:tgtEl>
                                          <p:spTgt spid="3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35"/>
                                        </p:tgtEl>
                                        <p:attrNameLst>
                                          <p:attrName>style.visibility</p:attrName>
                                        </p:attrNameLst>
                                      </p:cBhvr>
                                      <p:to>
                                        <p:strVal val="visible"/>
                                      </p:to>
                                    </p:set>
                                    <p:animEffect transition="in" filter="wipe(left)">
                                      <p:cBhvr>
                                        <p:cTn id="27" dur="500"/>
                                        <p:tgtEl>
                                          <p:spTgt spid="33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34"/>
                                        </p:tgtEl>
                                        <p:attrNameLst>
                                          <p:attrName>style.visibility</p:attrName>
                                        </p:attrNameLst>
                                      </p:cBhvr>
                                      <p:to>
                                        <p:strVal val="visible"/>
                                      </p:to>
                                    </p:set>
                                    <p:animEffect transition="in" filter="wipe(left)">
                                      <p:cBhvr>
                                        <p:cTn id="31" dur="500"/>
                                        <p:tgtEl>
                                          <p:spTgt spid="334"/>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left)">
                                      <p:cBhvr>
                                        <p:cTn id="35" dur="500"/>
                                        <p:tgtEl>
                                          <p:spTgt spid="337"/>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8"/>
                                        </p:tgtEl>
                                        <p:attrNameLst>
                                          <p:attrName>style.visibility</p:attrName>
                                        </p:attrNameLst>
                                      </p:cBhvr>
                                      <p:to>
                                        <p:strVal val="visible"/>
                                      </p:to>
                                    </p:set>
                                    <p:animEffect transition="in" filter="wipe(left)">
                                      <p:cBhvr>
                                        <p:cTn id="39" dur="500"/>
                                        <p:tgtEl>
                                          <p:spTgt spid="338"/>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45"/>
                                        </p:tgtEl>
                                        <p:attrNameLst>
                                          <p:attrName>style.visibility</p:attrName>
                                        </p:attrNameLst>
                                      </p:cBhvr>
                                      <p:to>
                                        <p:strVal val="visible"/>
                                      </p:to>
                                    </p:set>
                                    <p:animEffect transition="in" filter="wipe(left)">
                                      <p:cBhvr>
                                        <p:cTn id="43" dur="500"/>
                                        <p:tgtEl>
                                          <p:spTgt spid="34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44"/>
                                        </p:tgtEl>
                                        <p:attrNameLst>
                                          <p:attrName>style.visibility</p:attrName>
                                        </p:attrNameLst>
                                      </p:cBhvr>
                                      <p:to>
                                        <p:strVal val="visible"/>
                                      </p:to>
                                    </p:set>
                                    <p:animEffect transition="in" filter="wipe(left)">
                                      <p:cBhvr>
                                        <p:cTn id="47" dur="500"/>
                                        <p:tgtEl>
                                          <p:spTgt spid="344"/>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47"/>
                                        </p:tgtEl>
                                        <p:attrNameLst>
                                          <p:attrName>style.visibility</p:attrName>
                                        </p:attrNameLst>
                                      </p:cBhvr>
                                      <p:to>
                                        <p:strVal val="visible"/>
                                      </p:to>
                                    </p:set>
                                    <p:animEffect transition="in" filter="wipe(left)">
                                      <p:cBhvr>
                                        <p:cTn id="51" dur="500"/>
                                        <p:tgtEl>
                                          <p:spTgt spid="34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46"/>
                                        </p:tgtEl>
                                        <p:attrNameLst>
                                          <p:attrName>style.visibility</p:attrName>
                                        </p:attrNameLst>
                                      </p:cBhvr>
                                      <p:to>
                                        <p:strVal val="visible"/>
                                      </p:to>
                                    </p:set>
                                    <p:animEffect transition="in" filter="wipe(left)">
                                      <p:cBhvr>
                                        <p:cTn id="55" dur="500"/>
                                        <p:tgtEl>
                                          <p:spTgt spid="34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348"/>
                                        </p:tgtEl>
                                        <p:attrNameLst>
                                          <p:attrName>style.visibility</p:attrName>
                                        </p:attrNameLst>
                                      </p:cBhvr>
                                      <p:to>
                                        <p:strVal val="visible"/>
                                      </p:to>
                                    </p:set>
                                    <p:animEffect transition="in" filter="wipe(left)">
                                      <p:cBhvr>
                                        <p:cTn id="59" dur="500"/>
                                        <p:tgtEl>
                                          <p:spTgt spid="348"/>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349"/>
                                        </p:tgtEl>
                                        <p:attrNameLst>
                                          <p:attrName>style.visibility</p:attrName>
                                        </p:attrNameLst>
                                      </p:cBhvr>
                                      <p:to>
                                        <p:strVal val="visible"/>
                                      </p:to>
                                    </p:set>
                                    <p:animEffect transition="in" filter="wipe(left)">
                                      <p:cBhvr>
                                        <p:cTn id="63" dur="500"/>
                                        <p:tgtEl>
                                          <p:spTgt spid="349"/>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50"/>
                                        </p:tgtEl>
                                        <p:attrNameLst>
                                          <p:attrName>style.visibility</p:attrName>
                                        </p:attrNameLst>
                                      </p:cBhvr>
                                      <p:to>
                                        <p:strVal val="visible"/>
                                      </p:to>
                                    </p:set>
                                    <p:animEffect transition="in" filter="wipe(left)">
                                      <p:cBhvr>
                                        <p:cTn id="67" dur="500"/>
                                        <p:tgtEl>
                                          <p:spTgt spid="350"/>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354"/>
                                        </p:tgtEl>
                                        <p:attrNameLst>
                                          <p:attrName>style.visibility</p:attrName>
                                        </p:attrNameLst>
                                      </p:cBhvr>
                                      <p:to>
                                        <p:strVal val="visible"/>
                                      </p:to>
                                    </p:set>
                                    <p:animEffect transition="in" filter="wipe(left)">
                                      <p:cBhvr>
                                        <p:cTn id="71" dur="500"/>
                                        <p:tgtEl>
                                          <p:spTgt spid="354"/>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351"/>
                                        </p:tgtEl>
                                        <p:attrNameLst>
                                          <p:attrName>style.visibility</p:attrName>
                                        </p:attrNameLst>
                                      </p:cBhvr>
                                      <p:to>
                                        <p:strVal val="visible"/>
                                      </p:to>
                                    </p:set>
                                    <p:animEffect transition="in" filter="wipe(left)">
                                      <p:cBhvr>
                                        <p:cTn id="75" dur="500"/>
                                        <p:tgtEl>
                                          <p:spTgt spid="351"/>
                                        </p:tgtEl>
                                      </p:cBhvr>
                                    </p:animEffect>
                                  </p:childTnLst>
                                </p:cTn>
                              </p:par>
                            </p:childTnLst>
                          </p:cTn>
                        </p:par>
                        <p:par>
                          <p:cTn id="76" fill="hold">
                            <p:stCondLst>
                              <p:cond delay="9000"/>
                            </p:stCondLst>
                            <p:childTnLst>
                              <p:par>
                                <p:cTn id="77" presetID="22" presetClass="entr" presetSubtype="8" fill="hold" nodeType="afterEffect">
                                  <p:stCondLst>
                                    <p:cond delay="0"/>
                                  </p:stCondLst>
                                  <p:childTnLst>
                                    <p:set>
                                      <p:cBhvr>
                                        <p:cTn id="78" dur="1" fill="hold">
                                          <p:stCondLst>
                                            <p:cond delay="0"/>
                                          </p:stCondLst>
                                        </p:cTn>
                                        <p:tgtEl>
                                          <p:spTgt spid="355"/>
                                        </p:tgtEl>
                                        <p:attrNameLst>
                                          <p:attrName>style.visibility</p:attrName>
                                        </p:attrNameLst>
                                      </p:cBhvr>
                                      <p:to>
                                        <p:strVal val="visible"/>
                                      </p:to>
                                    </p:set>
                                    <p:animEffect transition="in" filter="wipe(left)">
                                      <p:cBhvr>
                                        <p:cTn id="79" dur="500"/>
                                        <p:tgtEl>
                                          <p:spTgt spid="355"/>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57"/>
                                        </p:tgtEl>
                                        <p:attrNameLst>
                                          <p:attrName>style.visibility</p:attrName>
                                        </p:attrNameLst>
                                      </p:cBhvr>
                                      <p:to>
                                        <p:strVal val="visible"/>
                                      </p:to>
                                    </p:set>
                                    <p:animEffect transition="in" filter="wipe(left)">
                                      <p:cBhvr>
                                        <p:cTn id="83" dur="500"/>
                                        <p:tgtEl>
                                          <p:spTgt spid="357"/>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56"/>
                                        </p:tgtEl>
                                        <p:attrNameLst>
                                          <p:attrName>style.visibility</p:attrName>
                                        </p:attrNameLst>
                                      </p:cBhvr>
                                      <p:to>
                                        <p:strVal val="visible"/>
                                      </p:to>
                                    </p:set>
                                    <p:animEffect transition="in" filter="wipe(left)">
                                      <p:cBhvr>
                                        <p:cTn id="87" dur="500"/>
                                        <p:tgtEl>
                                          <p:spTgt spid="356"/>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59"/>
                                        </p:tgtEl>
                                        <p:attrNameLst>
                                          <p:attrName>style.visibility</p:attrName>
                                        </p:attrNameLst>
                                      </p:cBhvr>
                                      <p:to>
                                        <p:strVal val="visible"/>
                                      </p:to>
                                    </p:set>
                                    <p:animEffect transition="in" filter="wipe(left)">
                                      <p:cBhvr>
                                        <p:cTn id="91" dur="500"/>
                                        <p:tgtEl>
                                          <p:spTgt spid="359"/>
                                        </p:tgtEl>
                                      </p:cBhvr>
                                    </p:animEffect>
                                  </p:childTnLst>
                                </p:cTn>
                              </p:par>
                            </p:childTnLst>
                          </p:cTn>
                        </p:par>
                        <p:par>
                          <p:cTn id="92" fill="hold">
                            <p:stCondLst>
                              <p:cond delay="11000"/>
                            </p:stCondLst>
                            <p:childTnLst>
                              <p:par>
                                <p:cTn id="93" presetID="22" presetClass="entr" presetSubtype="8" fill="hold" grpId="0" nodeType="afterEffect">
                                  <p:stCondLst>
                                    <p:cond delay="0"/>
                                  </p:stCondLst>
                                  <p:childTnLst>
                                    <p:set>
                                      <p:cBhvr>
                                        <p:cTn id="94" dur="1" fill="hold">
                                          <p:stCondLst>
                                            <p:cond delay="0"/>
                                          </p:stCondLst>
                                        </p:cTn>
                                        <p:tgtEl>
                                          <p:spTgt spid="358"/>
                                        </p:tgtEl>
                                        <p:attrNameLst>
                                          <p:attrName>style.visibility</p:attrName>
                                        </p:attrNameLst>
                                      </p:cBhvr>
                                      <p:to>
                                        <p:strVal val="visible"/>
                                      </p:to>
                                    </p:set>
                                    <p:animEffect transition="in" filter="wipe(left)">
                                      <p:cBhvr>
                                        <p:cTn id="95" dur="500"/>
                                        <p:tgtEl>
                                          <p:spTgt spid="358"/>
                                        </p:tgtEl>
                                      </p:cBhvr>
                                    </p:animEffect>
                                  </p:childTnLst>
                                </p:cTn>
                              </p:par>
                            </p:childTnLst>
                          </p:cTn>
                        </p:par>
                        <p:par>
                          <p:cTn id="96" fill="hold">
                            <p:stCondLst>
                              <p:cond delay="11500"/>
                            </p:stCondLst>
                            <p:childTnLst>
                              <p:par>
                                <p:cTn id="97" presetID="22" presetClass="entr" presetSubtype="8" fill="hold" nodeType="afterEffect">
                                  <p:stCondLst>
                                    <p:cond delay="0"/>
                                  </p:stCondLst>
                                  <p:childTnLst>
                                    <p:set>
                                      <p:cBhvr>
                                        <p:cTn id="98" dur="1" fill="hold">
                                          <p:stCondLst>
                                            <p:cond delay="0"/>
                                          </p:stCondLst>
                                        </p:cTn>
                                        <p:tgtEl>
                                          <p:spTgt spid="360"/>
                                        </p:tgtEl>
                                        <p:attrNameLst>
                                          <p:attrName>style.visibility</p:attrName>
                                        </p:attrNameLst>
                                      </p:cBhvr>
                                      <p:to>
                                        <p:strVal val="visible"/>
                                      </p:to>
                                    </p:set>
                                    <p:animEffect transition="in" filter="wipe(left)">
                                      <p:cBhvr>
                                        <p:cTn id="99" dur="500"/>
                                        <p:tgtEl>
                                          <p:spTgt spid="360"/>
                                        </p:tgtEl>
                                      </p:cBhvr>
                                    </p:animEffect>
                                  </p:childTnLst>
                                </p:cTn>
                              </p:par>
                            </p:childTnLst>
                          </p:cTn>
                        </p:par>
                        <p:par>
                          <p:cTn id="100" fill="hold">
                            <p:stCondLst>
                              <p:cond delay="12000"/>
                            </p:stCondLst>
                            <p:childTnLst>
                              <p:par>
                                <p:cTn id="101" presetID="22" presetClass="entr" presetSubtype="8" fill="hold" grpId="0" nodeType="afterEffect">
                                  <p:stCondLst>
                                    <p:cond delay="0"/>
                                  </p:stCondLst>
                                  <p:childTnLst>
                                    <p:set>
                                      <p:cBhvr>
                                        <p:cTn id="102" dur="1" fill="hold">
                                          <p:stCondLst>
                                            <p:cond delay="0"/>
                                          </p:stCondLst>
                                        </p:cTn>
                                        <p:tgtEl>
                                          <p:spTgt spid="361"/>
                                        </p:tgtEl>
                                        <p:attrNameLst>
                                          <p:attrName>style.visibility</p:attrName>
                                        </p:attrNameLst>
                                      </p:cBhvr>
                                      <p:to>
                                        <p:strVal val="visible"/>
                                      </p:to>
                                    </p:set>
                                    <p:animEffect transition="in" filter="wipe(left)">
                                      <p:cBhvr>
                                        <p:cTn id="103" dur="500"/>
                                        <p:tgtEl>
                                          <p:spTgt spid="361"/>
                                        </p:tgtEl>
                                      </p:cBhvr>
                                    </p:animEffect>
                                  </p:childTnLst>
                                </p:cTn>
                              </p:par>
                            </p:childTnLst>
                          </p:cTn>
                        </p:par>
                        <p:par>
                          <p:cTn id="104" fill="hold">
                            <p:stCondLst>
                              <p:cond delay="12500"/>
                            </p:stCondLst>
                            <p:childTnLst>
                              <p:par>
                                <p:cTn id="105" presetID="22" presetClass="entr" presetSubtype="8" fill="hold" nodeType="afterEffect">
                                  <p:stCondLst>
                                    <p:cond delay="0"/>
                                  </p:stCondLst>
                                  <p:childTnLst>
                                    <p:set>
                                      <p:cBhvr>
                                        <p:cTn id="106" dur="1" fill="hold">
                                          <p:stCondLst>
                                            <p:cond delay="0"/>
                                          </p:stCondLst>
                                        </p:cTn>
                                        <p:tgtEl>
                                          <p:spTgt spid="363"/>
                                        </p:tgtEl>
                                        <p:attrNameLst>
                                          <p:attrName>style.visibility</p:attrName>
                                        </p:attrNameLst>
                                      </p:cBhvr>
                                      <p:to>
                                        <p:strVal val="visible"/>
                                      </p:to>
                                    </p:set>
                                    <p:animEffect transition="in" filter="wipe(left)">
                                      <p:cBhvr>
                                        <p:cTn id="107" dur="500"/>
                                        <p:tgtEl>
                                          <p:spTgt spid="363"/>
                                        </p:tgtEl>
                                      </p:cBhvr>
                                    </p:animEffect>
                                  </p:childTnLst>
                                </p:cTn>
                              </p:par>
                            </p:childTnLst>
                          </p:cTn>
                        </p:par>
                        <p:par>
                          <p:cTn id="108" fill="hold">
                            <p:stCondLst>
                              <p:cond delay="13000"/>
                            </p:stCondLst>
                            <p:childTnLst>
                              <p:par>
                                <p:cTn id="109" presetID="22" presetClass="entr" presetSubtype="8" fill="hold" grpId="0" nodeType="afterEffect">
                                  <p:stCondLst>
                                    <p:cond delay="0"/>
                                  </p:stCondLst>
                                  <p:childTnLst>
                                    <p:set>
                                      <p:cBhvr>
                                        <p:cTn id="110" dur="1" fill="hold">
                                          <p:stCondLst>
                                            <p:cond delay="0"/>
                                          </p:stCondLst>
                                        </p:cTn>
                                        <p:tgtEl>
                                          <p:spTgt spid="362"/>
                                        </p:tgtEl>
                                        <p:attrNameLst>
                                          <p:attrName>style.visibility</p:attrName>
                                        </p:attrNameLst>
                                      </p:cBhvr>
                                      <p:to>
                                        <p:strVal val="visible"/>
                                      </p:to>
                                    </p:set>
                                    <p:animEffect transition="in" filter="wipe(left)">
                                      <p:cBhvr>
                                        <p:cTn id="111" dur="500"/>
                                        <p:tgtEl>
                                          <p:spTgt spid="362"/>
                                        </p:tgtEl>
                                      </p:cBhvr>
                                    </p:animEffect>
                                  </p:childTnLst>
                                </p:cTn>
                              </p:par>
                            </p:childTnLst>
                          </p:cTn>
                        </p:par>
                        <p:par>
                          <p:cTn id="112" fill="hold">
                            <p:stCondLst>
                              <p:cond delay="13500"/>
                            </p:stCondLst>
                            <p:childTnLst>
                              <p:par>
                                <p:cTn id="113" presetID="22" presetClass="entr" presetSubtype="8" fill="hold" nodeType="afterEffect">
                                  <p:stCondLst>
                                    <p:cond delay="0"/>
                                  </p:stCondLst>
                                  <p:childTnLst>
                                    <p:set>
                                      <p:cBhvr>
                                        <p:cTn id="114" dur="1" fill="hold">
                                          <p:stCondLst>
                                            <p:cond delay="0"/>
                                          </p:stCondLst>
                                        </p:cTn>
                                        <p:tgtEl>
                                          <p:spTgt spid="365"/>
                                        </p:tgtEl>
                                        <p:attrNameLst>
                                          <p:attrName>style.visibility</p:attrName>
                                        </p:attrNameLst>
                                      </p:cBhvr>
                                      <p:to>
                                        <p:strVal val="visible"/>
                                      </p:to>
                                    </p:set>
                                    <p:animEffect transition="in" filter="wipe(left)">
                                      <p:cBhvr>
                                        <p:cTn id="115" dur="500"/>
                                        <p:tgtEl>
                                          <p:spTgt spid="365"/>
                                        </p:tgtEl>
                                      </p:cBhvr>
                                    </p:animEffect>
                                  </p:childTnLst>
                                </p:cTn>
                              </p:par>
                            </p:childTnLst>
                          </p:cTn>
                        </p:par>
                        <p:par>
                          <p:cTn id="116" fill="hold">
                            <p:stCondLst>
                              <p:cond delay="14000"/>
                            </p:stCondLst>
                            <p:childTnLst>
                              <p:par>
                                <p:cTn id="117" presetID="22" presetClass="entr" presetSubtype="8" fill="hold" grpId="0" nodeType="afterEffect">
                                  <p:stCondLst>
                                    <p:cond delay="0"/>
                                  </p:stCondLst>
                                  <p:childTnLst>
                                    <p:set>
                                      <p:cBhvr>
                                        <p:cTn id="118" dur="1" fill="hold">
                                          <p:stCondLst>
                                            <p:cond delay="0"/>
                                          </p:stCondLst>
                                        </p:cTn>
                                        <p:tgtEl>
                                          <p:spTgt spid="364"/>
                                        </p:tgtEl>
                                        <p:attrNameLst>
                                          <p:attrName>style.visibility</p:attrName>
                                        </p:attrNameLst>
                                      </p:cBhvr>
                                      <p:to>
                                        <p:strVal val="visible"/>
                                      </p:to>
                                    </p:set>
                                    <p:animEffect transition="in" filter="wipe(left)">
                                      <p:cBhvr>
                                        <p:cTn id="119" dur="500"/>
                                        <p:tgtEl>
                                          <p:spTgt spid="364"/>
                                        </p:tgtEl>
                                      </p:cBhvr>
                                    </p:animEffect>
                                  </p:childTnLst>
                                </p:cTn>
                              </p:par>
                            </p:childTnLst>
                          </p:cTn>
                        </p:par>
                        <p:par>
                          <p:cTn id="120" fill="hold">
                            <p:stCondLst>
                              <p:cond delay="14500"/>
                            </p:stCondLst>
                            <p:childTnLst>
                              <p:par>
                                <p:cTn id="121" presetID="22" presetClass="entr" presetSubtype="8" fill="hold" nodeType="afterEffect">
                                  <p:stCondLst>
                                    <p:cond delay="0"/>
                                  </p:stCondLst>
                                  <p:childTnLst>
                                    <p:set>
                                      <p:cBhvr>
                                        <p:cTn id="122" dur="1" fill="hold">
                                          <p:stCondLst>
                                            <p:cond delay="0"/>
                                          </p:stCondLst>
                                        </p:cTn>
                                        <p:tgtEl>
                                          <p:spTgt spid="367"/>
                                        </p:tgtEl>
                                        <p:attrNameLst>
                                          <p:attrName>style.visibility</p:attrName>
                                        </p:attrNameLst>
                                      </p:cBhvr>
                                      <p:to>
                                        <p:strVal val="visible"/>
                                      </p:to>
                                    </p:set>
                                    <p:animEffect transition="in" filter="wipe(left)">
                                      <p:cBhvr>
                                        <p:cTn id="123" dur="500"/>
                                        <p:tgtEl>
                                          <p:spTgt spid="367"/>
                                        </p:tgtEl>
                                      </p:cBhvr>
                                    </p:animEffect>
                                  </p:childTnLst>
                                </p:cTn>
                              </p:par>
                            </p:childTnLst>
                          </p:cTn>
                        </p:par>
                        <p:par>
                          <p:cTn id="124" fill="hold">
                            <p:stCondLst>
                              <p:cond delay="15000"/>
                            </p:stCondLst>
                            <p:childTnLst>
                              <p:par>
                                <p:cTn id="125" presetID="22" presetClass="entr" presetSubtype="8" fill="hold" nodeType="afterEffect">
                                  <p:stCondLst>
                                    <p:cond delay="0"/>
                                  </p:stCondLst>
                                  <p:childTnLst>
                                    <p:set>
                                      <p:cBhvr>
                                        <p:cTn id="126" dur="1" fill="hold">
                                          <p:stCondLst>
                                            <p:cond delay="0"/>
                                          </p:stCondLst>
                                        </p:cTn>
                                        <p:tgtEl>
                                          <p:spTgt spid="368"/>
                                        </p:tgtEl>
                                        <p:attrNameLst>
                                          <p:attrName>style.visibility</p:attrName>
                                        </p:attrNameLst>
                                      </p:cBhvr>
                                      <p:to>
                                        <p:strVal val="visible"/>
                                      </p:to>
                                    </p:set>
                                    <p:animEffect transition="in" filter="wipe(left)">
                                      <p:cBhvr>
                                        <p:cTn id="127" dur="500"/>
                                        <p:tgtEl>
                                          <p:spTgt spid="368"/>
                                        </p:tgtEl>
                                      </p:cBhvr>
                                    </p:animEffect>
                                  </p:childTnLst>
                                </p:cTn>
                              </p:par>
                            </p:childTnLst>
                          </p:cTn>
                        </p:par>
                        <p:par>
                          <p:cTn id="128" fill="hold">
                            <p:stCondLst>
                              <p:cond delay="15500"/>
                            </p:stCondLst>
                            <p:childTnLst>
                              <p:par>
                                <p:cTn id="129" presetID="22" presetClass="entr" presetSubtype="8" fill="hold" grpId="0" nodeType="afterEffect">
                                  <p:stCondLst>
                                    <p:cond delay="0"/>
                                  </p:stCondLst>
                                  <p:childTnLst>
                                    <p:set>
                                      <p:cBhvr>
                                        <p:cTn id="130" dur="1" fill="hold">
                                          <p:stCondLst>
                                            <p:cond delay="0"/>
                                          </p:stCondLst>
                                        </p:cTn>
                                        <p:tgtEl>
                                          <p:spTgt spid="370"/>
                                        </p:tgtEl>
                                        <p:attrNameLst>
                                          <p:attrName>style.visibility</p:attrName>
                                        </p:attrNameLst>
                                      </p:cBhvr>
                                      <p:to>
                                        <p:strVal val="visible"/>
                                      </p:to>
                                    </p:set>
                                    <p:animEffect transition="in" filter="wipe(left)">
                                      <p:cBhvr>
                                        <p:cTn id="131" dur="500"/>
                                        <p:tgtEl>
                                          <p:spTgt spid="370"/>
                                        </p:tgtEl>
                                      </p:cBhvr>
                                    </p:animEffect>
                                  </p:childTnLst>
                                </p:cTn>
                              </p:par>
                            </p:childTnLst>
                          </p:cTn>
                        </p:par>
                        <p:par>
                          <p:cTn id="132" fill="hold">
                            <p:stCondLst>
                              <p:cond delay="16000"/>
                            </p:stCondLst>
                            <p:childTnLst>
                              <p:par>
                                <p:cTn id="133" presetID="22" presetClass="entr" presetSubtype="8" fill="hold" nodeType="afterEffect">
                                  <p:stCondLst>
                                    <p:cond delay="0"/>
                                  </p:stCondLst>
                                  <p:childTnLst>
                                    <p:set>
                                      <p:cBhvr>
                                        <p:cTn id="134" dur="1" fill="hold">
                                          <p:stCondLst>
                                            <p:cond delay="0"/>
                                          </p:stCondLst>
                                        </p:cTn>
                                        <p:tgtEl>
                                          <p:spTgt spid="372"/>
                                        </p:tgtEl>
                                        <p:attrNameLst>
                                          <p:attrName>style.visibility</p:attrName>
                                        </p:attrNameLst>
                                      </p:cBhvr>
                                      <p:to>
                                        <p:strVal val="visible"/>
                                      </p:to>
                                    </p:set>
                                    <p:animEffect transition="in" filter="wipe(left)">
                                      <p:cBhvr>
                                        <p:cTn id="135" dur="500"/>
                                        <p:tgtEl>
                                          <p:spTgt spid="372"/>
                                        </p:tgtEl>
                                      </p:cBhvr>
                                    </p:animEffect>
                                  </p:childTnLst>
                                </p:cTn>
                              </p:par>
                            </p:childTnLst>
                          </p:cTn>
                        </p:par>
                        <p:par>
                          <p:cTn id="136" fill="hold">
                            <p:stCondLst>
                              <p:cond delay="16500"/>
                            </p:stCondLst>
                            <p:childTnLst>
                              <p:par>
                                <p:cTn id="137" presetID="22" presetClass="entr" presetSubtype="8" fill="hold" grpId="0" nodeType="afterEffect">
                                  <p:stCondLst>
                                    <p:cond delay="0"/>
                                  </p:stCondLst>
                                  <p:childTnLst>
                                    <p:set>
                                      <p:cBhvr>
                                        <p:cTn id="138" dur="1" fill="hold">
                                          <p:stCondLst>
                                            <p:cond delay="0"/>
                                          </p:stCondLst>
                                        </p:cTn>
                                        <p:tgtEl>
                                          <p:spTgt spid="369"/>
                                        </p:tgtEl>
                                        <p:attrNameLst>
                                          <p:attrName>style.visibility</p:attrName>
                                        </p:attrNameLst>
                                      </p:cBhvr>
                                      <p:to>
                                        <p:strVal val="visible"/>
                                      </p:to>
                                    </p:set>
                                    <p:animEffect transition="in" filter="wipe(left)">
                                      <p:cBhvr>
                                        <p:cTn id="139" dur="500"/>
                                        <p:tgtEl>
                                          <p:spTgt spid="369"/>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73"/>
                                        </p:tgtEl>
                                        <p:attrNameLst>
                                          <p:attrName>style.visibility</p:attrName>
                                        </p:attrNameLst>
                                      </p:cBhvr>
                                      <p:to>
                                        <p:strVal val="visible"/>
                                      </p:to>
                                    </p:set>
                                    <p:animEffect transition="in" filter="wipe(left)">
                                      <p:cBhvr>
                                        <p:cTn id="143" dur="500"/>
                                        <p:tgtEl>
                                          <p:spTgt spid="373"/>
                                        </p:tgtEl>
                                      </p:cBhvr>
                                    </p:animEffect>
                                  </p:childTnLst>
                                </p:cTn>
                              </p:par>
                            </p:childTnLst>
                          </p:cTn>
                        </p:par>
                        <p:par>
                          <p:cTn id="144" fill="hold">
                            <p:stCondLst>
                              <p:cond delay="17500"/>
                            </p:stCondLst>
                            <p:childTnLst>
                              <p:par>
                                <p:cTn id="145" presetID="22" presetClass="entr" presetSubtype="8" fill="hold" grpId="0" nodeType="afterEffect">
                                  <p:stCondLst>
                                    <p:cond delay="0"/>
                                  </p:stCondLst>
                                  <p:childTnLst>
                                    <p:set>
                                      <p:cBhvr>
                                        <p:cTn id="146" dur="1" fill="hold">
                                          <p:stCondLst>
                                            <p:cond delay="0"/>
                                          </p:stCondLst>
                                        </p:cTn>
                                        <p:tgtEl>
                                          <p:spTgt spid="371"/>
                                        </p:tgtEl>
                                        <p:attrNameLst>
                                          <p:attrName>style.visibility</p:attrName>
                                        </p:attrNameLst>
                                      </p:cBhvr>
                                      <p:to>
                                        <p:strVal val="visible"/>
                                      </p:to>
                                    </p:set>
                                    <p:animEffect transition="in" filter="wipe(left)">
                                      <p:cBhvr>
                                        <p:cTn id="147" dur="500"/>
                                        <p:tgtEl>
                                          <p:spTgt spid="371"/>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375"/>
                                        </p:tgtEl>
                                        <p:attrNameLst>
                                          <p:attrName>style.visibility</p:attrName>
                                        </p:attrNameLst>
                                      </p:cBhvr>
                                      <p:to>
                                        <p:strVal val="visible"/>
                                      </p:to>
                                    </p:set>
                                    <p:animEffect transition="in" filter="wipe(left)">
                                      <p:cBhvr>
                                        <p:cTn id="151" dur="500"/>
                                        <p:tgtEl>
                                          <p:spTgt spid="375"/>
                                        </p:tgtEl>
                                      </p:cBhvr>
                                    </p:animEffect>
                                  </p:childTnLst>
                                </p:cTn>
                              </p:par>
                            </p:childTnLst>
                          </p:cTn>
                        </p:par>
                        <p:par>
                          <p:cTn id="152" fill="hold">
                            <p:stCondLst>
                              <p:cond delay="18500"/>
                            </p:stCondLst>
                            <p:childTnLst>
                              <p:par>
                                <p:cTn id="153" presetID="22" presetClass="entr" presetSubtype="8" fill="hold" grpId="0" nodeType="afterEffect">
                                  <p:stCondLst>
                                    <p:cond delay="0"/>
                                  </p:stCondLst>
                                  <p:childTnLst>
                                    <p:set>
                                      <p:cBhvr>
                                        <p:cTn id="154" dur="1" fill="hold">
                                          <p:stCondLst>
                                            <p:cond delay="0"/>
                                          </p:stCondLst>
                                        </p:cTn>
                                        <p:tgtEl>
                                          <p:spTgt spid="374"/>
                                        </p:tgtEl>
                                        <p:attrNameLst>
                                          <p:attrName>style.visibility</p:attrName>
                                        </p:attrNameLst>
                                      </p:cBhvr>
                                      <p:to>
                                        <p:strVal val="visible"/>
                                      </p:to>
                                    </p:set>
                                    <p:animEffect transition="in" filter="wipe(left)">
                                      <p:cBhvr>
                                        <p:cTn id="155" dur="500"/>
                                        <p:tgtEl>
                                          <p:spTgt spid="374"/>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377"/>
                                        </p:tgtEl>
                                        <p:attrNameLst>
                                          <p:attrName>style.visibility</p:attrName>
                                        </p:attrNameLst>
                                      </p:cBhvr>
                                      <p:to>
                                        <p:strVal val="visible"/>
                                      </p:to>
                                    </p:set>
                                    <p:animEffect transition="in" filter="wipe(left)">
                                      <p:cBhvr>
                                        <p:cTn id="159" dur="500"/>
                                        <p:tgtEl>
                                          <p:spTgt spid="377"/>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376"/>
                                        </p:tgtEl>
                                        <p:attrNameLst>
                                          <p:attrName>style.visibility</p:attrName>
                                        </p:attrNameLst>
                                      </p:cBhvr>
                                      <p:to>
                                        <p:strVal val="visible"/>
                                      </p:to>
                                    </p:set>
                                    <p:animEffect transition="in" filter="wipe(left)">
                                      <p:cBhvr>
                                        <p:cTn id="163" dur="500"/>
                                        <p:tgtEl>
                                          <p:spTgt spid="376"/>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378"/>
                                        </p:tgtEl>
                                        <p:attrNameLst>
                                          <p:attrName>style.visibility</p:attrName>
                                        </p:attrNameLst>
                                      </p:cBhvr>
                                      <p:to>
                                        <p:strVal val="visible"/>
                                      </p:to>
                                    </p:set>
                                    <p:animEffect transition="in" filter="wipe(left)">
                                      <p:cBhvr>
                                        <p:cTn id="167" dur="500"/>
                                        <p:tgtEl>
                                          <p:spTgt spid="378"/>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379"/>
                                        </p:tgtEl>
                                        <p:attrNameLst>
                                          <p:attrName>style.visibility</p:attrName>
                                        </p:attrNameLst>
                                      </p:cBhvr>
                                      <p:to>
                                        <p:strVal val="visible"/>
                                      </p:to>
                                    </p:set>
                                    <p:animEffect transition="in" filter="wipe(left)">
                                      <p:cBhvr>
                                        <p:cTn id="171" dur="500"/>
                                        <p:tgtEl>
                                          <p:spTgt spid="379"/>
                                        </p:tgtEl>
                                      </p:cBhvr>
                                    </p:animEffect>
                                  </p:childTnLst>
                                </p:cTn>
                              </p:par>
                            </p:childTnLst>
                          </p:cTn>
                        </p:par>
                        <p:par>
                          <p:cTn id="172" fill="hold">
                            <p:stCondLst>
                              <p:cond delay="21000"/>
                            </p:stCondLst>
                            <p:childTnLst>
                              <p:par>
                                <p:cTn id="173" presetID="22" presetClass="entr" presetSubtype="8" fill="hold" nodeType="afterEffect">
                                  <p:stCondLst>
                                    <p:cond delay="0"/>
                                  </p:stCondLst>
                                  <p:childTnLst>
                                    <p:set>
                                      <p:cBhvr>
                                        <p:cTn id="174" dur="1" fill="hold">
                                          <p:stCondLst>
                                            <p:cond delay="0"/>
                                          </p:stCondLst>
                                        </p:cTn>
                                        <p:tgtEl>
                                          <p:spTgt spid="381"/>
                                        </p:tgtEl>
                                        <p:attrNameLst>
                                          <p:attrName>style.visibility</p:attrName>
                                        </p:attrNameLst>
                                      </p:cBhvr>
                                      <p:to>
                                        <p:strVal val="visible"/>
                                      </p:to>
                                    </p:set>
                                    <p:animEffect transition="in" filter="wipe(left)">
                                      <p:cBhvr>
                                        <p:cTn id="175" dur="500"/>
                                        <p:tgtEl>
                                          <p:spTgt spid="381"/>
                                        </p:tgtEl>
                                      </p:cBhvr>
                                    </p:animEffect>
                                  </p:childTnLst>
                                </p:cTn>
                              </p:par>
                            </p:childTnLst>
                          </p:cTn>
                        </p:par>
                        <p:par>
                          <p:cTn id="176" fill="hold">
                            <p:stCondLst>
                              <p:cond delay="21500"/>
                            </p:stCondLst>
                            <p:childTnLst>
                              <p:par>
                                <p:cTn id="177" presetID="22" presetClass="entr" presetSubtype="8" fill="hold" grpId="0" nodeType="afterEffect">
                                  <p:stCondLst>
                                    <p:cond delay="0"/>
                                  </p:stCondLst>
                                  <p:childTnLst>
                                    <p:set>
                                      <p:cBhvr>
                                        <p:cTn id="178" dur="1" fill="hold">
                                          <p:stCondLst>
                                            <p:cond delay="0"/>
                                          </p:stCondLst>
                                        </p:cTn>
                                        <p:tgtEl>
                                          <p:spTgt spid="380"/>
                                        </p:tgtEl>
                                        <p:attrNameLst>
                                          <p:attrName>style.visibility</p:attrName>
                                        </p:attrNameLst>
                                      </p:cBhvr>
                                      <p:to>
                                        <p:strVal val="visible"/>
                                      </p:to>
                                    </p:set>
                                    <p:animEffect transition="in" filter="wipe(left)">
                                      <p:cBhvr>
                                        <p:cTn id="179" dur="500"/>
                                        <p:tgtEl>
                                          <p:spTgt spid="380"/>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383"/>
                                        </p:tgtEl>
                                        <p:attrNameLst>
                                          <p:attrName>style.visibility</p:attrName>
                                        </p:attrNameLst>
                                      </p:cBhvr>
                                      <p:to>
                                        <p:strVal val="visible"/>
                                      </p:to>
                                    </p:set>
                                    <p:animEffect transition="in" filter="wipe(left)">
                                      <p:cBhvr>
                                        <p:cTn id="183" dur="500"/>
                                        <p:tgtEl>
                                          <p:spTgt spid="383"/>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382"/>
                                        </p:tgtEl>
                                        <p:attrNameLst>
                                          <p:attrName>style.visibility</p:attrName>
                                        </p:attrNameLst>
                                      </p:cBhvr>
                                      <p:to>
                                        <p:strVal val="visible"/>
                                      </p:to>
                                    </p:set>
                                    <p:animEffect transition="in" filter="wipe(left)">
                                      <p:cBhvr>
                                        <p:cTn id="187" dur="500"/>
                                        <p:tgtEl>
                                          <p:spTgt spid="382"/>
                                        </p:tgtEl>
                                      </p:cBhvr>
                                    </p:animEffect>
                                  </p:childTnLst>
                                </p:cTn>
                              </p:par>
                            </p:childTnLst>
                          </p:cTn>
                        </p:par>
                        <p:par>
                          <p:cTn id="188" fill="hold">
                            <p:stCondLst>
                              <p:cond delay="23000"/>
                            </p:stCondLst>
                            <p:childTnLst>
                              <p:par>
                                <p:cTn id="189" presetID="22" presetClass="entr" presetSubtype="8" fill="hold" grpId="0" nodeType="afterEffect">
                                  <p:stCondLst>
                                    <p:cond delay="0"/>
                                  </p:stCondLst>
                                  <p:childTnLst>
                                    <p:set>
                                      <p:cBhvr>
                                        <p:cTn id="190" dur="1" fill="hold">
                                          <p:stCondLst>
                                            <p:cond delay="0"/>
                                          </p:stCondLst>
                                        </p:cTn>
                                        <p:tgtEl>
                                          <p:spTgt spid="384"/>
                                        </p:tgtEl>
                                        <p:attrNameLst>
                                          <p:attrName>style.visibility</p:attrName>
                                        </p:attrNameLst>
                                      </p:cBhvr>
                                      <p:to>
                                        <p:strVal val="visible"/>
                                      </p:to>
                                    </p:set>
                                    <p:animEffect transition="in" filter="wipe(left)">
                                      <p:cBhvr>
                                        <p:cTn id="191" dur="500"/>
                                        <p:tgtEl>
                                          <p:spTgt spid="384"/>
                                        </p:tgtEl>
                                      </p:cBhvr>
                                    </p:animEffect>
                                  </p:childTnLst>
                                </p:cTn>
                              </p:par>
                            </p:childTnLst>
                          </p:cTn>
                        </p:par>
                        <p:par>
                          <p:cTn id="192" fill="hold">
                            <p:stCondLst>
                              <p:cond delay="23500"/>
                            </p:stCondLst>
                            <p:childTnLst>
                              <p:par>
                                <p:cTn id="193" presetID="22" presetClass="entr" presetSubtype="8" fill="hold" nodeType="afterEffect">
                                  <p:stCondLst>
                                    <p:cond delay="0"/>
                                  </p:stCondLst>
                                  <p:childTnLst>
                                    <p:set>
                                      <p:cBhvr>
                                        <p:cTn id="194" dur="1" fill="hold">
                                          <p:stCondLst>
                                            <p:cond delay="0"/>
                                          </p:stCondLst>
                                        </p:cTn>
                                        <p:tgtEl>
                                          <p:spTgt spid="385"/>
                                        </p:tgtEl>
                                        <p:attrNameLst>
                                          <p:attrName>style.visibility</p:attrName>
                                        </p:attrNameLst>
                                      </p:cBhvr>
                                      <p:to>
                                        <p:strVal val="visible"/>
                                      </p:to>
                                    </p:set>
                                    <p:animEffect transition="in" filter="wipe(left)">
                                      <p:cBhvr>
                                        <p:cTn id="195" dur="500"/>
                                        <p:tgtEl>
                                          <p:spTgt spid="385"/>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386"/>
                                        </p:tgtEl>
                                        <p:attrNameLst>
                                          <p:attrName>style.visibility</p:attrName>
                                        </p:attrNameLst>
                                      </p:cBhvr>
                                      <p:to>
                                        <p:strVal val="visible"/>
                                      </p:to>
                                    </p:set>
                                    <p:animEffect transition="in" filter="wipe(left)">
                                      <p:cBhvr>
                                        <p:cTn id="199" dur="500"/>
                                        <p:tgtEl>
                                          <p:spTgt spid="386"/>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388"/>
                                        </p:tgtEl>
                                        <p:attrNameLst>
                                          <p:attrName>style.visibility</p:attrName>
                                        </p:attrNameLst>
                                      </p:cBhvr>
                                      <p:to>
                                        <p:strVal val="visible"/>
                                      </p:to>
                                    </p:set>
                                    <p:animEffect transition="in" filter="wipe(left)">
                                      <p:cBhvr>
                                        <p:cTn id="203" dur="500"/>
                                        <p:tgtEl>
                                          <p:spTgt spid="388"/>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390"/>
                                        </p:tgtEl>
                                        <p:attrNameLst>
                                          <p:attrName>style.visibility</p:attrName>
                                        </p:attrNameLst>
                                      </p:cBhvr>
                                      <p:to>
                                        <p:strVal val="visible"/>
                                      </p:to>
                                    </p:set>
                                    <p:animEffect transition="in" filter="wipe(left)">
                                      <p:cBhvr>
                                        <p:cTn id="207" dur="500"/>
                                        <p:tgtEl>
                                          <p:spTgt spid="390"/>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387"/>
                                        </p:tgtEl>
                                        <p:attrNameLst>
                                          <p:attrName>style.visibility</p:attrName>
                                        </p:attrNameLst>
                                      </p:cBhvr>
                                      <p:to>
                                        <p:strVal val="visible"/>
                                      </p:to>
                                    </p:set>
                                    <p:animEffect transition="in" filter="wipe(left)">
                                      <p:cBhvr>
                                        <p:cTn id="211" dur="500"/>
                                        <p:tgtEl>
                                          <p:spTgt spid="387"/>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391"/>
                                        </p:tgtEl>
                                        <p:attrNameLst>
                                          <p:attrName>style.visibility</p:attrName>
                                        </p:attrNameLst>
                                      </p:cBhvr>
                                      <p:to>
                                        <p:strVal val="visible"/>
                                      </p:to>
                                    </p:set>
                                    <p:animEffect transition="in" filter="wipe(left)">
                                      <p:cBhvr>
                                        <p:cTn id="215" dur="500"/>
                                        <p:tgtEl>
                                          <p:spTgt spid="39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389"/>
                                        </p:tgtEl>
                                        <p:attrNameLst>
                                          <p:attrName>style.visibility</p:attrName>
                                        </p:attrNameLst>
                                      </p:cBhvr>
                                      <p:to>
                                        <p:strVal val="visible"/>
                                      </p:to>
                                    </p:set>
                                    <p:animEffect transition="in" filter="wipe(left)">
                                      <p:cBhvr>
                                        <p:cTn id="219" dur="500"/>
                                        <p:tgtEl>
                                          <p:spTgt spid="389"/>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393"/>
                                        </p:tgtEl>
                                        <p:attrNameLst>
                                          <p:attrName>style.visibility</p:attrName>
                                        </p:attrNameLst>
                                      </p:cBhvr>
                                      <p:to>
                                        <p:strVal val="visible"/>
                                      </p:to>
                                    </p:set>
                                    <p:animEffect transition="in" filter="wipe(left)">
                                      <p:cBhvr>
                                        <p:cTn id="223" dur="500"/>
                                        <p:tgtEl>
                                          <p:spTgt spid="393"/>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392"/>
                                        </p:tgtEl>
                                        <p:attrNameLst>
                                          <p:attrName>style.visibility</p:attrName>
                                        </p:attrNameLst>
                                      </p:cBhvr>
                                      <p:to>
                                        <p:strVal val="visible"/>
                                      </p:to>
                                    </p:set>
                                    <p:animEffect transition="in" filter="wipe(left)">
                                      <p:cBhvr>
                                        <p:cTn id="227" dur="500"/>
                                        <p:tgtEl>
                                          <p:spTgt spid="39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395"/>
                                        </p:tgtEl>
                                        <p:attrNameLst>
                                          <p:attrName>style.visibility</p:attrName>
                                        </p:attrNameLst>
                                      </p:cBhvr>
                                      <p:to>
                                        <p:strVal val="visible"/>
                                      </p:to>
                                    </p:set>
                                    <p:animEffect transition="in" filter="wipe(left)">
                                      <p:cBhvr>
                                        <p:cTn id="231" dur="500"/>
                                        <p:tgtEl>
                                          <p:spTgt spid="395"/>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394"/>
                                        </p:tgtEl>
                                        <p:attrNameLst>
                                          <p:attrName>style.visibility</p:attrName>
                                        </p:attrNameLst>
                                      </p:cBhvr>
                                      <p:to>
                                        <p:strVal val="visible"/>
                                      </p:to>
                                    </p:set>
                                    <p:animEffect transition="in" filter="wipe(left)">
                                      <p:cBhvr>
                                        <p:cTn id="235" dur="500"/>
                                        <p:tgtEl>
                                          <p:spTgt spid="39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396"/>
                                        </p:tgtEl>
                                        <p:attrNameLst>
                                          <p:attrName>style.visibility</p:attrName>
                                        </p:attrNameLst>
                                      </p:cBhvr>
                                      <p:to>
                                        <p:strVal val="visible"/>
                                      </p:to>
                                    </p:set>
                                    <p:animEffect transition="in" filter="wipe(left)">
                                      <p:cBhvr>
                                        <p:cTn id="239" dur="500"/>
                                        <p:tgtEl>
                                          <p:spTgt spid="396"/>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397"/>
                                        </p:tgtEl>
                                        <p:attrNameLst>
                                          <p:attrName>style.visibility</p:attrName>
                                        </p:attrNameLst>
                                      </p:cBhvr>
                                      <p:to>
                                        <p:strVal val="visible"/>
                                      </p:to>
                                    </p:set>
                                    <p:animEffect transition="in" filter="wipe(left)">
                                      <p:cBhvr>
                                        <p:cTn id="243" dur="500"/>
                                        <p:tgtEl>
                                          <p:spTgt spid="397"/>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399"/>
                                        </p:tgtEl>
                                        <p:attrNameLst>
                                          <p:attrName>style.visibility</p:attrName>
                                        </p:attrNameLst>
                                      </p:cBhvr>
                                      <p:to>
                                        <p:strVal val="visible"/>
                                      </p:to>
                                    </p:set>
                                    <p:animEffect transition="in" filter="wipe(left)">
                                      <p:cBhvr>
                                        <p:cTn id="247" dur="500"/>
                                        <p:tgtEl>
                                          <p:spTgt spid="399"/>
                                        </p:tgtEl>
                                      </p:cBhvr>
                                    </p:animEffect>
                                  </p:childTnLst>
                                </p:cTn>
                              </p:par>
                            </p:childTnLst>
                          </p:cTn>
                        </p:par>
                        <p:par>
                          <p:cTn id="248" fill="hold">
                            <p:stCondLst>
                              <p:cond delay="30500"/>
                            </p:stCondLst>
                            <p:childTnLst>
                              <p:par>
                                <p:cTn id="249" presetID="22" presetClass="entr" presetSubtype="8" fill="hold" nodeType="afterEffect">
                                  <p:stCondLst>
                                    <p:cond delay="0"/>
                                  </p:stCondLst>
                                  <p:childTnLst>
                                    <p:set>
                                      <p:cBhvr>
                                        <p:cTn id="250" dur="1" fill="hold">
                                          <p:stCondLst>
                                            <p:cond delay="0"/>
                                          </p:stCondLst>
                                        </p:cTn>
                                        <p:tgtEl>
                                          <p:spTgt spid="401"/>
                                        </p:tgtEl>
                                        <p:attrNameLst>
                                          <p:attrName>style.visibility</p:attrName>
                                        </p:attrNameLst>
                                      </p:cBhvr>
                                      <p:to>
                                        <p:strVal val="visible"/>
                                      </p:to>
                                    </p:set>
                                    <p:animEffect transition="in" filter="wipe(left)">
                                      <p:cBhvr>
                                        <p:cTn id="251" dur="500"/>
                                        <p:tgtEl>
                                          <p:spTgt spid="401"/>
                                        </p:tgtEl>
                                      </p:cBhvr>
                                    </p:animEffect>
                                  </p:childTnLst>
                                </p:cTn>
                              </p:par>
                            </p:childTnLst>
                          </p:cTn>
                        </p:par>
                        <p:par>
                          <p:cTn id="252" fill="hold">
                            <p:stCondLst>
                              <p:cond delay="31000"/>
                            </p:stCondLst>
                            <p:childTnLst>
                              <p:par>
                                <p:cTn id="253" presetID="22" presetClass="entr" presetSubtype="8" fill="hold" grpId="0" nodeType="afterEffect">
                                  <p:stCondLst>
                                    <p:cond delay="0"/>
                                  </p:stCondLst>
                                  <p:childTnLst>
                                    <p:set>
                                      <p:cBhvr>
                                        <p:cTn id="254" dur="1" fill="hold">
                                          <p:stCondLst>
                                            <p:cond delay="0"/>
                                          </p:stCondLst>
                                        </p:cTn>
                                        <p:tgtEl>
                                          <p:spTgt spid="402"/>
                                        </p:tgtEl>
                                        <p:attrNameLst>
                                          <p:attrName>style.visibility</p:attrName>
                                        </p:attrNameLst>
                                      </p:cBhvr>
                                      <p:to>
                                        <p:strVal val="visible"/>
                                      </p:to>
                                    </p:set>
                                    <p:animEffect transition="in" filter="wipe(left)">
                                      <p:cBhvr>
                                        <p:cTn id="255" dur="500"/>
                                        <p:tgtEl>
                                          <p:spTgt spid="402"/>
                                        </p:tgtEl>
                                      </p:cBhvr>
                                    </p:animEffect>
                                  </p:childTnLst>
                                </p:cTn>
                              </p:par>
                            </p:childTnLst>
                          </p:cTn>
                        </p:par>
                        <p:par>
                          <p:cTn id="256" fill="hold">
                            <p:stCondLst>
                              <p:cond delay="31500"/>
                            </p:stCondLst>
                            <p:childTnLst>
                              <p:par>
                                <p:cTn id="257" presetID="22" presetClass="entr" presetSubtype="8" fill="hold" nodeType="afterEffect">
                                  <p:stCondLst>
                                    <p:cond delay="0"/>
                                  </p:stCondLst>
                                  <p:childTnLst>
                                    <p:set>
                                      <p:cBhvr>
                                        <p:cTn id="258" dur="1" fill="hold">
                                          <p:stCondLst>
                                            <p:cond delay="0"/>
                                          </p:stCondLst>
                                        </p:cTn>
                                        <p:tgtEl>
                                          <p:spTgt spid="403"/>
                                        </p:tgtEl>
                                        <p:attrNameLst>
                                          <p:attrName>style.visibility</p:attrName>
                                        </p:attrNameLst>
                                      </p:cBhvr>
                                      <p:to>
                                        <p:strVal val="visible"/>
                                      </p:to>
                                    </p:set>
                                    <p:animEffect transition="in" filter="wipe(left)">
                                      <p:cBhvr>
                                        <p:cTn id="259" dur="500"/>
                                        <p:tgtEl>
                                          <p:spTgt spid="403"/>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404"/>
                                        </p:tgtEl>
                                        <p:attrNameLst>
                                          <p:attrName>style.visibility</p:attrName>
                                        </p:attrNameLst>
                                      </p:cBhvr>
                                      <p:to>
                                        <p:strVal val="visible"/>
                                      </p:to>
                                    </p:set>
                                    <p:animEffect transition="in" filter="wipe(left)">
                                      <p:cBhvr>
                                        <p:cTn id="263" dur="500"/>
                                        <p:tgtEl>
                                          <p:spTgt spid="404"/>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405"/>
                                        </p:tgtEl>
                                        <p:attrNameLst>
                                          <p:attrName>style.visibility</p:attrName>
                                        </p:attrNameLst>
                                      </p:cBhvr>
                                      <p:to>
                                        <p:strVal val="visible"/>
                                      </p:to>
                                    </p:set>
                                    <p:animEffect transition="in" filter="wipe(left)">
                                      <p:cBhvr>
                                        <p:cTn id="267" dur="500"/>
                                        <p:tgtEl>
                                          <p:spTgt spid="405"/>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406"/>
                                        </p:tgtEl>
                                        <p:attrNameLst>
                                          <p:attrName>style.visibility</p:attrName>
                                        </p:attrNameLst>
                                      </p:cBhvr>
                                      <p:to>
                                        <p:strVal val="visible"/>
                                      </p:to>
                                    </p:set>
                                    <p:animEffect transition="in" filter="wipe(left)">
                                      <p:cBhvr>
                                        <p:cTn id="271" dur="500"/>
                                        <p:tgtEl>
                                          <p:spTgt spid="406"/>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407"/>
                                        </p:tgtEl>
                                        <p:attrNameLst>
                                          <p:attrName>style.visibility</p:attrName>
                                        </p:attrNameLst>
                                      </p:cBhvr>
                                      <p:to>
                                        <p:strVal val="visible"/>
                                      </p:to>
                                    </p:set>
                                    <p:animEffect transition="in" filter="wipe(left)">
                                      <p:cBhvr>
                                        <p:cTn id="275" dur="500"/>
                                        <p:tgtEl>
                                          <p:spTgt spid="407"/>
                                        </p:tgtEl>
                                      </p:cBhvr>
                                    </p:animEffect>
                                  </p:childTnLst>
                                </p:cTn>
                              </p:par>
                            </p:childTnLst>
                          </p:cTn>
                        </p:par>
                        <p:par>
                          <p:cTn id="276" fill="hold">
                            <p:stCondLst>
                              <p:cond delay="34000"/>
                            </p:stCondLst>
                            <p:childTnLst>
                              <p:par>
                                <p:cTn id="277" presetID="22" presetClass="entr" presetSubtype="8" fill="hold" nodeType="afterEffect">
                                  <p:stCondLst>
                                    <p:cond delay="0"/>
                                  </p:stCondLst>
                                  <p:childTnLst>
                                    <p:set>
                                      <p:cBhvr>
                                        <p:cTn id="278" dur="1" fill="hold">
                                          <p:stCondLst>
                                            <p:cond delay="0"/>
                                          </p:stCondLst>
                                        </p:cTn>
                                        <p:tgtEl>
                                          <p:spTgt spid="408"/>
                                        </p:tgtEl>
                                        <p:attrNameLst>
                                          <p:attrName>style.visibility</p:attrName>
                                        </p:attrNameLst>
                                      </p:cBhvr>
                                      <p:to>
                                        <p:strVal val="visible"/>
                                      </p:to>
                                    </p:set>
                                    <p:animEffect transition="in" filter="wipe(left)">
                                      <p:cBhvr>
                                        <p:cTn id="279" dur="500"/>
                                        <p:tgtEl>
                                          <p:spTgt spid="408"/>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409"/>
                                        </p:tgtEl>
                                        <p:attrNameLst>
                                          <p:attrName>style.visibility</p:attrName>
                                        </p:attrNameLst>
                                      </p:cBhvr>
                                      <p:to>
                                        <p:strVal val="visible"/>
                                      </p:to>
                                    </p:set>
                                    <p:animEffect transition="in" filter="wipe(left)">
                                      <p:cBhvr>
                                        <p:cTn id="283" dur="500"/>
                                        <p:tgtEl>
                                          <p:spTgt spid="409"/>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410"/>
                                        </p:tgtEl>
                                        <p:attrNameLst>
                                          <p:attrName>style.visibility</p:attrName>
                                        </p:attrNameLst>
                                      </p:cBhvr>
                                      <p:to>
                                        <p:strVal val="visible"/>
                                      </p:to>
                                    </p:set>
                                    <p:animEffect transition="in" filter="wipe(left)">
                                      <p:cBhvr>
                                        <p:cTn id="287" dur="500"/>
                                        <p:tgtEl>
                                          <p:spTgt spid="410"/>
                                        </p:tgtEl>
                                      </p:cBhvr>
                                    </p:animEffect>
                                  </p:childTnLst>
                                </p:cTn>
                              </p:par>
                            </p:childTnLst>
                          </p:cTn>
                        </p:par>
                        <p:par>
                          <p:cTn id="288" fill="hold">
                            <p:stCondLst>
                              <p:cond delay="35500"/>
                            </p:stCondLst>
                            <p:childTnLst>
                              <p:par>
                                <p:cTn id="289" presetID="22" presetClass="entr" presetSubtype="8" fill="hold" nodeType="afterEffect">
                                  <p:stCondLst>
                                    <p:cond delay="0"/>
                                  </p:stCondLst>
                                  <p:childTnLst>
                                    <p:set>
                                      <p:cBhvr>
                                        <p:cTn id="290" dur="1" fill="hold">
                                          <p:stCondLst>
                                            <p:cond delay="0"/>
                                          </p:stCondLst>
                                        </p:cTn>
                                        <p:tgtEl>
                                          <p:spTgt spid="412"/>
                                        </p:tgtEl>
                                        <p:attrNameLst>
                                          <p:attrName>style.visibility</p:attrName>
                                        </p:attrNameLst>
                                      </p:cBhvr>
                                      <p:to>
                                        <p:strVal val="visible"/>
                                      </p:to>
                                    </p:set>
                                    <p:animEffect transition="in" filter="wipe(left)">
                                      <p:cBhvr>
                                        <p:cTn id="291" dur="500"/>
                                        <p:tgtEl>
                                          <p:spTgt spid="412"/>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413"/>
                                        </p:tgtEl>
                                        <p:attrNameLst>
                                          <p:attrName>style.visibility</p:attrName>
                                        </p:attrNameLst>
                                      </p:cBhvr>
                                      <p:to>
                                        <p:strVal val="visible"/>
                                      </p:to>
                                    </p:set>
                                    <p:animEffect transition="in" filter="wipe(left)">
                                      <p:cBhvr>
                                        <p:cTn id="295" dur="500"/>
                                        <p:tgtEl>
                                          <p:spTgt spid="413"/>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415"/>
                                        </p:tgtEl>
                                        <p:attrNameLst>
                                          <p:attrName>style.visibility</p:attrName>
                                        </p:attrNameLst>
                                      </p:cBhvr>
                                      <p:to>
                                        <p:strVal val="visible"/>
                                      </p:to>
                                    </p:set>
                                    <p:animEffect transition="in" filter="wipe(left)">
                                      <p:cBhvr>
                                        <p:cTn id="299" dur="500"/>
                                        <p:tgtEl>
                                          <p:spTgt spid="415"/>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416"/>
                                        </p:tgtEl>
                                        <p:attrNameLst>
                                          <p:attrName>style.visibility</p:attrName>
                                        </p:attrNameLst>
                                      </p:cBhvr>
                                      <p:to>
                                        <p:strVal val="visible"/>
                                      </p:to>
                                    </p:set>
                                    <p:animEffect transition="in" filter="wipe(left)">
                                      <p:cBhvr>
                                        <p:cTn id="303" dur="500"/>
                                        <p:tgtEl>
                                          <p:spTgt spid="416"/>
                                        </p:tgtEl>
                                      </p:cBhvr>
                                    </p:animEffect>
                                  </p:childTnLst>
                                </p:cTn>
                              </p:par>
                            </p:childTnLst>
                          </p:cTn>
                        </p:par>
                        <p:par>
                          <p:cTn id="304" fill="hold">
                            <p:stCondLst>
                              <p:cond delay="37500"/>
                            </p:stCondLst>
                            <p:childTnLst>
                              <p:par>
                                <p:cTn id="305" presetID="22" presetClass="entr" presetSubtype="8" fill="hold" grpId="0" nodeType="afterEffect">
                                  <p:stCondLst>
                                    <p:cond delay="0"/>
                                  </p:stCondLst>
                                  <p:childTnLst>
                                    <p:set>
                                      <p:cBhvr>
                                        <p:cTn id="306" dur="1" fill="hold">
                                          <p:stCondLst>
                                            <p:cond delay="0"/>
                                          </p:stCondLst>
                                        </p:cTn>
                                        <p:tgtEl>
                                          <p:spTgt spid="423"/>
                                        </p:tgtEl>
                                        <p:attrNameLst>
                                          <p:attrName>style.visibility</p:attrName>
                                        </p:attrNameLst>
                                      </p:cBhvr>
                                      <p:to>
                                        <p:strVal val="visible"/>
                                      </p:to>
                                    </p:set>
                                    <p:animEffect transition="in" filter="wipe(left)">
                                      <p:cBhvr>
                                        <p:cTn id="307" dur="500"/>
                                        <p:tgtEl>
                                          <p:spTgt spid="423"/>
                                        </p:tgtEl>
                                      </p:cBhvr>
                                    </p:animEffect>
                                  </p:childTnLst>
                                </p:cTn>
                              </p:par>
                            </p:childTnLst>
                          </p:cTn>
                        </p:par>
                        <p:par>
                          <p:cTn id="308" fill="hold">
                            <p:stCondLst>
                              <p:cond delay="38000"/>
                            </p:stCondLst>
                            <p:childTnLst>
                              <p:par>
                                <p:cTn id="309" presetID="22" presetClass="entr" presetSubtype="8" fill="hold" nodeType="afterEffect">
                                  <p:stCondLst>
                                    <p:cond delay="0"/>
                                  </p:stCondLst>
                                  <p:childTnLst>
                                    <p:set>
                                      <p:cBhvr>
                                        <p:cTn id="310" dur="1" fill="hold">
                                          <p:stCondLst>
                                            <p:cond delay="0"/>
                                          </p:stCondLst>
                                        </p:cTn>
                                        <p:tgtEl>
                                          <p:spTgt spid="424"/>
                                        </p:tgtEl>
                                        <p:attrNameLst>
                                          <p:attrName>style.visibility</p:attrName>
                                        </p:attrNameLst>
                                      </p:cBhvr>
                                      <p:to>
                                        <p:strVal val="visible"/>
                                      </p:to>
                                    </p:set>
                                    <p:animEffect transition="in" filter="wipe(left)">
                                      <p:cBhvr>
                                        <p:cTn id="311" dur="500"/>
                                        <p:tgtEl>
                                          <p:spTgt spid="424"/>
                                        </p:tgtEl>
                                      </p:cBhvr>
                                    </p:animEffect>
                                  </p:childTnLst>
                                </p:cTn>
                              </p:par>
                            </p:childTnLst>
                          </p:cTn>
                        </p:par>
                        <p:par>
                          <p:cTn id="312" fill="hold">
                            <p:stCondLst>
                              <p:cond delay="38500"/>
                            </p:stCondLst>
                            <p:childTnLst>
                              <p:par>
                                <p:cTn id="313" presetID="22" presetClass="entr" presetSubtype="8" fill="hold" nodeType="afterEffect">
                                  <p:stCondLst>
                                    <p:cond delay="0"/>
                                  </p:stCondLst>
                                  <p:childTnLst>
                                    <p:set>
                                      <p:cBhvr>
                                        <p:cTn id="314" dur="1" fill="hold">
                                          <p:stCondLst>
                                            <p:cond delay="0"/>
                                          </p:stCondLst>
                                        </p:cTn>
                                        <p:tgtEl>
                                          <p:spTgt spid="475"/>
                                        </p:tgtEl>
                                        <p:attrNameLst>
                                          <p:attrName>style.visibility</p:attrName>
                                        </p:attrNameLst>
                                      </p:cBhvr>
                                      <p:to>
                                        <p:strVal val="visible"/>
                                      </p:to>
                                    </p:set>
                                    <p:animEffect transition="in" filter="wipe(left)">
                                      <p:cBhvr>
                                        <p:cTn id="315" dur="500"/>
                                        <p:tgtEl>
                                          <p:spTgt spid="475"/>
                                        </p:tgtEl>
                                      </p:cBhvr>
                                    </p:animEffect>
                                  </p:childTnLst>
                                </p:cTn>
                              </p:par>
                            </p:childTnLst>
                          </p:cTn>
                        </p:par>
                        <p:par>
                          <p:cTn id="316" fill="hold">
                            <p:stCondLst>
                              <p:cond delay="39000"/>
                            </p:stCondLst>
                            <p:childTnLst>
                              <p:par>
                                <p:cTn id="317" presetID="22" presetClass="entr" presetSubtype="8" fill="hold" grpId="0" nodeType="afterEffect">
                                  <p:stCondLst>
                                    <p:cond delay="0"/>
                                  </p:stCondLst>
                                  <p:childTnLst>
                                    <p:set>
                                      <p:cBhvr>
                                        <p:cTn id="318" dur="1" fill="hold">
                                          <p:stCondLst>
                                            <p:cond delay="0"/>
                                          </p:stCondLst>
                                        </p:cTn>
                                        <p:tgtEl>
                                          <p:spTgt spid="505"/>
                                        </p:tgtEl>
                                        <p:attrNameLst>
                                          <p:attrName>style.visibility</p:attrName>
                                        </p:attrNameLst>
                                      </p:cBhvr>
                                      <p:to>
                                        <p:strVal val="visible"/>
                                      </p:to>
                                    </p:set>
                                    <p:animEffect transition="in" filter="wipe(left)">
                                      <p:cBhvr>
                                        <p:cTn id="319" dur="500"/>
                                        <p:tgtEl>
                                          <p:spTgt spid="505"/>
                                        </p:tgtEl>
                                      </p:cBhvr>
                                    </p:animEffect>
                                  </p:childTnLst>
                                </p:cTn>
                              </p:par>
                            </p:childTnLst>
                          </p:cTn>
                        </p:par>
                        <p:par>
                          <p:cTn id="320" fill="hold">
                            <p:stCondLst>
                              <p:cond delay="39500"/>
                            </p:stCondLst>
                            <p:childTnLst>
                              <p:par>
                                <p:cTn id="321" presetID="22" presetClass="entr" presetSubtype="8" fill="hold" nodeType="afterEffect">
                                  <p:stCondLst>
                                    <p:cond delay="0"/>
                                  </p:stCondLst>
                                  <p:childTnLst>
                                    <p:set>
                                      <p:cBhvr>
                                        <p:cTn id="322" dur="1" fill="hold">
                                          <p:stCondLst>
                                            <p:cond delay="0"/>
                                          </p:stCondLst>
                                        </p:cTn>
                                        <p:tgtEl>
                                          <p:spTgt spid="506"/>
                                        </p:tgtEl>
                                        <p:attrNameLst>
                                          <p:attrName>style.visibility</p:attrName>
                                        </p:attrNameLst>
                                      </p:cBhvr>
                                      <p:to>
                                        <p:strVal val="visible"/>
                                      </p:to>
                                    </p:set>
                                    <p:animEffect transition="in" filter="wipe(left)">
                                      <p:cBhvr>
                                        <p:cTn id="323" dur="500"/>
                                        <p:tgtEl>
                                          <p:spTgt spid="506"/>
                                        </p:tgtEl>
                                      </p:cBhvr>
                                    </p:animEffect>
                                  </p:childTnLst>
                                </p:cTn>
                              </p:par>
                            </p:childTnLst>
                          </p:cTn>
                        </p:par>
                        <p:par>
                          <p:cTn id="324" fill="hold">
                            <p:stCondLst>
                              <p:cond delay="40000"/>
                            </p:stCondLst>
                            <p:childTnLst>
                              <p:par>
                                <p:cTn id="325" presetID="22" presetClass="entr" presetSubtype="8" fill="hold" grpId="0" nodeType="afterEffect">
                                  <p:stCondLst>
                                    <p:cond delay="0"/>
                                  </p:stCondLst>
                                  <p:childTnLst>
                                    <p:set>
                                      <p:cBhvr>
                                        <p:cTn id="326" dur="1" fill="hold">
                                          <p:stCondLst>
                                            <p:cond delay="0"/>
                                          </p:stCondLst>
                                        </p:cTn>
                                        <p:tgtEl>
                                          <p:spTgt spid="509"/>
                                        </p:tgtEl>
                                        <p:attrNameLst>
                                          <p:attrName>style.visibility</p:attrName>
                                        </p:attrNameLst>
                                      </p:cBhvr>
                                      <p:to>
                                        <p:strVal val="visible"/>
                                      </p:to>
                                    </p:set>
                                    <p:animEffect transition="in" filter="wipe(left)">
                                      <p:cBhvr>
                                        <p:cTn id="327" dur="500"/>
                                        <p:tgtEl>
                                          <p:spTgt spid="509"/>
                                        </p:tgtEl>
                                      </p:cBhvr>
                                    </p:animEffect>
                                  </p:childTnLst>
                                </p:cTn>
                              </p:par>
                            </p:childTnLst>
                          </p:cTn>
                        </p:par>
                        <p:par>
                          <p:cTn id="328" fill="hold">
                            <p:stCondLst>
                              <p:cond delay="40500"/>
                            </p:stCondLst>
                            <p:childTnLst>
                              <p:par>
                                <p:cTn id="329" presetID="22" presetClass="entr" presetSubtype="8" fill="hold" nodeType="afterEffect">
                                  <p:stCondLst>
                                    <p:cond delay="0"/>
                                  </p:stCondLst>
                                  <p:childTnLst>
                                    <p:set>
                                      <p:cBhvr>
                                        <p:cTn id="330" dur="1" fill="hold">
                                          <p:stCondLst>
                                            <p:cond delay="0"/>
                                          </p:stCondLst>
                                        </p:cTn>
                                        <p:tgtEl>
                                          <p:spTgt spid="510"/>
                                        </p:tgtEl>
                                        <p:attrNameLst>
                                          <p:attrName>style.visibility</p:attrName>
                                        </p:attrNameLst>
                                      </p:cBhvr>
                                      <p:to>
                                        <p:strVal val="visible"/>
                                      </p:to>
                                    </p:set>
                                    <p:animEffect transition="in" filter="wipe(left)">
                                      <p:cBhvr>
                                        <p:cTn id="331" dur="500"/>
                                        <p:tgtEl>
                                          <p:spTgt spid="510"/>
                                        </p:tgtEl>
                                      </p:cBhvr>
                                    </p:animEffect>
                                  </p:childTnLst>
                                </p:cTn>
                              </p:par>
                            </p:childTnLst>
                          </p:cTn>
                        </p:par>
                        <p:par>
                          <p:cTn id="332" fill="hold">
                            <p:stCondLst>
                              <p:cond delay="41000"/>
                            </p:stCondLst>
                            <p:childTnLst>
                              <p:par>
                                <p:cTn id="333" presetID="22" presetClass="entr" presetSubtype="8" fill="hold" grpId="0" nodeType="afterEffect">
                                  <p:stCondLst>
                                    <p:cond delay="0"/>
                                  </p:stCondLst>
                                  <p:childTnLst>
                                    <p:set>
                                      <p:cBhvr>
                                        <p:cTn id="334" dur="1" fill="hold">
                                          <p:stCondLst>
                                            <p:cond delay="0"/>
                                          </p:stCondLst>
                                        </p:cTn>
                                        <p:tgtEl>
                                          <p:spTgt spid="513"/>
                                        </p:tgtEl>
                                        <p:attrNameLst>
                                          <p:attrName>style.visibility</p:attrName>
                                        </p:attrNameLst>
                                      </p:cBhvr>
                                      <p:to>
                                        <p:strVal val="visible"/>
                                      </p:to>
                                    </p:set>
                                    <p:animEffect transition="in" filter="wipe(left)">
                                      <p:cBhvr>
                                        <p:cTn id="335" dur="500"/>
                                        <p:tgtEl>
                                          <p:spTgt spid="513"/>
                                        </p:tgtEl>
                                      </p:cBhvr>
                                    </p:animEffect>
                                  </p:childTnLst>
                                </p:cTn>
                              </p:par>
                            </p:childTnLst>
                          </p:cTn>
                        </p:par>
                        <p:par>
                          <p:cTn id="336" fill="hold">
                            <p:stCondLst>
                              <p:cond delay="41500"/>
                            </p:stCondLst>
                            <p:childTnLst>
                              <p:par>
                                <p:cTn id="337" presetID="22" presetClass="entr" presetSubtype="8" fill="hold" nodeType="afterEffect">
                                  <p:stCondLst>
                                    <p:cond delay="0"/>
                                  </p:stCondLst>
                                  <p:childTnLst>
                                    <p:set>
                                      <p:cBhvr>
                                        <p:cTn id="338" dur="1" fill="hold">
                                          <p:stCondLst>
                                            <p:cond delay="0"/>
                                          </p:stCondLst>
                                        </p:cTn>
                                        <p:tgtEl>
                                          <p:spTgt spid="514"/>
                                        </p:tgtEl>
                                        <p:attrNameLst>
                                          <p:attrName>style.visibility</p:attrName>
                                        </p:attrNameLst>
                                      </p:cBhvr>
                                      <p:to>
                                        <p:strVal val="visible"/>
                                      </p:to>
                                    </p:set>
                                    <p:animEffect transition="in" filter="wipe(left)">
                                      <p:cBhvr>
                                        <p:cTn id="339" dur="500"/>
                                        <p:tgtEl>
                                          <p:spTgt spid="514"/>
                                        </p:tgtEl>
                                      </p:cBhvr>
                                    </p:animEffect>
                                  </p:childTnLst>
                                </p:cTn>
                              </p:par>
                            </p:childTnLst>
                          </p:cTn>
                        </p:par>
                        <p:par>
                          <p:cTn id="340" fill="hold">
                            <p:stCondLst>
                              <p:cond delay="42000"/>
                            </p:stCondLst>
                            <p:childTnLst>
                              <p:par>
                                <p:cTn id="341" presetID="22" presetClass="entr" presetSubtype="8" fill="hold" grpId="0" nodeType="afterEffect">
                                  <p:stCondLst>
                                    <p:cond delay="0"/>
                                  </p:stCondLst>
                                  <p:childTnLst>
                                    <p:set>
                                      <p:cBhvr>
                                        <p:cTn id="342" dur="1" fill="hold">
                                          <p:stCondLst>
                                            <p:cond delay="0"/>
                                          </p:stCondLst>
                                        </p:cTn>
                                        <p:tgtEl>
                                          <p:spTgt spid="516"/>
                                        </p:tgtEl>
                                        <p:attrNameLst>
                                          <p:attrName>style.visibility</p:attrName>
                                        </p:attrNameLst>
                                      </p:cBhvr>
                                      <p:to>
                                        <p:strVal val="visible"/>
                                      </p:to>
                                    </p:set>
                                    <p:animEffect transition="in" filter="wipe(left)">
                                      <p:cBhvr>
                                        <p:cTn id="343" dur="500"/>
                                        <p:tgtEl>
                                          <p:spTgt spid="516"/>
                                        </p:tgtEl>
                                      </p:cBhvr>
                                    </p:animEffect>
                                  </p:childTnLst>
                                </p:cTn>
                              </p:par>
                            </p:childTnLst>
                          </p:cTn>
                        </p:par>
                        <p:par>
                          <p:cTn id="344" fill="hold">
                            <p:stCondLst>
                              <p:cond delay="42500"/>
                            </p:stCondLst>
                            <p:childTnLst>
                              <p:par>
                                <p:cTn id="345" presetID="22" presetClass="entr" presetSubtype="8" fill="hold" nodeType="afterEffect">
                                  <p:stCondLst>
                                    <p:cond delay="0"/>
                                  </p:stCondLst>
                                  <p:childTnLst>
                                    <p:set>
                                      <p:cBhvr>
                                        <p:cTn id="346" dur="1" fill="hold">
                                          <p:stCondLst>
                                            <p:cond delay="0"/>
                                          </p:stCondLst>
                                        </p:cTn>
                                        <p:tgtEl>
                                          <p:spTgt spid="517"/>
                                        </p:tgtEl>
                                        <p:attrNameLst>
                                          <p:attrName>style.visibility</p:attrName>
                                        </p:attrNameLst>
                                      </p:cBhvr>
                                      <p:to>
                                        <p:strVal val="visible"/>
                                      </p:to>
                                    </p:set>
                                    <p:animEffect transition="in" filter="wipe(left)">
                                      <p:cBhvr>
                                        <p:cTn id="347" dur="500"/>
                                        <p:tgtEl>
                                          <p:spTgt spid="517"/>
                                        </p:tgtEl>
                                      </p:cBhvr>
                                    </p:animEffect>
                                  </p:childTnLst>
                                </p:cTn>
                              </p:par>
                            </p:childTnLst>
                          </p:cTn>
                        </p:par>
                        <p:par>
                          <p:cTn id="348" fill="hold">
                            <p:stCondLst>
                              <p:cond delay="43000"/>
                            </p:stCondLst>
                            <p:childTnLst>
                              <p:par>
                                <p:cTn id="349" presetID="22" presetClass="entr" presetSubtype="8" fill="hold" grpId="0" nodeType="afterEffect">
                                  <p:stCondLst>
                                    <p:cond delay="0"/>
                                  </p:stCondLst>
                                  <p:childTnLst>
                                    <p:set>
                                      <p:cBhvr>
                                        <p:cTn id="350" dur="1" fill="hold">
                                          <p:stCondLst>
                                            <p:cond delay="0"/>
                                          </p:stCondLst>
                                        </p:cTn>
                                        <p:tgtEl>
                                          <p:spTgt spid="520"/>
                                        </p:tgtEl>
                                        <p:attrNameLst>
                                          <p:attrName>style.visibility</p:attrName>
                                        </p:attrNameLst>
                                      </p:cBhvr>
                                      <p:to>
                                        <p:strVal val="visible"/>
                                      </p:to>
                                    </p:set>
                                    <p:animEffect transition="in" filter="wipe(left)">
                                      <p:cBhvr>
                                        <p:cTn id="351" dur="500"/>
                                        <p:tgtEl>
                                          <p:spTgt spid="520"/>
                                        </p:tgtEl>
                                      </p:cBhvr>
                                    </p:animEffect>
                                  </p:childTnLst>
                                </p:cTn>
                              </p:par>
                            </p:childTnLst>
                          </p:cTn>
                        </p:par>
                        <p:par>
                          <p:cTn id="352" fill="hold">
                            <p:stCondLst>
                              <p:cond delay="43500"/>
                            </p:stCondLst>
                            <p:childTnLst>
                              <p:par>
                                <p:cTn id="353" presetID="22" presetClass="entr" presetSubtype="8" fill="hold" nodeType="afterEffect">
                                  <p:stCondLst>
                                    <p:cond delay="0"/>
                                  </p:stCondLst>
                                  <p:childTnLst>
                                    <p:set>
                                      <p:cBhvr>
                                        <p:cTn id="354" dur="1" fill="hold">
                                          <p:stCondLst>
                                            <p:cond delay="0"/>
                                          </p:stCondLst>
                                        </p:cTn>
                                        <p:tgtEl>
                                          <p:spTgt spid="521"/>
                                        </p:tgtEl>
                                        <p:attrNameLst>
                                          <p:attrName>style.visibility</p:attrName>
                                        </p:attrNameLst>
                                      </p:cBhvr>
                                      <p:to>
                                        <p:strVal val="visible"/>
                                      </p:to>
                                    </p:set>
                                    <p:animEffect transition="in" filter="wipe(left)">
                                      <p:cBhvr>
                                        <p:cTn id="355" dur="500"/>
                                        <p:tgtEl>
                                          <p:spTgt spid="521"/>
                                        </p:tgtEl>
                                      </p:cBhvr>
                                    </p:animEffect>
                                  </p:childTnLst>
                                </p:cTn>
                              </p:par>
                            </p:childTnLst>
                          </p:cTn>
                        </p:par>
                        <p:par>
                          <p:cTn id="356" fill="hold">
                            <p:stCondLst>
                              <p:cond delay="44000"/>
                            </p:stCondLst>
                            <p:childTnLst>
                              <p:par>
                                <p:cTn id="357" presetID="22" presetClass="entr" presetSubtype="8" fill="hold" grpId="0" nodeType="afterEffect">
                                  <p:stCondLst>
                                    <p:cond delay="0"/>
                                  </p:stCondLst>
                                  <p:childTnLst>
                                    <p:set>
                                      <p:cBhvr>
                                        <p:cTn id="358" dur="1" fill="hold">
                                          <p:stCondLst>
                                            <p:cond delay="0"/>
                                          </p:stCondLst>
                                        </p:cTn>
                                        <p:tgtEl>
                                          <p:spTgt spid="523"/>
                                        </p:tgtEl>
                                        <p:attrNameLst>
                                          <p:attrName>style.visibility</p:attrName>
                                        </p:attrNameLst>
                                      </p:cBhvr>
                                      <p:to>
                                        <p:strVal val="visible"/>
                                      </p:to>
                                    </p:set>
                                    <p:animEffect transition="in" filter="wipe(left)">
                                      <p:cBhvr>
                                        <p:cTn id="359" dur="500"/>
                                        <p:tgtEl>
                                          <p:spTgt spid="523"/>
                                        </p:tgtEl>
                                      </p:cBhvr>
                                    </p:animEffect>
                                  </p:childTnLst>
                                </p:cTn>
                              </p:par>
                            </p:childTnLst>
                          </p:cTn>
                        </p:par>
                        <p:par>
                          <p:cTn id="360" fill="hold">
                            <p:stCondLst>
                              <p:cond delay="44500"/>
                            </p:stCondLst>
                            <p:childTnLst>
                              <p:par>
                                <p:cTn id="361" presetID="22" presetClass="entr" presetSubtype="8" fill="hold" nodeType="afterEffect">
                                  <p:stCondLst>
                                    <p:cond delay="0"/>
                                  </p:stCondLst>
                                  <p:childTnLst>
                                    <p:set>
                                      <p:cBhvr>
                                        <p:cTn id="362" dur="1" fill="hold">
                                          <p:stCondLst>
                                            <p:cond delay="0"/>
                                          </p:stCondLst>
                                        </p:cTn>
                                        <p:tgtEl>
                                          <p:spTgt spid="524"/>
                                        </p:tgtEl>
                                        <p:attrNameLst>
                                          <p:attrName>style.visibility</p:attrName>
                                        </p:attrNameLst>
                                      </p:cBhvr>
                                      <p:to>
                                        <p:strVal val="visible"/>
                                      </p:to>
                                    </p:set>
                                    <p:animEffect transition="in" filter="wipe(left)">
                                      <p:cBhvr>
                                        <p:cTn id="363" dur="500"/>
                                        <p:tgtEl>
                                          <p:spTgt spid="524"/>
                                        </p:tgtEl>
                                      </p:cBhvr>
                                    </p:animEffect>
                                  </p:childTnLst>
                                </p:cTn>
                              </p:par>
                            </p:childTnLst>
                          </p:cTn>
                        </p:par>
                        <p:par>
                          <p:cTn id="364" fill="hold">
                            <p:stCondLst>
                              <p:cond delay="45000"/>
                            </p:stCondLst>
                            <p:childTnLst>
                              <p:par>
                                <p:cTn id="365" presetID="22" presetClass="entr" presetSubtype="8" fill="hold" grpId="0" nodeType="afterEffect">
                                  <p:stCondLst>
                                    <p:cond delay="0"/>
                                  </p:stCondLst>
                                  <p:childTnLst>
                                    <p:set>
                                      <p:cBhvr>
                                        <p:cTn id="366" dur="1" fill="hold">
                                          <p:stCondLst>
                                            <p:cond delay="0"/>
                                          </p:stCondLst>
                                        </p:cTn>
                                        <p:tgtEl>
                                          <p:spTgt spid="526"/>
                                        </p:tgtEl>
                                        <p:attrNameLst>
                                          <p:attrName>style.visibility</p:attrName>
                                        </p:attrNameLst>
                                      </p:cBhvr>
                                      <p:to>
                                        <p:strVal val="visible"/>
                                      </p:to>
                                    </p:set>
                                    <p:animEffect transition="in" filter="wipe(left)">
                                      <p:cBhvr>
                                        <p:cTn id="367" dur="500"/>
                                        <p:tgtEl>
                                          <p:spTgt spid="526"/>
                                        </p:tgtEl>
                                      </p:cBhvr>
                                    </p:animEffect>
                                  </p:childTnLst>
                                </p:cTn>
                              </p:par>
                            </p:childTnLst>
                          </p:cTn>
                        </p:par>
                        <p:par>
                          <p:cTn id="368" fill="hold">
                            <p:stCondLst>
                              <p:cond delay="45500"/>
                            </p:stCondLst>
                            <p:childTnLst>
                              <p:par>
                                <p:cTn id="369" presetID="22" presetClass="entr" presetSubtype="8" fill="hold" nodeType="afterEffect">
                                  <p:stCondLst>
                                    <p:cond delay="0"/>
                                  </p:stCondLst>
                                  <p:childTnLst>
                                    <p:set>
                                      <p:cBhvr>
                                        <p:cTn id="370" dur="1" fill="hold">
                                          <p:stCondLst>
                                            <p:cond delay="0"/>
                                          </p:stCondLst>
                                        </p:cTn>
                                        <p:tgtEl>
                                          <p:spTgt spid="527"/>
                                        </p:tgtEl>
                                        <p:attrNameLst>
                                          <p:attrName>style.visibility</p:attrName>
                                        </p:attrNameLst>
                                      </p:cBhvr>
                                      <p:to>
                                        <p:strVal val="visible"/>
                                      </p:to>
                                    </p:set>
                                    <p:animEffect transition="in" filter="wipe(left)">
                                      <p:cBhvr>
                                        <p:cTn id="371" dur="500"/>
                                        <p:tgtEl>
                                          <p:spTgt spid="527"/>
                                        </p:tgtEl>
                                      </p:cBhvr>
                                    </p:animEffect>
                                  </p:childTnLst>
                                </p:cTn>
                              </p:par>
                            </p:childTnLst>
                          </p:cTn>
                        </p:par>
                        <p:par>
                          <p:cTn id="372" fill="hold">
                            <p:stCondLst>
                              <p:cond delay="46000"/>
                            </p:stCondLst>
                            <p:childTnLst>
                              <p:par>
                                <p:cTn id="373" presetID="22" presetClass="entr" presetSubtype="8" fill="hold" grpId="0" nodeType="afterEffect">
                                  <p:stCondLst>
                                    <p:cond delay="0"/>
                                  </p:stCondLst>
                                  <p:childTnLst>
                                    <p:set>
                                      <p:cBhvr>
                                        <p:cTn id="374" dur="1" fill="hold">
                                          <p:stCondLst>
                                            <p:cond delay="0"/>
                                          </p:stCondLst>
                                        </p:cTn>
                                        <p:tgtEl>
                                          <p:spTgt spid="529"/>
                                        </p:tgtEl>
                                        <p:attrNameLst>
                                          <p:attrName>style.visibility</p:attrName>
                                        </p:attrNameLst>
                                      </p:cBhvr>
                                      <p:to>
                                        <p:strVal val="visible"/>
                                      </p:to>
                                    </p:set>
                                    <p:animEffect transition="in" filter="wipe(left)">
                                      <p:cBhvr>
                                        <p:cTn id="375" dur="500"/>
                                        <p:tgtEl>
                                          <p:spTgt spid="529"/>
                                        </p:tgtEl>
                                      </p:cBhvr>
                                    </p:animEffect>
                                  </p:childTnLst>
                                </p:cTn>
                              </p:par>
                            </p:childTnLst>
                          </p:cTn>
                        </p:par>
                        <p:par>
                          <p:cTn id="376" fill="hold">
                            <p:stCondLst>
                              <p:cond delay="46500"/>
                            </p:stCondLst>
                            <p:childTnLst>
                              <p:par>
                                <p:cTn id="377" presetID="22" presetClass="entr" presetSubtype="8" fill="hold" nodeType="afterEffect">
                                  <p:stCondLst>
                                    <p:cond delay="0"/>
                                  </p:stCondLst>
                                  <p:childTnLst>
                                    <p:set>
                                      <p:cBhvr>
                                        <p:cTn id="378" dur="1" fill="hold">
                                          <p:stCondLst>
                                            <p:cond delay="0"/>
                                          </p:stCondLst>
                                        </p:cTn>
                                        <p:tgtEl>
                                          <p:spTgt spid="530"/>
                                        </p:tgtEl>
                                        <p:attrNameLst>
                                          <p:attrName>style.visibility</p:attrName>
                                        </p:attrNameLst>
                                      </p:cBhvr>
                                      <p:to>
                                        <p:strVal val="visible"/>
                                      </p:to>
                                    </p:set>
                                    <p:animEffect transition="in" filter="wipe(left)">
                                      <p:cBhvr>
                                        <p:cTn id="379" dur="500"/>
                                        <p:tgtEl>
                                          <p:spTgt spid="530"/>
                                        </p:tgtEl>
                                      </p:cBhvr>
                                    </p:animEffect>
                                  </p:childTnLst>
                                </p:cTn>
                              </p:par>
                            </p:childTnLst>
                          </p:cTn>
                        </p:par>
                        <p:par>
                          <p:cTn id="380" fill="hold">
                            <p:stCondLst>
                              <p:cond delay="47000"/>
                            </p:stCondLst>
                            <p:childTnLst>
                              <p:par>
                                <p:cTn id="381" presetID="22" presetClass="entr" presetSubtype="8" fill="hold" grpId="0" nodeType="afterEffect">
                                  <p:stCondLst>
                                    <p:cond delay="0"/>
                                  </p:stCondLst>
                                  <p:childTnLst>
                                    <p:set>
                                      <p:cBhvr>
                                        <p:cTn id="382" dur="1" fill="hold">
                                          <p:stCondLst>
                                            <p:cond delay="0"/>
                                          </p:stCondLst>
                                        </p:cTn>
                                        <p:tgtEl>
                                          <p:spTgt spid="539"/>
                                        </p:tgtEl>
                                        <p:attrNameLst>
                                          <p:attrName>style.visibility</p:attrName>
                                        </p:attrNameLst>
                                      </p:cBhvr>
                                      <p:to>
                                        <p:strVal val="visible"/>
                                      </p:to>
                                    </p:set>
                                    <p:animEffect transition="in" filter="wipe(left)">
                                      <p:cBhvr>
                                        <p:cTn id="383" dur="500"/>
                                        <p:tgtEl>
                                          <p:spTgt spid="539"/>
                                        </p:tgtEl>
                                      </p:cBhvr>
                                    </p:animEffect>
                                  </p:childTnLst>
                                </p:cTn>
                              </p:par>
                            </p:childTnLst>
                          </p:cTn>
                        </p:par>
                        <p:par>
                          <p:cTn id="384" fill="hold">
                            <p:stCondLst>
                              <p:cond delay="47500"/>
                            </p:stCondLst>
                            <p:childTnLst>
                              <p:par>
                                <p:cTn id="385" presetID="22" presetClass="entr" presetSubtype="8" fill="hold" nodeType="afterEffect">
                                  <p:stCondLst>
                                    <p:cond delay="0"/>
                                  </p:stCondLst>
                                  <p:childTnLst>
                                    <p:set>
                                      <p:cBhvr>
                                        <p:cTn id="386" dur="1" fill="hold">
                                          <p:stCondLst>
                                            <p:cond delay="0"/>
                                          </p:stCondLst>
                                        </p:cTn>
                                        <p:tgtEl>
                                          <p:spTgt spid="541"/>
                                        </p:tgtEl>
                                        <p:attrNameLst>
                                          <p:attrName>style.visibility</p:attrName>
                                        </p:attrNameLst>
                                      </p:cBhvr>
                                      <p:to>
                                        <p:strVal val="visible"/>
                                      </p:to>
                                    </p:set>
                                    <p:animEffect transition="in" filter="wipe(left)">
                                      <p:cBhvr>
                                        <p:cTn id="387" dur="500"/>
                                        <p:tgtEl>
                                          <p:spTgt spid="541"/>
                                        </p:tgtEl>
                                      </p:cBhvr>
                                    </p:animEffect>
                                  </p:childTnLst>
                                </p:cTn>
                              </p:par>
                            </p:childTnLst>
                          </p:cTn>
                        </p:par>
                        <p:par>
                          <p:cTn id="388" fill="hold">
                            <p:stCondLst>
                              <p:cond delay="48000"/>
                            </p:stCondLst>
                            <p:childTnLst>
                              <p:par>
                                <p:cTn id="389" presetID="22" presetClass="entr" presetSubtype="8" fill="hold" grpId="0" nodeType="afterEffect">
                                  <p:stCondLst>
                                    <p:cond delay="0"/>
                                  </p:stCondLst>
                                  <p:childTnLst>
                                    <p:set>
                                      <p:cBhvr>
                                        <p:cTn id="390" dur="1" fill="hold">
                                          <p:stCondLst>
                                            <p:cond delay="0"/>
                                          </p:stCondLst>
                                        </p:cTn>
                                        <p:tgtEl>
                                          <p:spTgt spid="540"/>
                                        </p:tgtEl>
                                        <p:attrNameLst>
                                          <p:attrName>style.visibility</p:attrName>
                                        </p:attrNameLst>
                                      </p:cBhvr>
                                      <p:to>
                                        <p:strVal val="visible"/>
                                      </p:to>
                                    </p:set>
                                    <p:animEffect transition="in" filter="wipe(left)">
                                      <p:cBhvr>
                                        <p:cTn id="391" dur="500"/>
                                        <p:tgtEl>
                                          <p:spTgt spid="540"/>
                                        </p:tgtEl>
                                      </p:cBhvr>
                                    </p:animEffect>
                                  </p:childTnLst>
                                </p:cTn>
                              </p:par>
                            </p:childTnLst>
                          </p:cTn>
                        </p:par>
                        <p:par>
                          <p:cTn id="392" fill="hold">
                            <p:stCondLst>
                              <p:cond delay="48500"/>
                            </p:stCondLst>
                            <p:childTnLst>
                              <p:par>
                                <p:cTn id="393" presetID="22" presetClass="entr" presetSubtype="8" fill="hold" grpId="0" nodeType="afterEffect">
                                  <p:stCondLst>
                                    <p:cond delay="0"/>
                                  </p:stCondLst>
                                  <p:childTnLst>
                                    <p:set>
                                      <p:cBhvr>
                                        <p:cTn id="394" dur="1" fill="hold">
                                          <p:stCondLst>
                                            <p:cond delay="0"/>
                                          </p:stCondLst>
                                        </p:cTn>
                                        <p:tgtEl>
                                          <p:spTgt spid="542"/>
                                        </p:tgtEl>
                                        <p:attrNameLst>
                                          <p:attrName>style.visibility</p:attrName>
                                        </p:attrNameLst>
                                      </p:cBhvr>
                                      <p:to>
                                        <p:strVal val="visible"/>
                                      </p:to>
                                    </p:set>
                                    <p:animEffect transition="in" filter="wipe(left)">
                                      <p:cBhvr>
                                        <p:cTn id="395" dur="500"/>
                                        <p:tgtEl>
                                          <p:spTgt spid="542"/>
                                        </p:tgtEl>
                                      </p:cBhvr>
                                    </p:animEffect>
                                  </p:childTnLst>
                                </p:cTn>
                              </p:par>
                            </p:childTnLst>
                          </p:cTn>
                        </p:par>
                        <p:par>
                          <p:cTn id="396" fill="hold">
                            <p:stCondLst>
                              <p:cond delay="49000"/>
                            </p:stCondLst>
                            <p:childTnLst>
                              <p:par>
                                <p:cTn id="397" presetID="22" presetClass="entr" presetSubtype="8" fill="hold" nodeType="afterEffect">
                                  <p:stCondLst>
                                    <p:cond delay="0"/>
                                  </p:stCondLst>
                                  <p:childTnLst>
                                    <p:set>
                                      <p:cBhvr>
                                        <p:cTn id="398" dur="1" fill="hold">
                                          <p:stCondLst>
                                            <p:cond delay="0"/>
                                          </p:stCondLst>
                                        </p:cTn>
                                        <p:tgtEl>
                                          <p:spTgt spid="543"/>
                                        </p:tgtEl>
                                        <p:attrNameLst>
                                          <p:attrName>style.visibility</p:attrName>
                                        </p:attrNameLst>
                                      </p:cBhvr>
                                      <p:to>
                                        <p:strVal val="visible"/>
                                      </p:to>
                                    </p:set>
                                    <p:animEffect transition="in" filter="wipe(left)">
                                      <p:cBhvr>
                                        <p:cTn id="399" dur="500"/>
                                        <p:tgtEl>
                                          <p:spTgt spid="543"/>
                                        </p:tgtEl>
                                      </p:cBhvr>
                                    </p:animEffect>
                                  </p:childTnLst>
                                </p:cTn>
                              </p:par>
                            </p:childTnLst>
                          </p:cTn>
                        </p:par>
                        <p:par>
                          <p:cTn id="400" fill="hold">
                            <p:stCondLst>
                              <p:cond delay="49500"/>
                            </p:stCondLst>
                            <p:childTnLst>
                              <p:par>
                                <p:cTn id="401" presetID="22" presetClass="entr" presetSubtype="8" fill="hold" grpId="0" nodeType="afterEffect">
                                  <p:stCondLst>
                                    <p:cond delay="0"/>
                                  </p:stCondLst>
                                  <p:childTnLst>
                                    <p:set>
                                      <p:cBhvr>
                                        <p:cTn id="402" dur="1" fill="hold">
                                          <p:stCondLst>
                                            <p:cond delay="0"/>
                                          </p:stCondLst>
                                        </p:cTn>
                                        <p:tgtEl>
                                          <p:spTgt spid="544"/>
                                        </p:tgtEl>
                                        <p:attrNameLst>
                                          <p:attrName>style.visibility</p:attrName>
                                        </p:attrNameLst>
                                      </p:cBhvr>
                                      <p:to>
                                        <p:strVal val="visible"/>
                                      </p:to>
                                    </p:set>
                                    <p:animEffect transition="in" filter="wipe(left)">
                                      <p:cBhvr>
                                        <p:cTn id="403" dur="500"/>
                                        <p:tgtEl>
                                          <p:spTgt spid="544"/>
                                        </p:tgtEl>
                                      </p:cBhvr>
                                    </p:animEffect>
                                  </p:childTnLst>
                                </p:cTn>
                              </p:par>
                            </p:childTnLst>
                          </p:cTn>
                        </p:par>
                        <p:par>
                          <p:cTn id="404" fill="hold">
                            <p:stCondLst>
                              <p:cond delay="50000"/>
                            </p:stCondLst>
                            <p:childTnLst>
                              <p:par>
                                <p:cTn id="405" presetID="22" presetClass="entr" presetSubtype="8" fill="hold" nodeType="afterEffect">
                                  <p:stCondLst>
                                    <p:cond delay="0"/>
                                  </p:stCondLst>
                                  <p:childTnLst>
                                    <p:set>
                                      <p:cBhvr>
                                        <p:cTn id="406" dur="1" fill="hold">
                                          <p:stCondLst>
                                            <p:cond delay="0"/>
                                          </p:stCondLst>
                                        </p:cTn>
                                        <p:tgtEl>
                                          <p:spTgt spid="545"/>
                                        </p:tgtEl>
                                        <p:attrNameLst>
                                          <p:attrName>style.visibility</p:attrName>
                                        </p:attrNameLst>
                                      </p:cBhvr>
                                      <p:to>
                                        <p:strVal val="visible"/>
                                      </p:to>
                                    </p:set>
                                    <p:animEffect transition="in" filter="wipe(left)">
                                      <p:cBhvr>
                                        <p:cTn id="407" dur="500"/>
                                        <p:tgtEl>
                                          <p:spTgt spid="545"/>
                                        </p:tgtEl>
                                      </p:cBhvr>
                                    </p:animEffect>
                                  </p:childTnLst>
                                </p:cTn>
                              </p:par>
                            </p:childTnLst>
                          </p:cTn>
                        </p:par>
                        <p:par>
                          <p:cTn id="408" fill="hold">
                            <p:stCondLst>
                              <p:cond delay="50500"/>
                            </p:stCondLst>
                            <p:childTnLst>
                              <p:par>
                                <p:cTn id="409" presetID="22" presetClass="entr" presetSubtype="8" fill="hold" grpId="0" nodeType="afterEffect">
                                  <p:stCondLst>
                                    <p:cond delay="0"/>
                                  </p:stCondLst>
                                  <p:childTnLst>
                                    <p:set>
                                      <p:cBhvr>
                                        <p:cTn id="410" dur="1" fill="hold">
                                          <p:stCondLst>
                                            <p:cond delay="0"/>
                                          </p:stCondLst>
                                        </p:cTn>
                                        <p:tgtEl>
                                          <p:spTgt spid="546"/>
                                        </p:tgtEl>
                                        <p:attrNameLst>
                                          <p:attrName>style.visibility</p:attrName>
                                        </p:attrNameLst>
                                      </p:cBhvr>
                                      <p:to>
                                        <p:strVal val="visible"/>
                                      </p:to>
                                    </p:set>
                                    <p:animEffect transition="in" filter="wipe(left)">
                                      <p:cBhvr>
                                        <p:cTn id="411" dur="500"/>
                                        <p:tgtEl>
                                          <p:spTgt spid="546"/>
                                        </p:tgtEl>
                                      </p:cBhvr>
                                    </p:animEffect>
                                  </p:childTnLst>
                                </p:cTn>
                              </p:par>
                            </p:childTnLst>
                          </p:cTn>
                        </p:par>
                        <p:par>
                          <p:cTn id="412" fill="hold">
                            <p:stCondLst>
                              <p:cond delay="51000"/>
                            </p:stCondLst>
                            <p:childTnLst>
                              <p:par>
                                <p:cTn id="413" presetID="22" presetClass="entr" presetSubtype="8" fill="hold" nodeType="afterEffect">
                                  <p:stCondLst>
                                    <p:cond delay="0"/>
                                  </p:stCondLst>
                                  <p:childTnLst>
                                    <p:set>
                                      <p:cBhvr>
                                        <p:cTn id="414" dur="1" fill="hold">
                                          <p:stCondLst>
                                            <p:cond delay="0"/>
                                          </p:stCondLst>
                                        </p:cTn>
                                        <p:tgtEl>
                                          <p:spTgt spid="547"/>
                                        </p:tgtEl>
                                        <p:attrNameLst>
                                          <p:attrName>style.visibility</p:attrName>
                                        </p:attrNameLst>
                                      </p:cBhvr>
                                      <p:to>
                                        <p:strVal val="visible"/>
                                      </p:to>
                                    </p:set>
                                    <p:animEffect transition="in" filter="wipe(left)">
                                      <p:cBhvr>
                                        <p:cTn id="415" dur="500"/>
                                        <p:tgtEl>
                                          <p:spTgt spid="547"/>
                                        </p:tgtEl>
                                      </p:cBhvr>
                                    </p:animEffect>
                                  </p:childTnLst>
                                </p:cTn>
                              </p:par>
                            </p:childTnLst>
                          </p:cTn>
                        </p:par>
                        <p:par>
                          <p:cTn id="416" fill="hold">
                            <p:stCondLst>
                              <p:cond delay="51500"/>
                            </p:stCondLst>
                            <p:childTnLst>
                              <p:par>
                                <p:cTn id="417" presetID="22" presetClass="entr" presetSubtype="8" fill="hold" grpId="0" nodeType="afterEffect">
                                  <p:stCondLst>
                                    <p:cond delay="0"/>
                                  </p:stCondLst>
                                  <p:childTnLst>
                                    <p:set>
                                      <p:cBhvr>
                                        <p:cTn id="418" dur="1" fill="hold">
                                          <p:stCondLst>
                                            <p:cond delay="0"/>
                                          </p:stCondLst>
                                        </p:cTn>
                                        <p:tgtEl>
                                          <p:spTgt spid="548"/>
                                        </p:tgtEl>
                                        <p:attrNameLst>
                                          <p:attrName>style.visibility</p:attrName>
                                        </p:attrNameLst>
                                      </p:cBhvr>
                                      <p:to>
                                        <p:strVal val="visible"/>
                                      </p:to>
                                    </p:set>
                                    <p:animEffect transition="in" filter="wipe(left)">
                                      <p:cBhvr>
                                        <p:cTn id="419" dur="500"/>
                                        <p:tgtEl>
                                          <p:spTgt spid="548"/>
                                        </p:tgtEl>
                                      </p:cBhvr>
                                    </p:animEffect>
                                  </p:childTnLst>
                                </p:cTn>
                              </p:par>
                            </p:childTnLst>
                          </p:cTn>
                        </p:par>
                        <p:par>
                          <p:cTn id="420" fill="hold">
                            <p:stCondLst>
                              <p:cond delay="52000"/>
                            </p:stCondLst>
                            <p:childTnLst>
                              <p:par>
                                <p:cTn id="421" presetID="22" presetClass="entr" presetSubtype="8" fill="hold" nodeType="afterEffect">
                                  <p:stCondLst>
                                    <p:cond delay="0"/>
                                  </p:stCondLst>
                                  <p:childTnLst>
                                    <p:set>
                                      <p:cBhvr>
                                        <p:cTn id="422" dur="1" fill="hold">
                                          <p:stCondLst>
                                            <p:cond delay="0"/>
                                          </p:stCondLst>
                                        </p:cTn>
                                        <p:tgtEl>
                                          <p:spTgt spid="549"/>
                                        </p:tgtEl>
                                        <p:attrNameLst>
                                          <p:attrName>style.visibility</p:attrName>
                                        </p:attrNameLst>
                                      </p:cBhvr>
                                      <p:to>
                                        <p:strVal val="visible"/>
                                      </p:to>
                                    </p:set>
                                    <p:animEffect transition="in" filter="wipe(left)">
                                      <p:cBhvr>
                                        <p:cTn id="423" dur="500"/>
                                        <p:tgtEl>
                                          <p:spTgt spid="549"/>
                                        </p:tgtEl>
                                      </p:cBhvr>
                                    </p:animEffect>
                                  </p:childTnLst>
                                </p:cTn>
                              </p:par>
                            </p:childTnLst>
                          </p:cTn>
                        </p:par>
                        <p:par>
                          <p:cTn id="424" fill="hold">
                            <p:stCondLst>
                              <p:cond delay="52500"/>
                            </p:stCondLst>
                            <p:childTnLst>
                              <p:par>
                                <p:cTn id="425" presetID="22" presetClass="entr" presetSubtype="8" fill="hold" grpId="0" nodeType="afterEffect">
                                  <p:stCondLst>
                                    <p:cond delay="0"/>
                                  </p:stCondLst>
                                  <p:childTnLst>
                                    <p:set>
                                      <p:cBhvr>
                                        <p:cTn id="426" dur="1" fill="hold">
                                          <p:stCondLst>
                                            <p:cond delay="0"/>
                                          </p:stCondLst>
                                        </p:cTn>
                                        <p:tgtEl>
                                          <p:spTgt spid="550"/>
                                        </p:tgtEl>
                                        <p:attrNameLst>
                                          <p:attrName>style.visibility</p:attrName>
                                        </p:attrNameLst>
                                      </p:cBhvr>
                                      <p:to>
                                        <p:strVal val="visible"/>
                                      </p:to>
                                    </p:set>
                                    <p:animEffect transition="in" filter="wipe(left)">
                                      <p:cBhvr>
                                        <p:cTn id="427" dur="500"/>
                                        <p:tgtEl>
                                          <p:spTgt spid="550"/>
                                        </p:tgtEl>
                                      </p:cBhvr>
                                    </p:animEffect>
                                  </p:childTnLst>
                                </p:cTn>
                              </p:par>
                            </p:childTnLst>
                          </p:cTn>
                        </p:par>
                        <p:par>
                          <p:cTn id="428" fill="hold">
                            <p:stCondLst>
                              <p:cond delay="53000"/>
                            </p:stCondLst>
                            <p:childTnLst>
                              <p:par>
                                <p:cTn id="429" presetID="22" presetClass="entr" presetSubtype="8" fill="hold" nodeType="afterEffect">
                                  <p:stCondLst>
                                    <p:cond delay="0"/>
                                  </p:stCondLst>
                                  <p:childTnLst>
                                    <p:set>
                                      <p:cBhvr>
                                        <p:cTn id="430" dur="1" fill="hold">
                                          <p:stCondLst>
                                            <p:cond delay="0"/>
                                          </p:stCondLst>
                                        </p:cTn>
                                        <p:tgtEl>
                                          <p:spTgt spid="551"/>
                                        </p:tgtEl>
                                        <p:attrNameLst>
                                          <p:attrName>style.visibility</p:attrName>
                                        </p:attrNameLst>
                                      </p:cBhvr>
                                      <p:to>
                                        <p:strVal val="visible"/>
                                      </p:to>
                                    </p:set>
                                    <p:animEffect transition="in" filter="wipe(left)">
                                      <p:cBhvr>
                                        <p:cTn id="431" dur="500"/>
                                        <p:tgtEl>
                                          <p:spTgt spid="551"/>
                                        </p:tgtEl>
                                      </p:cBhvr>
                                    </p:animEffect>
                                  </p:childTnLst>
                                </p:cTn>
                              </p:par>
                            </p:childTnLst>
                          </p:cTn>
                        </p:par>
                        <p:par>
                          <p:cTn id="432" fill="hold">
                            <p:stCondLst>
                              <p:cond delay="53500"/>
                            </p:stCondLst>
                            <p:childTnLst>
                              <p:par>
                                <p:cTn id="433" presetID="22" presetClass="entr" presetSubtype="8" fill="hold" grpId="0" nodeType="afterEffect">
                                  <p:stCondLst>
                                    <p:cond delay="0"/>
                                  </p:stCondLst>
                                  <p:childTnLst>
                                    <p:set>
                                      <p:cBhvr>
                                        <p:cTn id="434" dur="1" fill="hold">
                                          <p:stCondLst>
                                            <p:cond delay="0"/>
                                          </p:stCondLst>
                                        </p:cTn>
                                        <p:tgtEl>
                                          <p:spTgt spid="552"/>
                                        </p:tgtEl>
                                        <p:attrNameLst>
                                          <p:attrName>style.visibility</p:attrName>
                                        </p:attrNameLst>
                                      </p:cBhvr>
                                      <p:to>
                                        <p:strVal val="visible"/>
                                      </p:to>
                                    </p:set>
                                    <p:animEffect transition="in" filter="wipe(left)">
                                      <p:cBhvr>
                                        <p:cTn id="435" dur="500"/>
                                        <p:tgtEl>
                                          <p:spTgt spid="552"/>
                                        </p:tgtEl>
                                      </p:cBhvr>
                                    </p:animEffect>
                                  </p:childTnLst>
                                </p:cTn>
                              </p:par>
                            </p:childTnLst>
                          </p:cTn>
                        </p:par>
                        <p:par>
                          <p:cTn id="436" fill="hold">
                            <p:stCondLst>
                              <p:cond delay="54000"/>
                            </p:stCondLst>
                            <p:childTnLst>
                              <p:par>
                                <p:cTn id="437" presetID="22" presetClass="entr" presetSubtype="8" fill="hold" nodeType="afterEffect">
                                  <p:stCondLst>
                                    <p:cond delay="0"/>
                                  </p:stCondLst>
                                  <p:childTnLst>
                                    <p:set>
                                      <p:cBhvr>
                                        <p:cTn id="438" dur="1" fill="hold">
                                          <p:stCondLst>
                                            <p:cond delay="0"/>
                                          </p:stCondLst>
                                        </p:cTn>
                                        <p:tgtEl>
                                          <p:spTgt spid="553"/>
                                        </p:tgtEl>
                                        <p:attrNameLst>
                                          <p:attrName>style.visibility</p:attrName>
                                        </p:attrNameLst>
                                      </p:cBhvr>
                                      <p:to>
                                        <p:strVal val="visible"/>
                                      </p:to>
                                    </p:set>
                                    <p:animEffect transition="in" filter="wipe(left)">
                                      <p:cBhvr>
                                        <p:cTn id="439" dur="500"/>
                                        <p:tgtEl>
                                          <p:spTgt spid="553"/>
                                        </p:tgtEl>
                                      </p:cBhvr>
                                    </p:animEffect>
                                  </p:childTnLst>
                                </p:cTn>
                              </p:par>
                            </p:childTnLst>
                          </p:cTn>
                        </p:par>
                        <p:par>
                          <p:cTn id="440" fill="hold">
                            <p:stCondLst>
                              <p:cond delay="54500"/>
                            </p:stCondLst>
                            <p:childTnLst>
                              <p:par>
                                <p:cTn id="441" presetID="22" presetClass="entr" presetSubtype="8" fill="hold" grpId="0" nodeType="afterEffect">
                                  <p:stCondLst>
                                    <p:cond delay="0"/>
                                  </p:stCondLst>
                                  <p:childTnLst>
                                    <p:set>
                                      <p:cBhvr>
                                        <p:cTn id="442" dur="1" fill="hold">
                                          <p:stCondLst>
                                            <p:cond delay="0"/>
                                          </p:stCondLst>
                                        </p:cTn>
                                        <p:tgtEl>
                                          <p:spTgt spid="554"/>
                                        </p:tgtEl>
                                        <p:attrNameLst>
                                          <p:attrName>style.visibility</p:attrName>
                                        </p:attrNameLst>
                                      </p:cBhvr>
                                      <p:to>
                                        <p:strVal val="visible"/>
                                      </p:to>
                                    </p:set>
                                    <p:animEffect transition="in" filter="wipe(left)">
                                      <p:cBhvr>
                                        <p:cTn id="443" dur="500"/>
                                        <p:tgtEl>
                                          <p:spTgt spid="554"/>
                                        </p:tgtEl>
                                      </p:cBhvr>
                                    </p:animEffect>
                                  </p:childTnLst>
                                </p:cTn>
                              </p:par>
                            </p:childTnLst>
                          </p:cTn>
                        </p:par>
                        <p:par>
                          <p:cTn id="444" fill="hold">
                            <p:stCondLst>
                              <p:cond delay="55000"/>
                            </p:stCondLst>
                            <p:childTnLst>
                              <p:par>
                                <p:cTn id="445" presetID="22" presetClass="entr" presetSubtype="8" fill="hold" nodeType="afterEffect">
                                  <p:stCondLst>
                                    <p:cond delay="0"/>
                                  </p:stCondLst>
                                  <p:childTnLst>
                                    <p:set>
                                      <p:cBhvr>
                                        <p:cTn id="446" dur="1" fill="hold">
                                          <p:stCondLst>
                                            <p:cond delay="0"/>
                                          </p:stCondLst>
                                        </p:cTn>
                                        <p:tgtEl>
                                          <p:spTgt spid="555"/>
                                        </p:tgtEl>
                                        <p:attrNameLst>
                                          <p:attrName>style.visibility</p:attrName>
                                        </p:attrNameLst>
                                      </p:cBhvr>
                                      <p:to>
                                        <p:strVal val="visible"/>
                                      </p:to>
                                    </p:set>
                                    <p:animEffect transition="in" filter="wipe(left)">
                                      <p:cBhvr>
                                        <p:cTn id="447" dur="500"/>
                                        <p:tgtEl>
                                          <p:spTgt spid="555"/>
                                        </p:tgtEl>
                                      </p:cBhvr>
                                    </p:animEffect>
                                  </p:childTnLst>
                                </p:cTn>
                              </p:par>
                            </p:childTnLst>
                          </p:cTn>
                        </p:par>
                        <p:par>
                          <p:cTn id="448" fill="hold">
                            <p:stCondLst>
                              <p:cond delay="55500"/>
                            </p:stCondLst>
                            <p:childTnLst>
                              <p:par>
                                <p:cTn id="449" presetID="22" presetClass="entr" presetSubtype="8" fill="hold" grpId="0" nodeType="afterEffect">
                                  <p:stCondLst>
                                    <p:cond delay="0"/>
                                  </p:stCondLst>
                                  <p:childTnLst>
                                    <p:set>
                                      <p:cBhvr>
                                        <p:cTn id="450" dur="1" fill="hold">
                                          <p:stCondLst>
                                            <p:cond delay="0"/>
                                          </p:stCondLst>
                                        </p:cTn>
                                        <p:tgtEl>
                                          <p:spTgt spid="556"/>
                                        </p:tgtEl>
                                        <p:attrNameLst>
                                          <p:attrName>style.visibility</p:attrName>
                                        </p:attrNameLst>
                                      </p:cBhvr>
                                      <p:to>
                                        <p:strVal val="visible"/>
                                      </p:to>
                                    </p:set>
                                    <p:animEffect transition="in" filter="wipe(left)">
                                      <p:cBhvr>
                                        <p:cTn id="451" dur="500"/>
                                        <p:tgtEl>
                                          <p:spTgt spid="556"/>
                                        </p:tgtEl>
                                      </p:cBhvr>
                                    </p:animEffect>
                                  </p:childTnLst>
                                </p:cTn>
                              </p:par>
                            </p:childTnLst>
                          </p:cTn>
                        </p:par>
                        <p:par>
                          <p:cTn id="452" fill="hold">
                            <p:stCondLst>
                              <p:cond delay="56000"/>
                            </p:stCondLst>
                            <p:childTnLst>
                              <p:par>
                                <p:cTn id="453" presetID="22" presetClass="entr" presetSubtype="8" fill="hold" nodeType="afterEffect">
                                  <p:stCondLst>
                                    <p:cond delay="0"/>
                                  </p:stCondLst>
                                  <p:childTnLst>
                                    <p:set>
                                      <p:cBhvr>
                                        <p:cTn id="454" dur="1" fill="hold">
                                          <p:stCondLst>
                                            <p:cond delay="0"/>
                                          </p:stCondLst>
                                        </p:cTn>
                                        <p:tgtEl>
                                          <p:spTgt spid="557"/>
                                        </p:tgtEl>
                                        <p:attrNameLst>
                                          <p:attrName>style.visibility</p:attrName>
                                        </p:attrNameLst>
                                      </p:cBhvr>
                                      <p:to>
                                        <p:strVal val="visible"/>
                                      </p:to>
                                    </p:set>
                                    <p:animEffect transition="in" filter="wipe(left)">
                                      <p:cBhvr>
                                        <p:cTn id="455" dur="500"/>
                                        <p:tgtEl>
                                          <p:spTgt spid="557"/>
                                        </p:tgtEl>
                                      </p:cBhvr>
                                    </p:animEffect>
                                  </p:childTnLst>
                                </p:cTn>
                              </p:par>
                            </p:childTnLst>
                          </p:cTn>
                        </p:par>
                        <p:par>
                          <p:cTn id="456" fill="hold">
                            <p:stCondLst>
                              <p:cond delay="56500"/>
                            </p:stCondLst>
                            <p:childTnLst>
                              <p:par>
                                <p:cTn id="457" presetID="22" presetClass="entr" presetSubtype="8" fill="hold" nodeType="afterEffect">
                                  <p:stCondLst>
                                    <p:cond delay="0"/>
                                  </p:stCondLst>
                                  <p:childTnLst>
                                    <p:set>
                                      <p:cBhvr>
                                        <p:cTn id="458" dur="1" fill="hold">
                                          <p:stCondLst>
                                            <p:cond delay="0"/>
                                          </p:stCondLst>
                                        </p:cTn>
                                        <p:tgtEl>
                                          <p:spTgt spid="562"/>
                                        </p:tgtEl>
                                        <p:attrNameLst>
                                          <p:attrName>style.visibility</p:attrName>
                                        </p:attrNameLst>
                                      </p:cBhvr>
                                      <p:to>
                                        <p:strVal val="visible"/>
                                      </p:to>
                                    </p:set>
                                    <p:animEffect transition="in" filter="wipe(left)">
                                      <p:cBhvr>
                                        <p:cTn id="459" dur="500"/>
                                        <p:tgtEl>
                                          <p:spTgt spid="562"/>
                                        </p:tgtEl>
                                      </p:cBhvr>
                                    </p:animEffect>
                                  </p:childTnLst>
                                </p:cTn>
                              </p:par>
                            </p:childTnLst>
                          </p:cTn>
                        </p:par>
                        <p:par>
                          <p:cTn id="460" fill="hold">
                            <p:stCondLst>
                              <p:cond delay="57000"/>
                            </p:stCondLst>
                            <p:childTnLst>
                              <p:par>
                                <p:cTn id="461" presetID="22" presetClass="entr" presetSubtype="8" fill="hold" grpId="0" nodeType="afterEffect">
                                  <p:stCondLst>
                                    <p:cond delay="0"/>
                                  </p:stCondLst>
                                  <p:childTnLst>
                                    <p:set>
                                      <p:cBhvr>
                                        <p:cTn id="462" dur="1" fill="hold">
                                          <p:stCondLst>
                                            <p:cond delay="0"/>
                                          </p:stCondLst>
                                        </p:cTn>
                                        <p:tgtEl>
                                          <p:spTgt spid="561"/>
                                        </p:tgtEl>
                                        <p:attrNameLst>
                                          <p:attrName>style.visibility</p:attrName>
                                        </p:attrNameLst>
                                      </p:cBhvr>
                                      <p:to>
                                        <p:strVal val="visible"/>
                                      </p:to>
                                    </p:set>
                                    <p:animEffect transition="in" filter="wipe(left)">
                                      <p:cBhvr>
                                        <p:cTn id="463" dur="500"/>
                                        <p:tgtEl>
                                          <p:spTgt spid="561"/>
                                        </p:tgtEl>
                                      </p:cBhvr>
                                    </p:animEffect>
                                  </p:childTnLst>
                                </p:cTn>
                              </p:par>
                            </p:childTnLst>
                          </p:cTn>
                        </p:par>
                        <p:par>
                          <p:cTn id="464" fill="hold">
                            <p:stCondLst>
                              <p:cond delay="57500"/>
                            </p:stCondLst>
                            <p:childTnLst>
                              <p:par>
                                <p:cTn id="465" presetID="22" presetClass="entr" presetSubtype="8" fill="hold" grpId="0" nodeType="afterEffect">
                                  <p:stCondLst>
                                    <p:cond delay="0"/>
                                  </p:stCondLst>
                                  <p:childTnLst>
                                    <p:set>
                                      <p:cBhvr>
                                        <p:cTn id="466" dur="1" fill="hold">
                                          <p:stCondLst>
                                            <p:cond delay="0"/>
                                          </p:stCondLst>
                                        </p:cTn>
                                        <p:tgtEl>
                                          <p:spTgt spid="566"/>
                                        </p:tgtEl>
                                        <p:attrNameLst>
                                          <p:attrName>style.visibility</p:attrName>
                                        </p:attrNameLst>
                                      </p:cBhvr>
                                      <p:to>
                                        <p:strVal val="visible"/>
                                      </p:to>
                                    </p:set>
                                    <p:animEffect transition="in" filter="wipe(left)">
                                      <p:cBhvr>
                                        <p:cTn id="467" dur="500"/>
                                        <p:tgtEl>
                                          <p:spTgt spid="566"/>
                                        </p:tgtEl>
                                      </p:cBhvr>
                                    </p:animEffect>
                                  </p:childTnLst>
                                </p:cTn>
                              </p:par>
                            </p:childTnLst>
                          </p:cTn>
                        </p:par>
                        <p:par>
                          <p:cTn id="468" fill="hold">
                            <p:stCondLst>
                              <p:cond delay="58000"/>
                            </p:stCondLst>
                            <p:childTnLst>
                              <p:par>
                                <p:cTn id="469" presetID="22" presetClass="entr" presetSubtype="8" fill="hold" nodeType="afterEffect">
                                  <p:stCondLst>
                                    <p:cond delay="0"/>
                                  </p:stCondLst>
                                  <p:childTnLst>
                                    <p:set>
                                      <p:cBhvr>
                                        <p:cTn id="470" dur="1" fill="hold">
                                          <p:stCondLst>
                                            <p:cond delay="0"/>
                                          </p:stCondLst>
                                        </p:cTn>
                                        <p:tgtEl>
                                          <p:spTgt spid="569"/>
                                        </p:tgtEl>
                                        <p:attrNameLst>
                                          <p:attrName>style.visibility</p:attrName>
                                        </p:attrNameLst>
                                      </p:cBhvr>
                                      <p:to>
                                        <p:strVal val="visible"/>
                                      </p:to>
                                    </p:set>
                                    <p:animEffect transition="in" filter="wipe(left)">
                                      <p:cBhvr>
                                        <p:cTn id="471" dur="500"/>
                                        <p:tgtEl>
                                          <p:spTgt spid="569"/>
                                        </p:tgtEl>
                                      </p:cBhvr>
                                    </p:animEffect>
                                  </p:childTnLst>
                                </p:cTn>
                              </p:par>
                            </p:childTnLst>
                          </p:cTn>
                        </p:par>
                        <p:par>
                          <p:cTn id="472" fill="hold">
                            <p:stCondLst>
                              <p:cond delay="58500"/>
                            </p:stCondLst>
                            <p:childTnLst>
                              <p:par>
                                <p:cTn id="473" presetID="22" presetClass="entr" presetSubtype="8" fill="hold" grpId="0" nodeType="afterEffect">
                                  <p:stCondLst>
                                    <p:cond delay="0"/>
                                  </p:stCondLst>
                                  <p:childTnLst>
                                    <p:set>
                                      <p:cBhvr>
                                        <p:cTn id="474" dur="1" fill="hold">
                                          <p:stCondLst>
                                            <p:cond delay="0"/>
                                          </p:stCondLst>
                                        </p:cTn>
                                        <p:tgtEl>
                                          <p:spTgt spid="568"/>
                                        </p:tgtEl>
                                        <p:attrNameLst>
                                          <p:attrName>style.visibility</p:attrName>
                                        </p:attrNameLst>
                                      </p:cBhvr>
                                      <p:to>
                                        <p:strVal val="visible"/>
                                      </p:to>
                                    </p:set>
                                    <p:animEffect transition="in" filter="wipe(left)">
                                      <p:cBhvr>
                                        <p:cTn id="475" dur="500"/>
                                        <p:tgtEl>
                                          <p:spTgt spid="568"/>
                                        </p:tgtEl>
                                      </p:cBhvr>
                                    </p:animEffect>
                                  </p:childTnLst>
                                </p:cTn>
                              </p:par>
                            </p:childTnLst>
                          </p:cTn>
                        </p:par>
                        <p:par>
                          <p:cTn id="476" fill="hold">
                            <p:stCondLst>
                              <p:cond delay="59000"/>
                            </p:stCondLst>
                            <p:childTnLst>
                              <p:par>
                                <p:cTn id="477" presetID="22" presetClass="entr" presetSubtype="8" fill="hold" nodeType="afterEffect">
                                  <p:stCondLst>
                                    <p:cond delay="0"/>
                                  </p:stCondLst>
                                  <p:childTnLst>
                                    <p:set>
                                      <p:cBhvr>
                                        <p:cTn id="478" dur="1" fill="hold">
                                          <p:stCondLst>
                                            <p:cond delay="0"/>
                                          </p:stCondLst>
                                        </p:cTn>
                                        <p:tgtEl>
                                          <p:spTgt spid="571"/>
                                        </p:tgtEl>
                                        <p:attrNameLst>
                                          <p:attrName>style.visibility</p:attrName>
                                        </p:attrNameLst>
                                      </p:cBhvr>
                                      <p:to>
                                        <p:strVal val="visible"/>
                                      </p:to>
                                    </p:set>
                                    <p:animEffect transition="in" filter="wipe(left)">
                                      <p:cBhvr>
                                        <p:cTn id="479" dur="500"/>
                                        <p:tgtEl>
                                          <p:spTgt spid="571"/>
                                        </p:tgtEl>
                                      </p:cBhvr>
                                    </p:animEffect>
                                  </p:childTnLst>
                                </p:cTn>
                              </p:par>
                            </p:childTnLst>
                          </p:cTn>
                        </p:par>
                        <p:par>
                          <p:cTn id="480" fill="hold">
                            <p:stCondLst>
                              <p:cond delay="59500"/>
                            </p:stCondLst>
                            <p:childTnLst>
                              <p:par>
                                <p:cTn id="481" presetID="22" presetClass="entr" presetSubtype="8" fill="hold" grpId="0" nodeType="afterEffect">
                                  <p:stCondLst>
                                    <p:cond delay="0"/>
                                  </p:stCondLst>
                                  <p:childTnLst>
                                    <p:set>
                                      <p:cBhvr>
                                        <p:cTn id="482" dur="1" fill="hold">
                                          <p:stCondLst>
                                            <p:cond delay="0"/>
                                          </p:stCondLst>
                                        </p:cTn>
                                        <p:tgtEl>
                                          <p:spTgt spid="570"/>
                                        </p:tgtEl>
                                        <p:attrNameLst>
                                          <p:attrName>style.visibility</p:attrName>
                                        </p:attrNameLst>
                                      </p:cBhvr>
                                      <p:to>
                                        <p:strVal val="visible"/>
                                      </p:to>
                                    </p:set>
                                    <p:animEffect transition="in" filter="wipe(left)">
                                      <p:cBhvr>
                                        <p:cTn id="483" dur="500"/>
                                        <p:tgtEl>
                                          <p:spTgt spid="570"/>
                                        </p:tgtEl>
                                      </p:cBhvr>
                                    </p:animEffect>
                                  </p:childTnLst>
                                </p:cTn>
                              </p:par>
                            </p:childTnLst>
                          </p:cTn>
                        </p:par>
                        <p:par>
                          <p:cTn id="484" fill="hold">
                            <p:stCondLst>
                              <p:cond delay="60000"/>
                            </p:stCondLst>
                            <p:childTnLst>
                              <p:par>
                                <p:cTn id="485" presetID="22" presetClass="entr" presetSubtype="8" fill="hold" nodeType="afterEffect">
                                  <p:stCondLst>
                                    <p:cond delay="0"/>
                                  </p:stCondLst>
                                  <p:childTnLst>
                                    <p:set>
                                      <p:cBhvr>
                                        <p:cTn id="486" dur="1" fill="hold">
                                          <p:stCondLst>
                                            <p:cond delay="0"/>
                                          </p:stCondLst>
                                        </p:cTn>
                                        <p:tgtEl>
                                          <p:spTgt spid="572"/>
                                        </p:tgtEl>
                                        <p:attrNameLst>
                                          <p:attrName>style.visibility</p:attrName>
                                        </p:attrNameLst>
                                      </p:cBhvr>
                                      <p:to>
                                        <p:strVal val="visible"/>
                                      </p:to>
                                    </p:set>
                                    <p:animEffect transition="in" filter="wipe(left)">
                                      <p:cBhvr>
                                        <p:cTn id="487" dur="500"/>
                                        <p:tgtEl>
                                          <p:spTgt spid="572"/>
                                        </p:tgtEl>
                                      </p:cBhvr>
                                    </p:animEffect>
                                  </p:childTnLst>
                                </p:cTn>
                              </p:par>
                            </p:childTnLst>
                          </p:cTn>
                        </p:par>
                        <p:par>
                          <p:cTn id="488" fill="hold">
                            <p:stCondLst>
                              <p:cond delay="60500"/>
                            </p:stCondLst>
                            <p:childTnLst>
                              <p:par>
                                <p:cTn id="489" presetID="22" presetClass="entr" presetSubtype="8" fill="hold" grpId="0" nodeType="afterEffect">
                                  <p:stCondLst>
                                    <p:cond delay="0"/>
                                  </p:stCondLst>
                                  <p:childTnLst>
                                    <p:set>
                                      <p:cBhvr>
                                        <p:cTn id="490" dur="1" fill="hold">
                                          <p:stCondLst>
                                            <p:cond delay="0"/>
                                          </p:stCondLst>
                                        </p:cTn>
                                        <p:tgtEl>
                                          <p:spTgt spid="573"/>
                                        </p:tgtEl>
                                        <p:attrNameLst>
                                          <p:attrName>style.visibility</p:attrName>
                                        </p:attrNameLst>
                                      </p:cBhvr>
                                      <p:to>
                                        <p:strVal val="visible"/>
                                      </p:to>
                                    </p:set>
                                    <p:animEffect transition="in" filter="wipe(left)">
                                      <p:cBhvr>
                                        <p:cTn id="491" dur="500"/>
                                        <p:tgtEl>
                                          <p:spTgt spid="573"/>
                                        </p:tgtEl>
                                      </p:cBhvr>
                                    </p:animEffect>
                                  </p:childTnLst>
                                </p:cTn>
                              </p:par>
                            </p:childTnLst>
                          </p:cTn>
                        </p:par>
                        <p:par>
                          <p:cTn id="492" fill="hold">
                            <p:stCondLst>
                              <p:cond delay="61000"/>
                            </p:stCondLst>
                            <p:childTnLst>
                              <p:par>
                                <p:cTn id="493" presetID="22" presetClass="entr" presetSubtype="8" fill="hold" nodeType="afterEffect">
                                  <p:stCondLst>
                                    <p:cond delay="0"/>
                                  </p:stCondLst>
                                  <p:childTnLst>
                                    <p:set>
                                      <p:cBhvr>
                                        <p:cTn id="494" dur="1" fill="hold">
                                          <p:stCondLst>
                                            <p:cond delay="0"/>
                                          </p:stCondLst>
                                        </p:cTn>
                                        <p:tgtEl>
                                          <p:spTgt spid="575"/>
                                        </p:tgtEl>
                                        <p:attrNameLst>
                                          <p:attrName>style.visibility</p:attrName>
                                        </p:attrNameLst>
                                      </p:cBhvr>
                                      <p:to>
                                        <p:strVal val="visible"/>
                                      </p:to>
                                    </p:set>
                                    <p:animEffect transition="in" filter="wipe(left)">
                                      <p:cBhvr>
                                        <p:cTn id="495" dur="500"/>
                                        <p:tgtEl>
                                          <p:spTgt spid="575"/>
                                        </p:tgtEl>
                                      </p:cBhvr>
                                    </p:animEffect>
                                  </p:childTnLst>
                                </p:cTn>
                              </p:par>
                            </p:childTnLst>
                          </p:cTn>
                        </p:par>
                        <p:par>
                          <p:cTn id="496" fill="hold">
                            <p:stCondLst>
                              <p:cond delay="61500"/>
                            </p:stCondLst>
                            <p:childTnLst>
                              <p:par>
                                <p:cTn id="497" presetID="22" presetClass="entr" presetSubtype="8" fill="hold" grpId="0" nodeType="afterEffect">
                                  <p:stCondLst>
                                    <p:cond delay="0"/>
                                  </p:stCondLst>
                                  <p:childTnLst>
                                    <p:set>
                                      <p:cBhvr>
                                        <p:cTn id="498" dur="1" fill="hold">
                                          <p:stCondLst>
                                            <p:cond delay="0"/>
                                          </p:stCondLst>
                                        </p:cTn>
                                        <p:tgtEl>
                                          <p:spTgt spid="574"/>
                                        </p:tgtEl>
                                        <p:attrNameLst>
                                          <p:attrName>style.visibility</p:attrName>
                                        </p:attrNameLst>
                                      </p:cBhvr>
                                      <p:to>
                                        <p:strVal val="visible"/>
                                      </p:to>
                                    </p:set>
                                    <p:animEffect transition="in" filter="wipe(left)">
                                      <p:cBhvr>
                                        <p:cTn id="499" dur="500"/>
                                        <p:tgtEl>
                                          <p:spTgt spid="574"/>
                                        </p:tgtEl>
                                      </p:cBhvr>
                                    </p:animEffect>
                                  </p:childTnLst>
                                </p:cTn>
                              </p:par>
                            </p:childTnLst>
                          </p:cTn>
                        </p:par>
                        <p:par>
                          <p:cTn id="500" fill="hold">
                            <p:stCondLst>
                              <p:cond delay="62000"/>
                            </p:stCondLst>
                            <p:childTnLst>
                              <p:par>
                                <p:cTn id="501" presetID="22" presetClass="entr" presetSubtype="8" fill="hold" nodeType="afterEffect">
                                  <p:stCondLst>
                                    <p:cond delay="0"/>
                                  </p:stCondLst>
                                  <p:childTnLst>
                                    <p:set>
                                      <p:cBhvr>
                                        <p:cTn id="502" dur="1" fill="hold">
                                          <p:stCondLst>
                                            <p:cond delay="0"/>
                                          </p:stCondLst>
                                        </p:cTn>
                                        <p:tgtEl>
                                          <p:spTgt spid="577"/>
                                        </p:tgtEl>
                                        <p:attrNameLst>
                                          <p:attrName>style.visibility</p:attrName>
                                        </p:attrNameLst>
                                      </p:cBhvr>
                                      <p:to>
                                        <p:strVal val="visible"/>
                                      </p:to>
                                    </p:set>
                                    <p:animEffect transition="in" filter="wipe(left)">
                                      <p:cBhvr>
                                        <p:cTn id="503" dur="500"/>
                                        <p:tgtEl>
                                          <p:spTgt spid="577"/>
                                        </p:tgtEl>
                                      </p:cBhvr>
                                    </p:animEffect>
                                  </p:childTnLst>
                                </p:cTn>
                              </p:par>
                            </p:childTnLst>
                          </p:cTn>
                        </p:par>
                        <p:par>
                          <p:cTn id="504" fill="hold">
                            <p:stCondLst>
                              <p:cond delay="62500"/>
                            </p:stCondLst>
                            <p:childTnLst>
                              <p:par>
                                <p:cTn id="505" presetID="22" presetClass="entr" presetSubtype="8" fill="hold" grpId="0" nodeType="afterEffect">
                                  <p:stCondLst>
                                    <p:cond delay="0"/>
                                  </p:stCondLst>
                                  <p:childTnLst>
                                    <p:set>
                                      <p:cBhvr>
                                        <p:cTn id="506" dur="1" fill="hold">
                                          <p:stCondLst>
                                            <p:cond delay="0"/>
                                          </p:stCondLst>
                                        </p:cTn>
                                        <p:tgtEl>
                                          <p:spTgt spid="576"/>
                                        </p:tgtEl>
                                        <p:attrNameLst>
                                          <p:attrName>style.visibility</p:attrName>
                                        </p:attrNameLst>
                                      </p:cBhvr>
                                      <p:to>
                                        <p:strVal val="visible"/>
                                      </p:to>
                                    </p:set>
                                    <p:animEffect transition="in" filter="wipe(left)">
                                      <p:cBhvr>
                                        <p:cTn id="507" dur="500"/>
                                        <p:tgtEl>
                                          <p:spTgt spid="576"/>
                                        </p:tgtEl>
                                      </p:cBhvr>
                                    </p:animEffect>
                                  </p:childTnLst>
                                </p:cTn>
                              </p:par>
                            </p:childTnLst>
                          </p:cTn>
                        </p:par>
                        <p:par>
                          <p:cTn id="508" fill="hold">
                            <p:stCondLst>
                              <p:cond delay="63000"/>
                            </p:stCondLst>
                            <p:childTnLst>
                              <p:par>
                                <p:cTn id="509" presetID="22" presetClass="entr" presetSubtype="8" fill="hold" nodeType="afterEffect">
                                  <p:stCondLst>
                                    <p:cond delay="0"/>
                                  </p:stCondLst>
                                  <p:childTnLst>
                                    <p:set>
                                      <p:cBhvr>
                                        <p:cTn id="510" dur="1" fill="hold">
                                          <p:stCondLst>
                                            <p:cond delay="0"/>
                                          </p:stCondLst>
                                        </p:cTn>
                                        <p:tgtEl>
                                          <p:spTgt spid="578"/>
                                        </p:tgtEl>
                                        <p:attrNameLst>
                                          <p:attrName>style.visibility</p:attrName>
                                        </p:attrNameLst>
                                      </p:cBhvr>
                                      <p:to>
                                        <p:strVal val="visible"/>
                                      </p:to>
                                    </p:set>
                                    <p:animEffect transition="in" filter="wipe(left)">
                                      <p:cBhvr>
                                        <p:cTn id="511" dur="500"/>
                                        <p:tgtEl>
                                          <p:spTgt spid="578"/>
                                        </p:tgtEl>
                                      </p:cBhvr>
                                    </p:animEffect>
                                  </p:childTnLst>
                                </p:cTn>
                              </p:par>
                            </p:childTnLst>
                          </p:cTn>
                        </p:par>
                        <p:par>
                          <p:cTn id="512" fill="hold">
                            <p:stCondLst>
                              <p:cond delay="63500"/>
                            </p:stCondLst>
                            <p:childTnLst>
                              <p:par>
                                <p:cTn id="513" presetID="22" presetClass="entr" presetSubtype="8" fill="hold" nodeType="afterEffect">
                                  <p:stCondLst>
                                    <p:cond delay="0"/>
                                  </p:stCondLst>
                                  <p:childTnLst>
                                    <p:set>
                                      <p:cBhvr>
                                        <p:cTn id="514" dur="1" fill="hold">
                                          <p:stCondLst>
                                            <p:cond delay="0"/>
                                          </p:stCondLst>
                                        </p:cTn>
                                        <p:tgtEl>
                                          <p:spTgt spid="579"/>
                                        </p:tgtEl>
                                        <p:attrNameLst>
                                          <p:attrName>style.visibility</p:attrName>
                                        </p:attrNameLst>
                                      </p:cBhvr>
                                      <p:to>
                                        <p:strVal val="visible"/>
                                      </p:to>
                                    </p:set>
                                    <p:animEffect transition="in" filter="wipe(left)">
                                      <p:cBhvr>
                                        <p:cTn id="515" dur="500"/>
                                        <p:tgtEl>
                                          <p:spTgt spid="579"/>
                                        </p:tgtEl>
                                      </p:cBhvr>
                                    </p:animEffect>
                                  </p:childTnLst>
                                </p:cTn>
                              </p:par>
                            </p:childTnLst>
                          </p:cTn>
                        </p:par>
                        <p:par>
                          <p:cTn id="516" fill="hold">
                            <p:stCondLst>
                              <p:cond delay="64000"/>
                            </p:stCondLst>
                            <p:childTnLst>
                              <p:par>
                                <p:cTn id="517" presetID="22" presetClass="entr" presetSubtype="8" fill="hold" grpId="0" nodeType="afterEffect">
                                  <p:stCondLst>
                                    <p:cond delay="0"/>
                                  </p:stCondLst>
                                  <p:childTnLst>
                                    <p:set>
                                      <p:cBhvr>
                                        <p:cTn id="518" dur="1" fill="hold">
                                          <p:stCondLst>
                                            <p:cond delay="0"/>
                                          </p:stCondLst>
                                        </p:cTn>
                                        <p:tgtEl>
                                          <p:spTgt spid="580"/>
                                        </p:tgtEl>
                                        <p:attrNameLst>
                                          <p:attrName>style.visibility</p:attrName>
                                        </p:attrNameLst>
                                      </p:cBhvr>
                                      <p:to>
                                        <p:strVal val="visible"/>
                                      </p:to>
                                    </p:set>
                                    <p:animEffect transition="in" filter="wipe(left)">
                                      <p:cBhvr>
                                        <p:cTn id="519" dur="500"/>
                                        <p:tgtEl>
                                          <p:spTgt spid="580"/>
                                        </p:tgtEl>
                                      </p:cBhvr>
                                    </p:animEffect>
                                  </p:childTnLst>
                                </p:cTn>
                              </p:par>
                            </p:childTnLst>
                          </p:cTn>
                        </p:par>
                        <p:par>
                          <p:cTn id="520" fill="hold">
                            <p:stCondLst>
                              <p:cond delay="64500"/>
                            </p:stCondLst>
                            <p:childTnLst>
                              <p:par>
                                <p:cTn id="521" presetID="22" presetClass="entr" presetSubtype="8" fill="hold" grpId="0" nodeType="afterEffect">
                                  <p:stCondLst>
                                    <p:cond delay="0"/>
                                  </p:stCondLst>
                                  <p:childTnLst>
                                    <p:set>
                                      <p:cBhvr>
                                        <p:cTn id="522" dur="1" fill="hold">
                                          <p:stCondLst>
                                            <p:cond delay="0"/>
                                          </p:stCondLst>
                                        </p:cTn>
                                        <p:tgtEl>
                                          <p:spTgt spid="581"/>
                                        </p:tgtEl>
                                        <p:attrNameLst>
                                          <p:attrName>style.visibility</p:attrName>
                                        </p:attrNameLst>
                                      </p:cBhvr>
                                      <p:to>
                                        <p:strVal val="visible"/>
                                      </p:to>
                                    </p:set>
                                    <p:animEffect transition="in" filter="wipe(left)">
                                      <p:cBhvr>
                                        <p:cTn id="523" dur="500"/>
                                        <p:tgtEl>
                                          <p:spTgt spid="581"/>
                                        </p:tgtEl>
                                      </p:cBhvr>
                                    </p:animEffect>
                                  </p:childTnLst>
                                </p:cTn>
                              </p:par>
                            </p:childTnLst>
                          </p:cTn>
                        </p:par>
                        <p:par>
                          <p:cTn id="524" fill="hold">
                            <p:stCondLst>
                              <p:cond delay="65000"/>
                            </p:stCondLst>
                            <p:childTnLst>
                              <p:par>
                                <p:cTn id="525" presetID="22" presetClass="entr" presetSubtype="8" fill="hold" grpId="0" nodeType="afterEffect">
                                  <p:stCondLst>
                                    <p:cond delay="0"/>
                                  </p:stCondLst>
                                  <p:childTnLst>
                                    <p:set>
                                      <p:cBhvr>
                                        <p:cTn id="526" dur="1" fill="hold">
                                          <p:stCondLst>
                                            <p:cond delay="0"/>
                                          </p:stCondLst>
                                        </p:cTn>
                                        <p:tgtEl>
                                          <p:spTgt spid="582"/>
                                        </p:tgtEl>
                                        <p:attrNameLst>
                                          <p:attrName>style.visibility</p:attrName>
                                        </p:attrNameLst>
                                      </p:cBhvr>
                                      <p:to>
                                        <p:strVal val="visible"/>
                                      </p:to>
                                    </p:set>
                                    <p:animEffect transition="in" filter="wipe(left)">
                                      <p:cBhvr>
                                        <p:cTn id="527" dur="500"/>
                                        <p:tgtEl>
                                          <p:spTgt spid="582"/>
                                        </p:tgtEl>
                                      </p:cBhvr>
                                    </p:animEffect>
                                  </p:childTnLst>
                                </p:cTn>
                              </p:par>
                            </p:childTnLst>
                          </p:cTn>
                        </p:par>
                        <p:par>
                          <p:cTn id="528" fill="hold">
                            <p:stCondLst>
                              <p:cond delay="65500"/>
                            </p:stCondLst>
                            <p:childTnLst>
                              <p:par>
                                <p:cTn id="529" presetID="22" presetClass="entr" presetSubtype="8" fill="hold" nodeType="afterEffect">
                                  <p:stCondLst>
                                    <p:cond delay="0"/>
                                  </p:stCondLst>
                                  <p:childTnLst>
                                    <p:set>
                                      <p:cBhvr>
                                        <p:cTn id="530" dur="1" fill="hold">
                                          <p:stCondLst>
                                            <p:cond delay="0"/>
                                          </p:stCondLst>
                                        </p:cTn>
                                        <p:tgtEl>
                                          <p:spTgt spid="584"/>
                                        </p:tgtEl>
                                        <p:attrNameLst>
                                          <p:attrName>style.visibility</p:attrName>
                                        </p:attrNameLst>
                                      </p:cBhvr>
                                      <p:to>
                                        <p:strVal val="visible"/>
                                      </p:to>
                                    </p:set>
                                    <p:animEffect transition="in" filter="wipe(left)">
                                      <p:cBhvr>
                                        <p:cTn id="531" dur="500"/>
                                        <p:tgtEl>
                                          <p:spTgt spid="584"/>
                                        </p:tgtEl>
                                      </p:cBhvr>
                                    </p:animEffect>
                                  </p:childTnLst>
                                </p:cTn>
                              </p:par>
                            </p:childTnLst>
                          </p:cTn>
                        </p:par>
                        <p:par>
                          <p:cTn id="532" fill="hold">
                            <p:stCondLst>
                              <p:cond delay="66000"/>
                            </p:stCondLst>
                            <p:childTnLst>
                              <p:par>
                                <p:cTn id="533" presetID="22" presetClass="entr" presetSubtype="8" fill="hold" grpId="0" nodeType="afterEffect">
                                  <p:stCondLst>
                                    <p:cond delay="0"/>
                                  </p:stCondLst>
                                  <p:childTnLst>
                                    <p:set>
                                      <p:cBhvr>
                                        <p:cTn id="534" dur="1" fill="hold">
                                          <p:stCondLst>
                                            <p:cond delay="0"/>
                                          </p:stCondLst>
                                        </p:cTn>
                                        <p:tgtEl>
                                          <p:spTgt spid="583"/>
                                        </p:tgtEl>
                                        <p:attrNameLst>
                                          <p:attrName>style.visibility</p:attrName>
                                        </p:attrNameLst>
                                      </p:cBhvr>
                                      <p:to>
                                        <p:strVal val="visible"/>
                                      </p:to>
                                    </p:set>
                                    <p:animEffect transition="in" filter="wipe(left)">
                                      <p:cBhvr>
                                        <p:cTn id="535" dur="500"/>
                                        <p:tgtEl>
                                          <p:spTgt spid="583"/>
                                        </p:tgtEl>
                                      </p:cBhvr>
                                    </p:animEffect>
                                  </p:childTnLst>
                                </p:cTn>
                              </p:par>
                            </p:childTnLst>
                          </p:cTn>
                        </p:par>
                        <p:par>
                          <p:cTn id="536" fill="hold">
                            <p:stCondLst>
                              <p:cond delay="66500"/>
                            </p:stCondLst>
                            <p:childTnLst>
                              <p:par>
                                <p:cTn id="537" presetID="22" presetClass="entr" presetSubtype="8" fill="hold" nodeType="afterEffect">
                                  <p:stCondLst>
                                    <p:cond delay="0"/>
                                  </p:stCondLst>
                                  <p:childTnLst>
                                    <p:set>
                                      <p:cBhvr>
                                        <p:cTn id="538" dur="1" fill="hold">
                                          <p:stCondLst>
                                            <p:cond delay="0"/>
                                          </p:stCondLst>
                                        </p:cTn>
                                        <p:tgtEl>
                                          <p:spTgt spid="586"/>
                                        </p:tgtEl>
                                        <p:attrNameLst>
                                          <p:attrName>style.visibility</p:attrName>
                                        </p:attrNameLst>
                                      </p:cBhvr>
                                      <p:to>
                                        <p:strVal val="visible"/>
                                      </p:to>
                                    </p:set>
                                    <p:animEffect transition="in" filter="wipe(left)">
                                      <p:cBhvr>
                                        <p:cTn id="539" dur="500"/>
                                        <p:tgtEl>
                                          <p:spTgt spid="586"/>
                                        </p:tgtEl>
                                      </p:cBhvr>
                                    </p:animEffect>
                                  </p:childTnLst>
                                </p:cTn>
                              </p:par>
                            </p:childTnLst>
                          </p:cTn>
                        </p:par>
                        <p:par>
                          <p:cTn id="540" fill="hold">
                            <p:stCondLst>
                              <p:cond delay="67000"/>
                            </p:stCondLst>
                            <p:childTnLst>
                              <p:par>
                                <p:cTn id="541" presetID="22" presetClass="entr" presetSubtype="8" fill="hold" grpId="0" nodeType="afterEffect">
                                  <p:stCondLst>
                                    <p:cond delay="0"/>
                                  </p:stCondLst>
                                  <p:childTnLst>
                                    <p:set>
                                      <p:cBhvr>
                                        <p:cTn id="542" dur="1" fill="hold">
                                          <p:stCondLst>
                                            <p:cond delay="0"/>
                                          </p:stCondLst>
                                        </p:cTn>
                                        <p:tgtEl>
                                          <p:spTgt spid="585"/>
                                        </p:tgtEl>
                                        <p:attrNameLst>
                                          <p:attrName>style.visibility</p:attrName>
                                        </p:attrNameLst>
                                      </p:cBhvr>
                                      <p:to>
                                        <p:strVal val="visible"/>
                                      </p:to>
                                    </p:set>
                                    <p:animEffect transition="in" filter="wipe(left)">
                                      <p:cBhvr>
                                        <p:cTn id="543" dur="500"/>
                                        <p:tgtEl>
                                          <p:spTgt spid="585"/>
                                        </p:tgtEl>
                                      </p:cBhvr>
                                    </p:animEffect>
                                  </p:childTnLst>
                                </p:cTn>
                              </p:par>
                            </p:childTnLst>
                          </p:cTn>
                        </p:par>
                        <p:par>
                          <p:cTn id="544" fill="hold">
                            <p:stCondLst>
                              <p:cond delay="67500"/>
                            </p:stCondLst>
                            <p:childTnLst>
                              <p:par>
                                <p:cTn id="545" presetID="22" presetClass="entr" presetSubtype="8" fill="hold" nodeType="afterEffect">
                                  <p:stCondLst>
                                    <p:cond delay="0"/>
                                  </p:stCondLst>
                                  <p:childTnLst>
                                    <p:set>
                                      <p:cBhvr>
                                        <p:cTn id="546" dur="1" fill="hold">
                                          <p:stCondLst>
                                            <p:cond delay="0"/>
                                          </p:stCondLst>
                                        </p:cTn>
                                        <p:tgtEl>
                                          <p:spTgt spid="565"/>
                                        </p:tgtEl>
                                        <p:attrNameLst>
                                          <p:attrName>style.visibility</p:attrName>
                                        </p:attrNameLst>
                                      </p:cBhvr>
                                      <p:to>
                                        <p:strVal val="visible"/>
                                      </p:to>
                                    </p:set>
                                    <p:animEffect transition="in" filter="wipe(left)">
                                      <p:cBhvr>
                                        <p:cTn id="547" dur="500"/>
                                        <p:tgtEl>
                                          <p:spTgt spid="565"/>
                                        </p:tgtEl>
                                      </p:cBhvr>
                                    </p:animEffect>
                                  </p:childTnLst>
                                </p:cTn>
                              </p:par>
                            </p:childTnLst>
                          </p:cTn>
                        </p:par>
                        <p:par>
                          <p:cTn id="548" fill="hold">
                            <p:stCondLst>
                              <p:cond delay="68000"/>
                            </p:stCondLst>
                            <p:childTnLst>
                              <p:par>
                                <p:cTn id="549" presetID="22" presetClass="entr" presetSubtype="8" fill="hold" grpId="0" nodeType="afterEffect">
                                  <p:stCondLst>
                                    <p:cond delay="0"/>
                                  </p:stCondLst>
                                  <p:childTnLst>
                                    <p:set>
                                      <p:cBhvr>
                                        <p:cTn id="550" dur="1" fill="hold">
                                          <p:stCondLst>
                                            <p:cond delay="0"/>
                                          </p:stCondLst>
                                        </p:cTn>
                                        <p:tgtEl>
                                          <p:spTgt spid="587"/>
                                        </p:tgtEl>
                                        <p:attrNameLst>
                                          <p:attrName>style.visibility</p:attrName>
                                        </p:attrNameLst>
                                      </p:cBhvr>
                                      <p:to>
                                        <p:strVal val="visible"/>
                                      </p:to>
                                    </p:set>
                                    <p:animEffect transition="in" filter="wipe(left)">
                                      <p:cBhvr>
                                        <p:cTn id="551" dur="500"/>
                                        <p:tgtEl>
                                          <p:spTgt spid="587"/>
                                        </p:tgtEl>
                                      </p:cBhvr>
                                    </p:animEffect>
                                  </p:childTnLst>
                                </p:cTn>
                              </p:par>
                            </p:childTnLst>
                          </p:cTn>
                        </p:par>
                        <p:par>
                          <p:cTn id="552" fill="hold">
                            <p:stCondLst>
                              <p:cond delay="68500"/>
                            </p:stCondLst>
                            <p:childTnLst>
                              <p:par>
                                <p:cTn id="553" presetID="22" presetClass="entr" presetSubtype="8" fill="hold" nodeType="afterEffect">
                                  <p:stCondLst>
                                    <p:cond delay="0"/>
                                  </p:stCondLst>
                                  <p:childTnLst>
                                    <p:set>
                                      <p:cBhvr>
                                        <p:cTn id="554" dur="1" fill="hold">
                                          <p:stCondLst>
                                            <p:cond delay="0"/>
                                          </p:stCondLst>
                                        </p:cTn>
                                        <p:tgtEl>
                                          <p:spTgt spid="588"/>
                                        </p:tgtEl>
                                        <p:attrNameLst>
                                          <p:attrName>style.visibility</p:attrName>
                                        </p:attrNameLst>
                                      </p:cBhvr>
                                      <p:to>
                                        <p:strVal val="visible"/>
                                      </p:to>
                                    </p:set>
                                    <p:animEffect transition="in" filter="wipe(left)">
                                      <p:cBhvr>
                                        <p:cTn id="555" dur="500"/>
                                        <p:tgtEl>
                                          <p:spTgt spid="588"/>
                                        </p:tgtEl>
                                      </p:cBhvr>
                                    </p:animEffect>
                                  </p:childTnLst>
                                </p:cTn>
                              </p:par>
                            </p:childTnLst>
                          </p:cTn>
                        </p:par>
                        <p:par>
                          <p:cTn id="556" fill="hold">
                            <p:stCondLst>
                              <p:cond delay="69000"/>
                            </p:stCondLst>
                            <p:childTnLst>
                              <p:par>
                                <p:cTn id="557" presetID="22" presetClass="entr" presetSubtype="8" fill="hold" grpId="0" nodeType="afterEffect">
                                  <p:stCondLst>
                                    <p:cond delay="0"/>
                                  </p:stCondLst>
                                  <p:childTnLst>
                                    <p:set>
                                      <p:cBhvr>
                                        <p:cTn id="558" dur="1" fill="hold">
                                          <p:stCondLst>
                                            <p:cond delay="0"/>
                                          </p:stCondLst>
                                        </p:cTn>
                                        <p:tgtEl>
                                          <p:spTgt spid="589"/>
                                        </p:tgtEl>
                                        <p:attrNameLst>
                                          <p:attrName>style.visibility</p:attrName>
                                        </p:attrNameLst>
                                      </p:cBhvr>
                                      <p:to>
                                        <p:strVal val="visible"/>
                                      </p:to>
                                    </p:set>
                                    <p:animEffect transition="in" filter="wipe(left)">
                                      <p:cBhvr>
                                        <p:cTn id="559" dur="500"/>
                                        <p:tgtEl>
                                          <p:spTgt spid="589"/>
                                        </p:tgtEl>
                                      </p:cBhvr>
                                    </p:animEffect>
                                  </p:childTnLst>
                                </p:cTn>
                              </p:par>
                            </p:childTnLst>
                          </p:cTn>
                        </p:par>
                        <p:par>
                          <p:cTn id="560" fill="hold">
                            <p:stCondLst>
                              <p:cond delay="69500"/>
                            </p:stCondLst>
                            <p:childTnLst>
                              <p:par>
                                <p:cTn id="561" presetID="22" presetClass="entr" presetSubtype="8" fill="hold" nodeType="afterEffect">
                                  <p:stCondLst>
                                    <p:cond delay="0"/>
                                  </p:stCondLst>
                                  <p:childTnLst>
                                    <p:set>
                                      <p:cBhvr>
                                        <p:cTn id="562" dur="1" fill="hold">
                                          <p:stCondLst>
                                            <p:cond delay="0"/>
                                          </p:stCondLst>
                                        </p:cTn>
                                        <p:tgtEl>
                                          <p:spTgt spid="590"/>
                                        </p:tgtEl>
                                        <p:attrNameLst>
                                          <p:attrName>style.visibility</p:attrName>
                                        </p:attrNameLst>
                                      </p:cBhvr>
                                      <p:to>
                                        <p:strVal val="visible"/>
                                      </p:to>
                                    </p:set>
                                    <p:animEffect transition="in" filter="wipe(left)">
                                      <p:cBhvr>
                                        <p:cTn id="563" dur="500"/>
                                        <p:tgtEl>
                                          <p:spTgt spid="590"/>
                                        </p:tgtEl>
                                      </p:cBhvr>
                                    </p:animEffect>
                                  </p:childTnLst>
                                </p:cTn>
                              </p:par>
                            </p:childTnLst>
                          </p:cTn>
                        </p:par>
                        <p:par>
                          <p:cTn id="564" fill="hold">
                            <p:stCondLst>
                              <p:cond delay="70000"/>
                            </p:stCondLst>
                            <p:childTnLst>
                              <p:par>
                                <p:cTn id="565" presetID="22" presetClass="entr" presetSubtype="8" fill="hold" nodeType="afterEffect">
                                  <p:stCondLst>
                                    <p:cond delay="0"/>
                                  </p:stCondLst>
                                  <p:childTnLst>
                                    <p:set>
                                      <p:cBhvr>
                                        <p:cTn id="566" dur="1" fill="hold">
                                          <p:stCondLst>
                                            <p:cond delay="0"/>
                                          </p:stCondLst>
                                        </p:cTn>
                                        <p:tgtEl>
                                          <p:spTgt spid="591"/>
                                        </p:tgtEl>
                                        <p:attrNameLst>
                                          <p:attrName>style.visibility</p:attrName>
                                        </p:attrNameLst>
                                      </p:cBhvr>
                                      <p:to>
                                        <p:strVal val="visible"/>
                                      </p:to>
                                    </p:set>
                                    <p:animEffect transition="in" filter="wipe(left)">
                                      <p:cBhvr>
                                        <p:cTn id="567" dur="500"/>
                                        <p:tgtEl>
                                          <p:spTgt spid="591"/>
                                        </p:tgtEl>
                                      </p:cBhvr>
                                    </p:animEffect>
                                  </p:childTnLst>
                                </p:cTn>
                              </p:par>
                            </p:childTnLst>
                          </p:cTn>
                        </p:par>
                        <p:par>
                          <p:cTn id="568" fill="hold">
                            <p:stCondLst>
                              <p:cond delay="70500"/>
                            </p:stCondLst>
                            <p:childTnLst>
                              <p:par>
                                <p:cTn id="569" presetID="22" presetClass="entr" presetSubtype="8" fill="hold" grpId="0" nodeType="afterEffect">
                                  <p:stCondLst>
                                    <p:cond delay="0"/>
                                  </p:stCondLst>
                                  <p:childTnLst>
                                    <p:set>
                                      <p:cBhvr>
                                        <p:cTn id="570" dur="1" fill="hold">
                                          <p:stCondLst>
                                            <p:cond delay="0"/>
                                          </p:stCondLst>
                                        </p:cTn>
                                        <p:tgtEl>
                                          <p:spTgt spid="592"/>
                                        </p:tgtEl>
                                        <p:attrNameLst>
                                          <p:attrName>style.visibility</p:attrName>
                                        </p:attrNameLst>
                                      </p:cBhvr>
                                      <p:to>
                                        <p:strVal val="visible"/>
                                      </p:to>
                                    </p:set>
                                    <p:animEffect transition="in" filter="wipe(left)">
                                      <p:cBhvr>
                                        <p:cTn id="571" dur="500"/>
                                        <p:tgtEl>
                                          <p:spTgt spid="592"/>
                                        </p:tgtEl>
                                      </p:cBhvr>
                                    </p:animEffect>
                                  </p:childTnLst>
                                </p:cTn>
                              </p:par>
                            </p:childTnLst>
                          </p:cTn>
                        </p:par>
                        <p:par>
                          <p:cTn id="572" fill="hold">
                            <p:stCondLst>
                              <p:cond delay="71000"/>
                            </p:stCondLst>
                            <p:childTnLst>
                              <p:par>
                                <p:cTn id="573" presetID="22" presetClass="entr" presetSubtype="8" fill="hold" nodeType="afterEffect">
                                  <p:stCondLst>
                                    <p:cond delay="0"/>
                                  </p:stCondLst>
                                  <p:childTnLst>
                                    <p:set>
                                      <p:cBhvr>
                                        <p:cTn id="574" dur="1" fill="hold">
                                          <p:stCondLst>
                                            <p:cond delay="0"/>
                                          </p:stCondLst>
                                        </p:cTn>
                                        <p:tgtEl>
                                          <p:spTgt spid="593"/>
                                        </p:tgtEl>
                                        <p:attrNameLst>
                                          <p:attrName>style.visibility</p:attrName>
                                        </p:attrNameLst>
                                      </p:cBhvr>
                                      <p:to>
                                        <p:strVal val="visible"/>
                                      </p:to>
                                    </p:set>
                                    <p:animEffect transition="in" filter="wipe(left)">
                                      <p:cBhvr>
                                        <p:cTn id="575" dur="500"/>
                                        <p:tgtEl>
                                          <p:spTgt spid="593"/>
                                        </p:tgtEl>
                                      </p:cBhvr>
                                    </p:animEffect>
                                  </p:childTnLst>
                                </p:cTn>
                              </p:par>
                            </p:childTnLst>
                          </p:cTn>
                        </p:par>
                        <p:par>
                          <p:cTn id="576" fill="hold">
                            <p:stCondLst>
                              <p:cond delay="71500"/>
                            </p:stCondLst>
                            <p:childTnLst>
                              <p:par>
                                <p:cTn id="577" presetID="22" presetClass="entr" presetSubtype="8" fill="hold" nodeType="afterEffect">
                                  <p:stCondLst>
                                    <p:cond delay="0"/>
                                  </p:stCondLst>
                                  <p:childTnLst>
                                    <p:set>
                                      <p:cBhvr>
                                        <p:cTn id="578" dur="1" fill="hold">
                                          <p:stCondLst>
                                            <p:cond delay="0"/>
                                          </p:stCondLst>
                                        </p:cTn>
                                        <p:tgtEl>
                                          <p:spTgt spid="594"/>
                                        </p:tgtEl>
                                        <p:attrNameLst>
                                          <p:attrName>style.visibility</p:attrName>
                                        </p:attrNameLst>
                                      </p:cBhvr>
                                      <p:to>
                                        <p:strVal val="visible"/>
                                      </p:to>
                                    </p:set>
                                    <p:animEffect transition="in" filter="wipe(left)">
                                      <p:cBhvr>
                                        <p:cTn id="579" dur="500"/>
                                        <p:tgtEl>
                                          <p:spTgt spid="594"/>
                                        </p:tgtEl>
                                      </p:cBhvr>
                                    </p:animEffect>
                                  </p:childTnLst>
                                </p:cTn>
                              </p:par>
                            </p:childTnLst>
                          </p:cTn>
                        </p:par>
                        <p:par>
                          <p:cTn id="580" fill="hold">
                            <p:stCondLst>
                              <p:cond delay="72000"/>
                            </p:stCondLst>
                            <p:childTnLst>
                              <p:par>
                                <p:cTn id="581" presetID="22" presetClass="entr" presetSubtype="8" fill="hold" grpId="0" nodeType="afterEffect">
                                  <p:stCondLst>
                                    <p:cond delay="0"/>
                                  </p:stCondLst>
                                  <p:childTnLst>
                                    <p:set>
                                      <p:cBhvr>
                                        <p:cTn id="582" dur="1" fill="hold">
                                          <p:stCondLst>
                                            <p:cond delay="0"/>
                                          </p:stCondLst>
                                        </p:cTn>
                                        <p:tgtEl>
                                          <p:spTgt spid="596"/>
                                        </p:tgtEl>
                                        <p:attrNameLst>
                                          <p:attrName>style.visibility</p:attrName>
                                        </p:attrNameLst>
                                      </p:cBhvr>
                                      <p:to>
                                        <p:strVal val="visible"/>
                                      </p:to>
                                    </p:set>
                                    <p:animEffect transition="in" filter="wipe(left)">
                                      <p:cBhvr>
                                        <p:cTn id="583" dur="500"/>
                                        <p:tgtEl>
                                          <p:spTgt spid="596"/>
                                        </p:tgtEl>
                                      </p:cBhvr>
                                    </p:animEffect>
                                  </p:childTnLst>
                                </p:cTn>
                              </p:par>
                            </p:childTnLst>
                          </p:cTn>
                        </p:par>
                        <p:par>
                          <p:cTn id="584" fill="hold">
                            <p:stCondLst>
                              <p:cond delay="72500"/>
                            </p:stCondLst>
                            <p:childTnLst>
                              <p:par>
                                <p:cTn id="585" presetID="22" presetClass="entr" presetSubtype="8" fill="hold" nodeType="afterEffect">
                                  <p:stCondLst>
                                    <p:cond delay="0"/>
                                  </p:stCondLst>
                                  <p:childTnLst>
                                    <p:set>
                                      <p:cBhvr>
                                        <p:cTn id="586" dur="1" fill="hold">
                                          <p:stCondLst>
                                            <p:cond delay="0"/>
                                          </p:stCondLst>
                                        </p:cTn>
                                        <p:tgtEl>
                                          <p:spTgt spid="597"/>
                                        </p:tgtEl>
                                        <p:attrNameLst>
                                          <p:attrName>style.visibility</p:attrName>
                                        </p:attrNameLst>
                                      </p:cBhvr>
                                      <p:to>
                                        <p:strVal val="visible"/>
                                      </p:to>
                                    </p:set>
                                    <p:animEffect transition="in" filter="wipe(left)">
                                      <p:cBhvr>
                                        <p:cTn id="587" dur="500"/>
                                        <p:tgtEl>
                                          <p:spTgt spid="597"/>
                                        </p:tgtEl>
                                      </p:cBhvr>
                                    </p:animEffect>
                                  </p:childTnLst>
                                </p:cTn>
                              </p:par>
                            </p:childTnLst>
                          </p:cTn>
                        </p:par>
                        <p:par>
                          <p:cTn id="588" fill="hold">
                            <p:stCondLst>
                              <p:cond delay="73000"/>
                            </p:stCondLst>
                            <p:childTnLst>
                              <p:par>
                                <p:cTn id="589" presetID="22" presetClass="entr" presetSubtype="8" fill="hold" grpId="0" nodeType="afterEffect">
                                  <p:stCondLst>
                                    <p:cond delay="0"/>
                                  </p:stCondLst>
                                  <p:childTnLst>
                                    <p:set>
                                      <p:cBhvr>
                                        <p:cTn id="590" dur="1" fill="hold">
                                          <p:stCondLst>
                                            <p:cond delay="0"/>
                                          </p:stCondLst>
                                        </p:cTn>
                                        <p:tgtEl>
                                          <p:spTgt spid="598"/>
                                        </p:tgtEl>
                                        <p:attrNameLst>
                                          <p:attrName>style.visibility</p:attrName>
                                        </p:attrNameLst>
                                      </p:cBhvr>
                                      <p:to>
                                        <p:strVal val="visible"/>
                                      </p:to>
                                    </p:set>
                                    <p:animEffect transition="in" filter="wipe(left)">
                                      <p:cBhvr>
                                        <p:cTn id="591" dur="500"/>
                                        <p:tgtEl>
                                          <p:spTgt spid="598"/>
                                        </p:tgtEl>
                                      </p:cBhvr>
                                    </p:animEffect>
                                  </p:childTnLst>
                                </p:cTn>
                              </p:par>
                            </p:childTnLst>
                          </p:cTn>
                        </p:par>
                        <p:par>
                          <p:cTn id="592" fill="hold">
                            <p:stCondLst>
                              <p:cond delay="73500"/>
                            </p:stCondLst>
                            <p:childTnLst>
                              <p:par>
                                <p:cTn id="593" presetID="22" presetClass="entr" presetSubtype="8" fill="hold" nodeType="afterEffect">
                                  <p:stCondLst>
                                    <p:cond delay="0"/>
                                  </p:stCondLst>
                                  <p:childTnLst>
                                    <p:set>
                                      <p:cBhvr>
                                        <p:cTn id="594" dur="1" fill="hold">
                                          <p:stCondLst>
                                            <p:cond delay="0"/>
                                          </p:stCondLst>
                                        </p:cTn>
                                        <p:tgtEl>
                                          <p:spTgt spid="599"/>
                                        </p:tgtEl>
                                        <p:attrNameLst>
                                          <p:attrName>style.visibility</p:attrName>
                                        </p:attrNameLst>
                                      </p:cBhvr>
                                      <p:to>
                                        <p:strVal val="visible"/>
                                      </p:to>
                                    </p:set>
                                    <p:animEffect transition="in" filter="wipe(left)">
                                      <p:cBhvr>
                                        <p:cTn id="595" dur="500"/>
                                        <p:tgtEl>
                                          <p:spTgt spid="599"/>
                                        </p:tgtEl>
                                      </p:cBhvr>
                                    </p:animEffect>
                                  </p:childTnLst>
                                </p:cTn>
                              </p:par>
                            </p:childTnLst>
                          </p:cTn>
                        </p:par>
                        <p:par>
                          <p:cTn id="596" fill="hold">
                            <p:stCondLst>
                              <p:cond delay="74000"/>
                            </p:stCondLst>
                            <p:childTnLst>
                              <p:par>
                                <p:cTn id="597" presetID="22" presetClass="entr" presetSubtype="8" fill="hold" grpId="0" nodeType="afterEffect">
                                  <p:stCondLst>
                                    <p:cond delay="0"/>
                                  </p:stCondLst>
                                  <p:childTnLst>
                                    <p:set>
                                      <p:cBhvr>
                                        <p:cTn id="598" dur="1" fill="hold">
                                          <p:stCondLst>
                                            <p:cond delay="0"/>
                                          </p:stCondLst>
                                        </p:cTn>
                                        <p:tgtEl>
                                          <p:spTgt spid="600"/>
                                        </p:tgtEl>
                                        <p:attrNameLst>
                                          <p:attrName>style.visibility</p:attrName>
                                        </p:attrNameLst>
                                      </p:cBhvr>
                                      <p:to>
                                        <p:strVal val="visible"/>
                                      </p:to>
                                    </p:set>
                                    <p:animEffect transition="in" filter="wipe(left)">
                                      <p:cBhvr>
                                        <p:cTn id="599" dur="500"/>
                                        <p:tgtEl>
                                          <p:spTgt spid="600"/>
                                        </p:tgtEl>
                                      </p:cBhvr>
                                    </p:animEffect>
                                  </p:childTnLst>
                                </p:cTn>
                              </p:par>
                            </p:childTnLst>
                          </p:cTn>
                        </p:par>
                        <p:par>
                          <p:cTn id="600" fill="hold">
                            <p:stCondLst>
                              <p:cond delay="74500"/>
                            </p:stCondLst>
                            <p:childTnLst>
                              <p:par>
                                <p:cTn id="601" presetID="22" presetClass="entr" presetSubtype="8" fill="hold" nodeType="afterEffect">
                                  <p:stCondLst>
                                    <p:cond delay="0"/>
                                  </p:stCondLst>
                                  <p:childTnLst>
                                    <p:set>
                                      <p:cBhvr>
                                        <p:cTn id="602" dur="1" fill="hold">
                                          <p:stCondLst>
                                            <p:cond delay="0"/>
                                          </p:stCondLst>
                                        </p:cTn>
                                        <p:tgtEl>
                                          <p:spTgt spid="601"/>
                                        </p:tgtEl>
                                        <p:attrNameLst>
                                          <p:attrName>style.visibility</p:attrName>
                                        </p:attrNameLst>
                                      </p:cBhvr>
                                      <p:to>
                                        <p:strVal val="visible"/>
                                      </p:to>
                                    </p:set>
                                    <p:animEffect transition="in" filter="wipe(left)">
                                      <p:cBhvr>
                                        <p:cTn id="603" dur="500"/>
                                        <p:tgtEl>
                                          <p:spTgt spid="601"/>
                                        </p:tgtEl>
                                      </p:cBhvr>
                                    </p:animEffect>
                                  </p:childTnLst>
                                </p:cTn>
                              </p:par>
                            </p:childTnLst>
                          </p:cTn>
                        </p:par>
                        <p:par>
                          <p:cTn id="604" fill="hold">
                            <p:stCondLst>
                              <p:cond delay="75000"/>
                            </p:stCondLst>
                            <p:childTnLst>
                              <p:par>
                                <p:cTn id="605" presetID="22" presetClass="entr" presetSubtype="8" fill="hold" grpId="0" nodeType="afterEffect">
                                  <p:stCondLst>
                                    <p:cond delay="0"/>
                                  </p:stCondLst>
                                  <p:childTnLst>
                                    <p:set>
                                      <p:cBhvr>
                                        <p:cTn id="606" dur="1" fill="hold">
                                          <p:stCondLst>
                                            <p:cond delay="0"/>
                                          </p:stCondLst>
                                        </p:cTn>
                                        <p:tgtEl>
                                          <p:spTgt spid="602"/>
                                        </p:tgtEl>
                                        <p:attrNameLst>
                                          <p:attrName>style.visibility</p:attrName>
                                        </p:attrNameLst>
                                      </p:cBhvr>
                                      <p:to>
                                        <p:strVal val="visible"/>
                                      </p:to>
                                    </p:set>
                                    <p:animEffect transition="in" filter="wipe(left)">
                                      <p:cBhvr>
                                        <p:cTn id="607" dur="500"/>
                                        <p:tgtEl>
                                          <p:spTgt spid="602"/>
                                        </p:tgtEl>
                                      </p:cBhvr>
                                    </p:animEffect>
                                  </p:childTnLst>
                                </p:cTn>
                              </p:par>
                            </p:childTnLst>
                          </p:cTn>
                        </p:par>
                        <p:par>
                          <p:cTn id="608" fill="hold">
                            <p:stCondLst>
                              <p:cond delay="75500"/>
                            </p:stCondLst>
                            <p:childTnLst>
                              <p:par>
                                <p:cTn id="609" presetID="22" presetClass="entr" presetSubtype="8" fill="hold" nodeType="afterEffect">
                                  <p:stCondLst>
                                    <p:cond delay="0"/>
                                  </p:stCondLst>
                                  <p:childTnLst>
                                    <p:set>
                                      <p:cBhvr>
                                        <p:cTn id="610" dur="1" fill="hold">
                                          <p:stCondLst>
                                            <p:cond delay="0"/>
                                          </p:stCondLst>
                                        </p:cTn>
                                        <p:tgtEl>
                                          <p:spTgt spid="603"/>
                                        </p:tgtEl>
                                        <p:attrNameLst>
                                          <p:attrName>style.visibility</p:attrName>
                                        </p:attrNameLst>
                                      </p:cBhvr>
                                      <p:to>
                                        <p:strVal val="visible"/>
                                      </p:to>
                                    </p:set>
                                    <p:animEffect transition="in" filter="wipe(left)">
                                      <p:cBhvr>
                                        <p:cTn id="611" dur="500"/>
                                        <p:tgtEl>
                                          <p:spTgt spid="603"/>
                                        </p:tgtEl>
                                      </p:cBhvr>
                                    </p:animEffect>
                                  </p:childTnLst>
                                </p:cTn>
                              </p:par>
                            </p:childTnLst>
                          </p:cTn>
                        </p:par>
                        <p:par>
                          <p:cTn id="612" fill="hold">
                            <p:stCondLst>
                              <p:cond delay="76000"/>
                            </p:stCondLst>
                            <p:childTnLst>
                              <p:par>
                                <p:cTn id="613" presetID="22" presetClass="entr" presetSubtype="8" fill="hold" grpId="0" nodeType="afterEffect">
                                  <p:stCondLst>
                                    <p:cond delay="0"/>
                                  </p:stCondLst>
                                  <p:childTnLst>
                                    <p:set>
                                      <p:cBhvr>
                                        <p:cTn id="614" dur="1" fill="hold">
                                          <p:stCondLst>
                                            <p:cond delay="0"/>
                                          </p:stCondLst>
                                        </p:cTn>
                                        <p:tgtEl>
                                          <p:spTgt spid="604"/>
                                        </p:tgtEl>
                                        <p:attrNameLst>
                                          <p:attrName>style.visibility</p:attrName>
                                        </p:attrNameLst>
                                      </p:cBhvr>
                                      <p:to>
                                        <p:strVal val="visible"/>
                                      </p:to>
                                    </p:set>
                                    <p:animEffect transition="in" filter="wipe(left)">
                                      <p:cBhvr>
                                        <p:cTn id="615" dur="500"/>
                                        <p:tgtEl>
                                          <p:spTgt spid="604"/>
                                        </p:tgtEl>
                                      </p:cBhvr>
                                    </p:animEffect>
                                  </p:childTnLst>
                                </p:cTn>
                              </p:par>
                            </p:childTnLst>
                          </p:cTn>
                        </p:par>
                        <p:par>
                          <p:cTn id="616" fill="hold">
                            <p:stCondLst>
                              <p:cond delay="76500"/>
                            </p:stCondLst>
                            <p:childTnLst>
                              <p:par>
                                <p:cTn id="617" presetID="22" presetClass="entr" presetSubtype="8" fill="hold" nodeType="afterEffect">
                                  <p:stCondLst>
                                    <p:cond delay="0"/>
                                  </p:stCondLst>
                                  <p:childTnLst>
                                    <p:set>
                                      <p:cBhvr>
                                        <p:cTn id="618" dur="1" fill="hold">
                                          <p:stCondLst>
                                            <p:cond delay="0"/>
                                          </p:stCondLst>
                                        </p:cTn>
                                        <p:tgtEl>
                                          <p:spTgt spid="605"/>
                                        </p:tgtEl>
                                        <p:attrNameLst>
                                          <p:attrName>style.visibility</p:attrName>
                                        </p:attrNameLst>
                                      </p:cBhvr>
                                      <p:to>
                                        <p:strVal val="visible"/>
                                      </p:to>
                                    </p:set>
                                    <p:animEffect transition="in" filter="wipe(left)">
                                      <p:cBhvr>
                                        <p:cTn id="619" dur="500"/>
                                        <p:tgtEl>
                                          <p:spTgt spid="605"/>
                                        </p:tgtEl>
                                      </p:cBhvr>
                                    </p:animEffect>
                                  </p:childTnLst>
                                </p:cTn>
                              </p:par>
                            </p:childTnLst>
                          </p:cTn>
                        </p:par>
                        <p:par>
                          <p:cTn id="620" fill="hold">
                            <p:stCondLst>
                              <p:cond delay="77000"/>
                            </p:stCondLst>
                            <p:childTnLst>
                              <p:par>
                                <p:cTn id="621" presetID="22" presetClass="entr" presetSubtype="8" fill="hold" grpId="0" nodeType="afterEffect">
                                  <p:stCondLst>
                                    <p:cond delay="0"/>
                                  </p:stCondLst>
                                  <p:childTnLst>
                                    <p:set>
                                      <p:cBhvr>
                                        <p:cTn id="622" dur="1" fill="hold">
                                          <p:stCondLst>
                                            <p:cond delay="0"/>
                                          </p:stCondLst>
                                        </p:cTn>
                                        <p:tgtEl>
                                          <p:spTgt spid="606"/>
                                        </p:tgtEl>
                                        <p:attrNameLst>
                                          <p:attrName>style.visibility</p:attrName>
                                        </p:attrNameLst>
                                      </p:cBhvr>
                                      <p:to>
                                        <p:strVal val="visible"/>
                                      </p:to>
                                    </p:set>
                                    <p:animEffect transition="in" filter="wipe(left)">
                                      <p:cBhvr>
                                        <p:cTn id="623" dur="500"/>
                                        <p:tgtEl>
                                          <p:spTgt spid="606"/>
                                        </p:tgtEl>
                                      </p:cBhvr>
                                    </p:animEffect>
                                  </p:childTnLst>
                                </p:cTn>
                              </p:par>
                            </p:childTnLst>
                          </p:cTn>
                        </p:par>
                        <p:par>
                          <p:cTn id="624" fill="hold">
                            <p:stCondLst>
                              <p:cond delay="77500"/>
                            </p:stCondLst>
                            <p:childTnLst>
                              <p:par>
                                <p:cTn id="625" presetID="22" presetClass="entr" presetSubtype="8" fill="hold" nodeType="afterEffect">
                                  <p:stCondLst>
                                    <p:cond delay="0"/>
                                  </p:stCondLst>
                                  <p:childTnLst>
                                    <p:set>
                                      <p:cBhvr>
                                        <p:cTn id="626" dur="1" fill="hold">
                                          <p:stCondLst>
                                            <p:cond delay="0"/>
                                          </p:stCondLst>
                                        </p:cTn>
                                        <p:tgtEl>
                                          <p:spTgt spid="607"/>
                                        </p:tgtEl>
                                        <p:attrNameLst>
                                          <p:attrName>style.visibility</p:attrName>
                                        </p:attrNameLst>
                                      </p:cBhvr>
                                      <p:to>
                                        <p:strVal val="visible"/>
                                      </p:to>
                                    </p:set>
                                    <p:animEffect transition="in" filter="wipe(left)">
                                      <p:cBhvr>
                                        <p:cTn id="627" dur="500"/>
                                        <p:tgtEl>
                                          <p:spTgt spid="607"/>
                                        </p:tgtEl>
                                      </p:cBhvr>
                                    </p:animEffect>
                                  </p:childTnLst>
                                </p:cTn>
                              </p:par>
                            </p:childTnLst>
                          </p:cTn>
                        </p:par>
                        <p:par>
                          <p:cTn id="628" fill="hold">
                            <p:stCondLst>
                              <p:cond delay="78000"/>
                            </p:stCondLst>
                            <p:childTnLst>
                              <p:par>
                                <p:cTn id="629" presetID="22" presetClass="entr" presetSubtype="8" fill="hold" grpId="0" nodeType="afterEffect">
                                  <p:stCondLst>
                                    <p:cond delay="0"/>
                                  </p:stCondLst>
                                  <p:childTnLst>
                                    <p:set>
                                      <p:cBhvr>
                                        <p:cTn id="630" dur="1" fill="hold">
                                          <p:stCondLst>
                                            <p:cond delay="0"/>
                                          </p:stCondLst>
                                        </p:cTn>
                                        <p:tgtEl>
                                          <p:spTgt spid="608"/>
                                        </p:tgtEl>
                                        <p:attrNameLst>
                                          <p:attrName>style.visibility</p:attrName>
                                        </p:attrNameLst>
                                      </p:cBhvr>
                                      <p:to>
                                        <p:strVal val="visible"/>
                                      </p:to>
                                    </p:set>
                                    <p:animEffect transition="in" filter="wipe(left)">
                                      <p:cBhvr>
                                        <p:cTn id="631" dur="500"/>
                                        <p:tgtEl>
                                          <p:spTgt spid="608"/>
                                        </p:tgtEl>
                                      </p:cBhvr>
                                    </p:animEffect>
                                  </p:childTnLst>
                                </p:cTn>
                              </p:par>
                            </p:childTnLst>
                          </p:cTn>
                        </p:par>
                        <p:par>
                          <p:cTn id="632" fill="hold">
                            <p:stCondLst>
                              <p:cond delay="78500"/>
                            </p:stCondLst>
                            <p:childTnLst>
                              <p:par>
                                <p:cTn id="633" presetID="22" presetClass="entr" presetSubtype="8" fill="hold" nodeType="afterEffect">
                                  <p:stCondLst>
                                    <p:cond delay="0"/>
                                  </p:stCondLst>
                                  <p:childTnLst>
                                    <p:set>
                                      <p:cBhvr>
                                        <p:cTn id="634" dur="1" fill="hold">
                                          <p:stCondLst>
                                            <p:cond delay="0"/>
                                          </p:stCondLst>
                                        </p:cTn>
                                        <p:tgtEl>
                                          <p:spTgt spid="609"/>
                                        </p:tgtEl>
                                        <p:attrNameLst>
                                          <p:attrName>style.visibility</p:attrName>
                                        </p:attrNameLst>
                                      </p:cBhvr>
                                      <p:to>
                                        <p:strVal val="visible"/>
                                      </p:to>
                                    </p:set>
                                    <p:animEffect transition="in" filter="wipe(left)">
                                      <p:cBhvr>
                                        <p:cTn id="635" dur="500"/>
                                        <p:tgtEl>
                                          <p:spTgt spid="609"/>
                                        </p:tgtEl>
                                      </p:cBhvr>
                                    </p:animEffect>
                                  </p:childTnLst>
                                </p:cTn>
                              </p:par>
                            </p:childTnLst>
                          </p:cTn>
                        </p:par>
                        <p:par>
                          <p:cTn id="636" fill="hold">
                            <p:stCondLst>
                              <p:cond delay="79000"/>
                            </p:stCondLst>
                            <p:childTnLst>
                              <p:par>
                                <p:cTn id="637" presetID="22" presetClass="entr" presetSubtype="8" fill="hold" grpId="0" nodeType="afterEffect">
                                  <p:stCondLst>
                                    <p:cond delay="0"/>
                                  </p:stCondLst>
                                  <p:childTnLst>
                                    <p:set>
                                      <p:cBhvr>
                                        <p:cTn id="638" dur="1" fill="hold">
                                          <p:stCondLst>
                                            <p:cond delay="0"/>
                                          </p:stCondLst>
                                        </p:cTn>
                                        <p:tgtEl>
                                          <p:spTgt spid="610"/>
                                        </p:tgtEl>
                                        <p:attrNameLst>
                                          <p:attrName>style.visibility</p:attrName>
                                        </p:attrNameLst>
                                      </p:cBhvr>
                                      <p:to>
                                        <p:strVal val="visible"/>
                                      </p:to>
                                    </p:set>
                                    <p:animEffect transition="in" filter="wipe(left)">
                                      <p:cBhvr>
                                        <p:cTn id="639" dur="500"/>
                                        <p:tgtEl>
                                          <p:spTgt spid="610"/>
                                        </p:tgtEl>
                                      </p:cBhvr>
                                    </p:animEffect>
                                  </p:childTnLst>
                                </p:cTn>
                              </p:par>
                            </p:childTnLst>
                          </p:cTn>
                        </p:par>
                        <p:par>
                          <p:cTn id="640" fill="hold">
                            <p:stCondLst>
                              <p:cond delay="79500"/>
                            </p:stCondLst>
                            <p:childTnLst>
                              <p:par>
                                <p:cTn id="641" presetID="22" presetClass="entr" presetSubtype="8" fill="hold" nodeType="afterEffect">
                                  <p:stCondLst>
                                    <p:cond delay="0"/>
                                  </p:stCondLst>
                                  <p:childTnLst>
                                    <p:set>
                                      <p:cBhvr>
                                        <p:cTn id="642" dur="1" fill="hold">
                                          <p:stCondLst>
                                            <p:cond delay="0"/>
                                          </p:stCondLst>
                                        </p:cTn>
                                        <p:tgtEl>
                                          <p:spTgt spid="611"/>
                                        </p:tgtEl>
                                        <p:attrNameLst>
                                          <p:attrName>style.visibility</p:attrName>
                                        </p:attrNameLst>
                                      </p:cBhvr>
                                      <p:to>
                                        <p:strVal val="visible"/>
                                      </p:to>
                                    </p:set>
                                    <p:animEffect transition="in" filter="wipe(left)">
                                      <p:cBhvr>
                                        <p:cTn id="643" dur="500"/>
                                        <p:tgtEl>
                                          <p:spTgt spid="611"/>
                                        </p:tgtEl>
                                      </p:cBhvr>
                                    </p:animEffect>
                                  </p:childTnLst>
                                </p:cTn>
                              </p:par>
                            </p:childTnLst>
                          </p:cTn>
                        </p:par>
                        <p:par>
                          <p:cTn id="644" fill="hold">
                            <p:stCondLst>
                              <p:cond delay="80000"/>
                            </p:stCondLst>
                            <p:childTnLst>
                              <p:par>
                                <p:cTn id="645" presetID="22" presetClass="entr" presetSubtype="8" fill="hold" nodeType="afterEffect">
                                  <p:stCondLst>
                                    <p:cond delay="0"/>
                                  </p:stCondLst>
                                  <p:childTnLst>
                                    <p:set>
                                      <p:cBhvr>
                                        <p:cTn id="646" dur="1" fill="hold">
                                          <p:stCondLst>
                                            <p:cond delay="0"/>
                                          </p:stCondLst>
                                        </p:cTn>
                                        <p:tgtEl>
                                          <p:spTgt spid="613"/>
                                        </p:tgtEl>
                                        <p:attrNameLst>
                                          <p:attrName>style.visibility</p:attrName>
                                        </p:attrNameLst>
                                      </p:cBhvr>
                                      <p:to>
                                        <p:strVal val="visible"/>
                                      </p:to>
                                    </p:set>
                                    <p:animEffect transition="in" filter="wipe(left)">
                                      <p:cBhvr>
                                        <p:cTn id="647" dur="500"/>
                                        <p:tgtEl>
                                          <p:spTgt spid="613"/>
                                        </p:tgtEl>
                                      </p:cBhvr>
                                    </p:animEffect>
                                  </p:childTnLst>
                                </p:cTn>
                              </p:par>
                            </p:childTnLst>
                          </p:cTn>
                        </p:par>
                        <p:par>
                          <p:cTn id="648" fill="hold">
                            <p:stCondLst>
                              <p:cond delay="80500"/>
                            </p:stCondLst>
                            <p:childTnLst>
                              <p:par>
                                <p:cTn id="649" presetID="22" presetClass="entr" presetSubtype="8" fill="hold" grpId="0" nodeType="afterEffect">
                                  <p:stCondLst>
                                    <p:cond delay="0"/>
                                  </p:stCondLst>
                                  <p:childTnLst>
                                    <p:set>
                                      <p:cBhvr>
                                        <p:cTn id="650" dur="1" fill="hold">
                                          <p:stCondLst>
                                            <p:cond delay="0"/>
                                          </p:stCondLst>
                                        </p:cTn>
                                        <p:tgtEl>
                                          <p:spTgt spid="612"/>
                                        </p:tgtEl>
                                        <p:attrNameLst>
                                          <p:attrName>style.visibility</p:attrName>
                                        </p:attrNameLst>
                                      </p:cBhvr>
                                      <p:to>
                                        <p:strVal val="visible"/>
                                      </p:to>
                                    </p:set>
                                    <p:animEffect transition="in" filter="wipe(left)">
                                      <p:cBhvr>
                                        <p:cTn id="651" dur="500"/>
                                        <p:tgtEl>
                                          <p:spTgt spid="612"/>
                                        </p:tgtEl>
                                      </p:cBhvr>
                                    </p:animEffect>
                                  </p:childTnLst>
                                </p:cTn>
                              </p:par>
                            </p:childTnLst>
                          </p:cTn>
                        </p:par>
                        <p:par>
                          <p:cTn id="652" fill="hold">
                            <p:stCondLst>
                              <p:cond delay="81000"/>
                            </p:stCondLst>
                            <p:childTnLst>
                              <p:par>
                                <p:cTn id="653" presetID="22" presetClass="entr" presetSubtype="8" fill="hold" nodeType="afterEffect">
                                  <p:stCondLst>
                                    <p:cond delay="0"/>
                                  </p:stCondLst>
                                  <p:childTnLst>
                                    <p:set>
                                      <p:cBhvr>
                                        <p:cTn id="654" dur="1" fill="hold">
                                          <p:stCondLst>
                                            <p:cond delay="0"/>
                                          </p:stCondLst>
                                        </p:cTn>
                                        <p:tgtEl>
                                          <p:spTgt spid="614"/>
                                        </p:tgtEl>
                                        <p:attrNameLst>
                                          <p:attrName>style.visibility</p:attrName>
                                        </p:attrNameLst>
                                      </p:cBhvr>
                                      <p:to>
                                        <p:strVal val="visible"/>
                                      </p:to>
                                    </p:set>
                                    <p:animEffect transition="in" filter="wipe(left)">
                                      <p:cBhvr>
                                        <p:cTn id="655" dur="500"/>
                                        <p:tgtEl>
                                          <p:spTgt spid="614"/>
                                        </p:tgtEl>
                                      </p:cBhvr>
                                    </p:animEffect>
                                  </p:childTnLst>
                                </p:cTn>
                              </p:par>
                            </p:childTnLst>
                          </p:cTn>
                        </p:par>
                        <p:par>
                          <p:cTn id="656" fill="hold">
                            <p:stCondLst>
                              <p:cond delay="81500"/>
                            </p:stCondLst>
                            <p:childTnLst>
                              <p:par>
                                <p:cTn id="657" presetID="22" presetClass="entr" presetSubtype="8" fill="hold" nodeType="afterEffect">
                                  <p:stCondLst>
                                    <p:cond delay="0"/>
                                  </p:stCondLst>
                                  <p:childTnLst>
                                    <p:set>
                                      <p:cBhvr>
                                        <p:cTn id="658" dur="1" fill="hold">
                                          <p:stCondLst>
                                            <p:cond delay="0"/>
                                          </p:stCondLst>
                                        </p:cTn>
                                        <p:tgtEl>
                                          <p:spTgt spid="617"/>
                                        </p:tgtEl>
                                        <p:attrNameLst>
                                          <p:attrName>style.visibility</p:attrName>
                                        </p:attrNameLst>
                                      </p:cBhvr>
                                      <p:to>
                                        <p:strVal val="visible"/>
                                      </p:to>
                                    </p:set>
                                    <p:animEffect transition="in" filter="wipe(left)">
                                      <p:cBhvr>
                                        <p:cTn id="659" dur="500"/>
                                        <p:tgtEl>
                                          <p:spTgt spid="617"/>
                                        </p:tgtEl>
                                      </p:cBhvr>
                                    </p:animEffect>
                                  </p:childTnLst>
                                </p:cTn>
                              </p:par>
                            </p:childTnLst>
                          </p:cTn>
                        </p:par>
                        <p:par>
                          <p:cTn id="660" fill="hold">
                            <p:stCondLst>
                              <p:cond delay="82000"/>
                            </p:stCondLst>
                            <p:childTnLst>
                              <p:par>
                                <p:cTn id="661" presetID="22" presetClass="entr" presetSubtype="8" fill="hold" grpId="0" nodeType="afterEffect">
                                  <p:stCondLst>
                                    <p:cond delay="0"/>
                                  </p:stCondLst>
                                  <p:childTnLst>
                                    <p:set>
                                      <p:cBhvr>
                                        <p:cTn id="662" dur="1" fill="hold">
                                          <p:stCondLst>
                                            <p:cond delay="0"/>
                                          </p:stCondLst>
                                        </p:cTn>
                                        <p:tgtEl>
                                          <p:spTgt spid="623"/>
                                        </p:tgtEl>
                                        <p:attrNameLst>
                                          <p:attrName>style.visibility</p:attrName>
                                        </p:attrNameLst>
                                      </p:cBhvr>
                                      <p:to>
                                        <p:strVal val="visible"/>
                                      </p:to>
                                    </p:set>
                                    <p:animEffect transition="in" filter="wipe(left)">
                                      <p:cBhvr>
                                        <p:cTn id="663" dur="500"/>
                                        <p:tgtEl>
                                          <p:spTgt spid="623"/>
                                        </p:tgtEl>
                                      </p:cBhvr>
                                    </p:animEffect>
                                  </p:childTnLst>
                                </p:cTn>
                              </p:par>
                            </p:childTnLst>
                          </p:cTn>
                        </p:par>
                        <p:par>
                          <p:cTn id="664" fill="hold">
                            <p:stCondLst>
                              <p:cond delay="82500"/>
                            </p:stCondLst>
                            <p:childTnLst>
                              <p:par>
                                <p:cTn id="665" presetID="22" presetClass="entr" presetSubtype="8" fill="hold" grpId="0" nodeType="afterEffect">
                                  <p:stCondLst>
                                    <p:cond delay="0"/>
                                  </p:stCondLst>
                                  <p:childTnLst>
                                    <p:set>
                                      <p:cBhvr>
                                        <p:cTn id="666" dur="1" fill="hold">
                                          <p:stCondLst>
                                            <p:cond delay="0"/>
                                          </p:stCondLst>
                                        </p:cTn>
                                        <p:tgtEl>
                                          <p:spTgt spid="624"/>
                                        </p:tgtEl>
                                        <p:attrNameLst>
                                          <p:attrName>style.visibility</p:attrName>
                                        </p:attrNameLst>
                                      </p:cBhvr>
                                      <p:to>
                                        <p:strVal val="visible"/>
                                      </p:to>
                                    </p:set>
                                    <p:animEffect transition="in" filter="wipe(left)">
                                      <p:cBhvr>
                                        <p:cTn id="667" dur="500"/>
                                        <p:tgtEl>
                                          <p:spTgt spid="624"/>
                                        </p:tgtEl>
                                      </p:cBhvr>
                                    </p:animEffect>
                                  </p:childTnLst>
                                </p:cTn>
                              </p:par>
                            </p:childTnLst>
                          </p:cTn>
                        </p:par>
                        <p:par>
                          <p:cTn id="668" fill="hold">
                            <p:stCondLst>
                              <p:cond delay="83000"/>
                            </p:stCondLst>
                            <p:childTnLst>
                              <p:par>
                                <p:cTn id="669" presetID="22" presetClass="entr" presetSubtype="8" fill="hold" nodeType="afterEffect">
                                  <p:stCondLst>
                                    <p:cond delay="0"/>
                                  </p:stCondLst>
                                  <p:childTnLst>
                                    <p:set>
                                      <p:cBhvr>
                                        <p:cTn id="670" dur="1" fill="hold">
                                          <p:stCondLst>
                                            <p:cond delay="0"/>
                                          </p:stCondLst>
                                        </p:cTn>
                                        <p:tgtEl>
                                          <p:spTgt spid="626"/>
                                        </p:tgtEl>
                                        <p:attrNameLst>
                                          <p:attrName>style.visibility</p:attrName>
                                        </p:attrNameLst>
                                      </p:cBhvr>
                                      <p:to>
                                        <p:strVal val="visible"/>
                                      </p:to>
                                    </p:set>
                                    <p:animEffect transition="in" filter="wipe(left)">
                                      <p:cBhvr>
                                        <p:cTn id="671" dur="500"/>
                                        <p:tgtEl>
                                          <p:spTgt spid="626"/>
                                        </p:tgtEl>
                                      </p:cBhvr>
                                    </p:animEffect>
                                  </p:childTnLst>
                                </p:cTn>
                              </p:par>
                            </p:childTnLst>
                          </p:cTn>
                        </p:par>
                        <p:par>
                          <p:cTn id="672" fill="hold">
                            <p:stCondLst>
                              <p:cond delay="83500"/>
                            </p:stCondLst>
                            <p:childTnLst>
                              <p:par>
                                <p:cTn id="673" presetID="22" presetClass="entr" presetSubtype="8" fill="hold" grpId="0" nodeType="afterEffect">
                                  <p:stCondLst>
                                    <p:cond delay="0"/>
                                  </p:stCondLst>
                                  <p:childTnLst>
                                    <p:set>
                                      <p:cBhvr>
                                        <p:cTn id="674" dur="1" fill="hold">
                                          <p:stCondLst>
                                            <p:cond delay="0"/>
                                          </p:stCondLst>
                                        </p:cTn>
                                        <p:tgtEl>
                                          <p:spTgt spid="625"/>
                                        </p:tgtEl>
                                        <p:attrNameLst>
                                          <p:attrName>style.visibility</p:attrName>
                                        </p:attrNameLst>
                                      </p:cBhvr>
                                      <p:to>
                                        <p:strVal val="visible"/>
                                      </p:to>
                                    </p:set>
                                    <p:animEffect transition="in" filter="wipe(left)">
                                      <p:cBhvr>
                                        <p:cTn id="675" dur="500"/>
                                        <p:tgtEl>
                                          <p:spTgt spid="625"/>
                                        </p:tgtEl>
                                      </p:cBhvr>
                                    </p:animEffect>
                                  </p:childTnLst>
                                </p:cTn>
                              </p:par>
                            </p:childTnLst>
                          </p:cTn>
                        </p:par>
                        <p:par>
                          <p:cTn id="676" fill="hold">
                            <p:stCondLst>
                              <p:cond delay="84000"/>
                            </p:stCondLst>
                            <p:childTnLst>
                              <p:par>
                                <p:cTn id="677" presetID="22" presetClass="entr" presetSubtype="8" fill="hold" nodeType="afterEffect">
                                  <p:stCondLst>
                                    <p:cond delay="0"/>
                                  </p:stCondLst>
                                  <p:childTnLst>
                                    <p:set>
                                      <p:cBhvr>
                                        <p:cTn id="678" dur="1" fill="hold">
                                          <p:stCondLst>
                                            <p:cond delay="0"/>
                                          </p:stCondLst>
                                        </p:cTn>
                                        <p:tgtEl>
                                          <p:spTgt spid="628"/>
                                        </p:tgtEl>
                                        <p:attrNameLst>
                                          <p:attrName>style.visibility</p:attrName>
                                        </p:attrNameLst>
                                      </p:cBhvr>
                                      <p:to>
                                        <p:strVal val="visible"/>
                                      </p:to>
                                    </p:set>
                                    <p:animEffect transition="in" filter="wipe(left)">
                                      <p:cBhvr>
                                        <p:cTn id="679" dur="500"/>
                                        <p:tgtEl>
                                          <p:spTgt spid="628"/>
                                        </p:tgtEl>
                                      </p:cBhvr>
                                    </p:animEffect>
                                  </p:childTnLst>
                                </p:cTn>
                              </p:par>
                            </p:childTnLst>
                          </p:cTn>
                        </p:par>
                        <p:par>
                          <p:cTn id="680" fill="hold">
                            <p:stCondLst>
                              <p:cond delay="84500"/>
                            </p:stCondLst>
                            <p:childTnLst>
                              <p:par>
                                <p:cTn id="681" presetID="22" presetClass="entr" presetSubtype="8" fill="hold" grpId="0" nodeType="afterEffect">
                                  <p:stCondLst>
                                    <p:cond delay="0"/>
                                  </p:stCondLst>
                                  <p:childTnLst>
                                    <p:set>
                                      <p:cBhvr>
                                        <p:cTn id="682" dur="1" fill="hold">
                                          <p:stCondLst>
                                            <p:cond delay="0"/>
                                          </p:stCondLst>
                                        </p:cTn>
                                        <p:tgtEl>
                                          <p:spTgt spid="627"/>
                                        </p:tgtEl>
                                        <p:attrNameLst>
                                          <p:attrName>style.visibility</p:attrName>
                                        </p:attrNameLst>
                                      </p:cBhvr>
                                      <p:to>
                                        <p:strVal val="visible"/>
                                      </p:to>
                                    </p:set>
                                    <p:animEffect transition="in" filter="wipe(left)">
                                      <p:cBhvr>
                                        <p:cTn id="683" dur="500"/>
                                        <p:tgtEl>
                                          <p:spTgt spid="627"/>
                                        </p:tgtEl>
                                      </p:cBhvr>
                                    </p:animEffect>
                                  </p:childTnLst>
                                </p:cTn>
                              </p:par>
                            </p:childTnLst>
                          </p:cTn>
                        </p:par>
                        <p:par>
                          <p:cTn id="684" fill="hold">
                            <p:stCondLst>
                              <p:cond delay="85000"/>
                            </p:stCondLst>
                            <p:childTnLst>
                              <p:par>
                                <p:cTn id="685" presetID="22" presetClass="entr" presetSubtype="8" fill="hold" nodeType="afterEffect">
                                  <p:stCondLst>
                                    <p:cond delay="0"/>
                                  </p:stCondLst>
                                  <p:childTnLst>
                                    <p:set>
                                      <p:cBhvr>
                                        <p:cTn id="686" dur="1" fill="hold">
                                          <p:stCondLst>
                                            <p:cond delay="0"/>
                                          </p:stCondLst>
                                        </p:cTn>
                                        <p:tgtEl>
                                          <p:spTgt spid="629"/>
                                        </p:tgtEl>
                                        <p:attrNameLst>
                                          <p:attrName>style.visibility</p:attrName>
                                        </p:attrNameLst>
                                      </p:cBhvr>
                                      <p:to>
                                        <p:strVal val="visible"/>
                                      </p:to>
                                    </p:set>
                                    <p:animEffect transition="in" filter="wipe(left)">
                                      <p:cBhvr>
                                        <p:cTn id="687" dur="500"/>
                                        <p:tgtEl>
                                          <p:spTgt spid="629"/>
                                        </p:tgtEl>
                                      </p:cBhvr>
                                    </p:animEffect>
                                  </p:childTnLst>
                                </p:cTn>
                              </p:par>
                            </p:childTnLst>
                          </p:cTn>
                        </p:par>
                        <p:par>
                          <p:cTn id="688" fill="hold">
                            <p:stCondLst>
                              <p:cond delay="85500"/>
                            </p:stCondLst>
                            <p:childTnLst>
                              <p:par>
                                <p:cTn id="689" presetID="22" presetClass="entr" presetSubtype="8" fill="hold" grpId="0" nodeType="afterEffect">
                                  <p:stCondLst>
                                    <p:cond delay="0"/>
                                  </p:stCondLst>
                                  <p:childTnLst>
                                    <p:set>
                                      <p:cBhvr>
                                        <p:cTn id="690" dur="1" fill="hold">
                                          <p:stCondLst>
                                            <p:cond delay="0"/>
                                          </p:stCondLst>
                                        </p:cTn>
                                        <p:tgtEl>
                                          <p:spTgt spid="630"/>
                                        </p:tgtEl>
                                        <p:attrNameLst>
                                          <p:attrName>style.visibility</p:attrName>
                                        </p:attrNameLst>
                                      </p:cBhvr>
                                      <p:to>
                                        <p:strVal val="visible"/>
                                      </p:to>
                                    </p:set>
                                    <p:animEffect transition="in" filter="wipe(left)">
                                      <p:cBhvr>
                                        <p:cTn id="691" dur="500"/>
                                        <p:tgtEl>
                                          <p:spTgt spid="630"/>
                                        </p:tgtEl>
                                      </p:cBhvr>
                                    </p:animEffect>
                                  </p:childTnLst>
                                </p:cTn>
                              </p:par>
                            </p:childTnLst>
                          </p:cTn>
                        </p:par>
                        <p:par>
                          <p:cTn id="692" fill="hold">
                            <p:stCondLst>
                              <p:cond delay="86000"/>
                            </p:stCondLst>
                            <p:childTnLst>
                              <p:par>
                                <p:cTn id="693" presetID="22" presetClass="entr" presetSubtype="8" fill="hold" nodeType="afterEffect">
                                  <p:stCondLst>
                                    <p:cond delay="0"/>
                                  </p:stCondLst>
                                  <p:childTnLst>
                                    <p:set>
                                      <p:cBhvr>
                                        <p:cTn id="694" dur="1" fill="hold">
                                          <p:stCondLst>
                                            <p:cond delay="0"/>
                                          </p:stCondLst>
                                        </p:cTn>
                                        <p:tgtEl>
                                          <p:spTgt spid="632"/>
                                        </p:tgtEl>
                                        <p:attrNameLst>
                                          <p:attrName>style.visibility</p:attrName>
                                        </p:attrNameLst>
                                      </p:cBhvr>
                                      <p:to>
                                        <p:strVal val="visible"/>
                                      </p:to>
                                    </p:set>
                                    <p:animEffect transition="in" filter="wipe(left)">
                                      <p:cBhvr>
                                        <p:cTn id="695" dur="500"/>
                                        <p:tgtEl>
                                          <p:spTgt spid="632"/>
                                        </p:tgtEl>
                                      </p:cBhvr>
                                    </p:animEffect>
                                  </p:childTnLst>
                                </p:cTn>
                              </p:par>
                            </p:childTnLst>
                          </p:cTn>
                        </p:par>
                        <p:par>
                          <p:cTn id="696" fill="hold">
                            <p:stCondLst>
                              <p:cond delay="86500"/>
                            </p:stCondLst>
                            <p:childTnLst>
                              <p:par>
                                <p:cTn id="697" presetID="22" presetClass="entr" presetSubtype="8" fill="hold" grpId="0" nodeType="afterEffect">
                                  <p:stCondLst>
                                    <p:cond delay="0"/>
                                  </p:stCondLst>
                                  <p:childTnLst>
                                    <p:set>
                                      <p:cBhvr>
                                        <p:cTn id="698" dur="1" fill="hold">
                                          <p:stCondLst>
                                            <p:cond delay="0"/>
                                          </p:stCondLst>
                                        </p:cTn>
                                        <p:tgtEl>
                                          <p:spTgt spid="631"/>
                                        </p:tgtEl>
                                        <p:attrNameLst>
                                          <p:attrName>style.visibility</p:attrName>
                                        </p:attrNameLst>
                                      </p:cBhvr>
                                      <p:to>
                                        <p:strVal val="visible"/>
                                      </p:to>
                                    </p:set>
                                    <p:animEffect transition="in" filter="wipe(left)">
                                      <p:cBhvr>
                                        <p:cTn id="699" dur="500"/>
                                        <p:tgtEl>
                                          <p:spTgt spid="631"/>
                                        </p:tgtEl>
                                      </p:cBhvr>
                                    </p:animEffect>
                                  </p:childTnLst>
                                </p:cTn>
                              </p:par>
                            </p:childTnLst>
                          </p:cTn>
                        </p:par>
                        <p:par>
                          <p:cTn id="700" fill="hold">
                            <p:stCondLst>
                              <p:cond delay="87000"/>
                            </p:stCondLst>
                            <p:childTnLst>
                              <p:par>
                                <p:cTn id="701" presetID="22" presetClass="entr" presetSubtype="8" fill="hold" nodeType="afterEffect">
                                  <p:stCondLst>
                                    <p:cond delay="0"/>
                                  </p:stCondLst>
                                  <p:childTnLst>
                                    <p:set>
                                      <p:cBhvr>
                                        <p:cTn id="702" dur="1" fill="hold">
                                          <p:stCondLst>
                                            <p:cond delay="0"/>
                                          </p:stCondLst>
                                        </p:cTn>
                                        <p:tgtEl>
                                          <p:spTgt spid="634"/>
                                        </p:tgtEl>
                                        <p:attrNameLst>
                                          <p:attrName>style.visibility</p:attrName>
                                        </p:attrNameLst>
                                      </p:cBhvr>
                                      <p:to>
                                        <p:strVal val="visible"/>
                                      </p:to>
                                    </p:set>
                                    <p:animEffect transition="in" filter="wipe(left)">
                                      <p:cBhvr>
                                        <p:cTn id="703" dur="500"/>
                                        <p:tgtEl>
                                          <p:spTgt spid="634"/>
                                        </p:tgtEl>
                                      </p:cBhvr>
                                    </p:animEffect>
                                  </p:childTnLst>
                                </p:cTn>
                              </p:par>
                            </p:childTnLst>
                          </p:cTn>
                        </p:par>
                        <p:par>
                          <p:cTn id="704" fill="hold">
                            <p:stCondLst>
                              <p:cond delay="87500"/>
                            </p:stCondLst>
                            <p:childTnLst>
                              <p:par>
                                <p:cTn id="705" presetID="22" presetClass="entr" presetSubtype="8" fill="hold" grpId="0" nodeType="afterEffect">
                                  <p:stCondLst>
                                    <p:cond delay="0"/>
                                  </p:stCondLst>
                                  <p:childTnLst>
                                    <p:set>
                                      <p:cBhvr>
                                        <p:cTn id="706" dur="1" fill="hold">
                                          <p:stCondLst>
                                            <p:cond delay="0"/>
                                          </p:stCondLst>
                                        </p:cTn>
                                        <p:tgtEl>
                                          <p:spTgt spid="633"/>
                                        </p:tgtEl>
                                        <p:attrNameLst>
                                          <p:attrName>style.visibility</p:attrName>
                                        </p:attrNameLst>
                                      </p:cBhvr>
                                      <p:to>
                                        <p:strVal val="visible"/>
                                      </p:to>
                                    </p:set>
                                    <p:animEffect transition="in" filter="wipe(left)">
                                      <p:cBhvr>
                                        <p:cTn id="707" dur="500"/>
                                        <p:tgtEl>
                                          <p:spTgt spid="633"/>
                                        </p:tgtEl>
                                      </p:cBhvr>
                                    </p:animEffect>
                                  </p:childTnLst>
                                </p:cTn>
                              </p:par>
                            </p:childTnLst>
                          </p:cTn>
                        </p:par>
                        <p:par>
                          <p:cTn id="708" fill="hold">
                            <p:stCondLst>
                              <p:cond delay="88000"/>
                            </p:stCondLst>
                            <p:childTnLst>
                              <p:par>
                                <p:cTn id="709" presetID="22" presetClass="entr" presetSubtype="8" fill="hold" nodeType="afterEffect">
                                  <p:stCondLst>
                                    <p:cond delay="0"/>
                                  </p:stCondLst>
                                  <p:childTnLst>
                                    <p:set>
                                      <p:cBhvr>
                                        <p:cTn id="710" dur="1" fill="hold">
                                          <p:stCondLst>
                                            <p:cond delay="0"/>
                                          </p:stCondLst>
                                        </p:cTn>
                                        <p:tgtEl>
                                          <p:spTgt spid="635"/>
                                        </p:tgtEl>
                                        <p:attrNameLst>
                                          <p:attrName>style.visibility</p:attrName>
                                        </p:attrNameLst>
                                      </p:cBhvr>
                                      <p:to>
                                        <p:strVal val="visible"/>
                                      </p:to>
                                    </p:set>
                                    <p:animEffect transition="in" filter="wipe(left)">
                                      <p:cBhvr>
                                        <p:cTn id="711" dur="500"/>
                                        <p:tgtEl>
                                          <p:spTgt spid="635"/>
                                        </p:tgtEl>
                                      </p:cBhvr>
                                    </p:animEffect>
                                  </p:childTnLst>
                                </p:cTn>
                              </p:par>
                            </p:childTnLst>
                          </p:cTn>
                        </p:par>
                        <p:par>
                          <p:cTn id="712" fill="hold">
                            <p:stCondLst>
                              <p:cond delay="88500"/>
                            </p:stCondLst>
                            <p:childTnLst>
                              <p:par>
                                <p:cTn id="713" presetID="22" presetClass="entr" presetSubtype="8" fill="hold" nodeType="afterEffect">
                                  <p:stCondLst>
                                    <p:cond delay="0"/>
                                  </p:stCondLst>
                                  <p:childTnLst>
                                    <p:set>
                                      <p:cBhvr>
                                        <p:cTn id="714" dur="1" fill="hold">
                                          <p:stCondLst>
                                            <p:cond delay="0"/>
                                          </p:stCondLst>
                                        </p:cTn>
                                        <p:tgtEl>
                                          <p:spTgt spid="636"/>
                                        </p:tgtEl>
                                        <p:attrNameLst>
                                          <p:attrName>style.visibility</p:attrName>
                                        </p:attrNameLst>
                                      </p:cBhvr>
                                      <p:to>
                                        <p:strVal val="visible"/>
                                      </p:to>
                                    </p:set>
                                    <p:animEffect transition="in" filter="wipe(left)">
                                      <p:cBhvr>
                                        <p:cTn id="715" dur="500"/>
                                        <p:tgtEl>
                                          <p:spTgt spid="636"/>
                                        </p:tgtEl>
                                      </p:cBhvr>
                                    </p:animEffect>
                                  </p:childTnLst>
                                </p:cTn>
                              </p:par>
                            </p:childTnLst>
                          </p:cTn>
                        </p:par>
                        <p:par>
                          <p:cTn id="716" fill="hold">
                            <p:stCondLst>
                              <p:cond delay="89000"/>
                            </p:stCondLst>
                            <p:childTnLst>
                              <p:par>
                                <p:cTn id="717" presetID="22" presetClass="entr" presetSubtype="8" fill="hold" grpId="0" nodeType="afterEffect">
                                  <p:stCondLst>
                                    <p:cond delay="0"/>
                                  </p:stCondLst>
                                  <p:childTnLst>
                                    <p:set>
                                      <p:cBhvr>
                                        <p:cTn id="718" dur="1" fill="hold">
                                          <p:stCondLst>
                                            <p:cond delay="0"/>
                                          </p:stCondLst>
                                        </p:cTn>
                                        <p:tgtEl>
                                          <p:spTgt spid="637"/>
                                        </p:tgtEl>
                                        <p:attrNameLst>
                                          <p:attrName>style.visibility</p:attrName>
                                        </p:attrNameLst>
                                      </p:cBhvr>
                                      <p:to>
                                        <p:strVal val="visible"/>
                                      </p:to>
                                    </p:set>
                                    <p:animEffect transition="in" filter="wipe(left)">
                                      <p:cBhvr>
                                        <p:cTn id="719" dur="500"/>
                                        <p:tgtEl>
                                          <p:spTgt spid="637"/>
                                        </p:tgtEl>
                                      </p:cBhvr>
                                    </p:animEffect>
                                  </p:childTnLst>
                                </p:cTn>
                              </p:par>
                            </p:childTnLst>
                          </p:cTn>
                        </p:par>
                        <p:par>
                          <p:cTn id="720" fill="hold">
                            <p:stCondLst>
                              <p:cond delay="89500"/>
                            </p:stCondLst>
                            <p:childTnLst>
                              <p:par>
                                <p:cTn id="721" presetID="22" presetClass="entr" presetSubtype="8" fill="hold" grpId="0" nodeType="afterEffect">
                                  <p:stCondLst>
                                    <p:cond delay="0"/>
                                  </p:stCondLst>
                                  <p:childTnLst>
                                    <p:set>
                                      <p:cBhvr>
                                        <p:cTn id="722" dur="1" fill="hold">
                                          <p:stCondLst>
                                            <p:cond delay="0"/>
                                          </p:stCondLst>
                                        </p:cTn>
                                        <p:tgtEl>
                                          <p:spTgt spid="638"/>
                                        </p:tgtEl>
                                        <p:attrNameLst>
                                          <p:attrName>style.visibility</p:attrName>
                                        </p:attrNameLst>
                                      </p:cBhvr>
                                      <p:to>
                                        <p:strVal val="visible"/>
                                      </p:to>
                                    </p:set>
                                    <p:animEffect transition="in" filter="wipe(left)">
                                      <p:cBhvr>
                                        <p:cTn id="723" dur="500"/>
                                        <p:tgtEl>
                                          <p:spTgt spid="638"/>
                                        </p:tgtEl>
                                      </p:cBhvr>
                                    </p:animEffect>
                                  </p:childTnLst>
                                </p:cTn>
                              </p:par>
                            </p:childTnLst>
                          </p:cTn>
                        </p:par>
                        <p:par>
                          <p:cTn id="724" fill="hold">
                            <p:stCondLst>
                              <p:cond delay="90000"/>
                            </p:stCondLst>
                            <p:childTnLst>
                              <p:par>
                                <p:cTn id="725" presetID="22" presetClass="entr" presetSubtype="8" fill="hold" grpId="0" nodeType="afterEffect">
                                  <p:stCondLst>
                                    <p:cond delay="0"/>
                                  </p:stCondLst>
                                  <p:childTnLst>
                                    <p:set>
                                      <p:cBhvr>
                                        <p:cTn id="726" dur="1" fill="hold">
                                          <p:stCondLst>
                                            <p:cond delay="0"/>
                                          </p:stCondLst>
                                        </p:cTn>
                                        <p:tgtEl>
                                          <p:spTgt spid="639"/>
                                        </p:tgtEl>
                                        <p:attrNameLst>
                                          <p:attrName>style.visibility</p:attrName>
                                        </p:attrNameLst>
                                      </p:cBhvr>
                                      <p:to>
                                        <p:strVal val="visible"/>
                                      </p:to>
                                    </p:set>
                                    <p:animEffect transition="in" filter="wipe(left)">
                                      <p:cBhvr>
                                        <p:cTn id="727" dur="500"/>
                                        <p:tgtEl>
                                          <p:spTgt spid="639"/>
                                        </p:tgtEl>
                                      </p:cBhvr>
                                    </p:animEffect>
                                  </p:childTnLst>
                                </p:cTn>
                              </p:par>
                            </p:childTnLst>
                          </p:cTn>
                        </p:par>
                        <p:par>
                          <p:cTn id="728" fill="hold">
                            <p:stCondLst>
                              <p:cond delay="90500"/>
                            </p:stCondLst>
                            <p:childTnLst>
                              <p:par>
                                <p:cTn id="729" presetID="22" presetClass="entr" presetSubtype="8" fill="hold" nodeType="afterEffect">
                                  <p:stCondLst>
                                    <p:cond delay="0"/>
                                  </p:stCondLst>
                                  <p:childTnLst>
                                    <p:set>
                                      <p:cBhvr>
                                        <p:cTn id="730" dur="1" fill="hold">
                                          <p:stCondLst>
                                            <p:cond delay="0"/>
                                          </p:stCondLst>
                                        </p:cTn>
                                        <p:tgtEl>
                                          <p:spTgt spid="641"/>
                                        </p:tgtEl>
                                        <p:attrNameLst>
                                          <p:attrName>style.visibility</p:attrName>
                                        </p:attrNameLst>
                                      </p:cBhvr>
                                      <p:to>
                                        <p:strVal val="visible"/>
                                      </p:to>
                                    </p:set>
                                    <p:animEffect transition="in" filter="wipe(left)">
                                      <p:cBhvr>
                                        <p:cTn id="731" dur="500"/>
                                        <p:tgtEl>
                                          <p:spTgt spid="641"/>
                                        </p:tgtEl>
                                      </p:cBhvr>
                                    </p:animEffect>
                                  </p:childTnLst>
                                </p:cTn>
                              </p:par>
                            </p:childTnLst>
                          </p:cTn>
                        </p:par>
                        <p:par>
                          <p:cTn id="732" fill="hold">
                            <p:stCondLst>
                              <p:cond delay="91000"/>
                            </p:stCondLst>
                            <p:childTnLst>
                              <p:par>
                                <p:cTn id="733" presetID="22" presetClass="entr" presetSubtype="8" fill="hold" grpId="0" nodeType="afterEffect">
                                  <p:stCondLst>
                                    <p:cond delay="0"/>
                                  </p:stCondLst>
                                  <p:childTnLst>
                                    <p:set>
                                      <p:cBhvr>
                                        <p:cTn id="734" dur="1" fill="hold">
                                          <p:stCondLst>
                                            <p:cond delay="0"/>
                                          </p:stCondLst>
                                        </p:cTn>
                                        <p:tgtEl>
                                          <p:spTgt spid="640"/>
                                        </p:tgtEl>
                                        <p:attrNameLst>
                                          <p:attrName>style.visibility</p:attrName>
                                        </p:attrNameLst>
                                      </p:cBhvr>
                                      <p:to>
                                        <p:strVal val="visible"/>
                                      </p:to>
                                    </p:set>
                                    <p:animEffect transition="in" filter="wipe(left)">
                                      <p:cBhvr>
                                        <p:cTn id="735" dur="500"/>
                                        <p:tgtEl>
                                          <p:spTgt spid="640"/>
                                        </p:tgtEl>
                                      </p:cBhvr>
                                    </p:animEffect>
                                  </p:childTnLst>
                                </p:cTn>
                              </p:par>
                            </p:childTnLst>
                          </p:cTn>
                        </p:par>
                        <p:par>
                          <p:cTn id="736" fill="hold">
                            <p:stCondLst>
                              <p:cond delay="91500"/>
                            </p:stCondLst>
                            <p:childTnLst>
                              <p:par>
                                <p:cTn id="737" presetID="22" presetClass="entr" presetSubtype="8" fill="hold" nodeType="afterEffect">
                                  <p:stCondLst>
                                    <p:cond delay="0"/>
                                  </p:stCondLst>
                                  <p:childTnLst>
                                    <p:set>
                                      <p:cBhvr>
                                        <p:cTn id="738" dur="1" fill="hold">
                                          <p:stCondLst>
                                            <p:cond delay="0"/>
                                          </p:stCondLst>
                                        </p:cTn>
                                        <p:tgtEl>
                                          <p:spTgt spid="643"/>
                                        </p:tgtEl>
                                        <p:attrNameLst>
                                          <p:attrName>style.visibility</p:attrName>
                                        </p:attrNameLst>
                                      </p:cBhvr>
                                      <p:to>
                                        <p:strVal val="visible"/>
                                      </p:to>
                                    </p:set>
                                    <p:animEffect transition="in" filter="wipe(left)">
                                      <p:cBhvr>
                                        <p:cTn id="739" dur="500"/>
                                        <p:tgtEl>
                                          <p:spTgt spid="643"/>
                                        </p:tgtEl>
                                      </p:cBhvr>
                                    </p:animEffect>
                                  </p:childTnLst>
                                </p:cTn>
                              </p:par>
                            </p:childTnLst>
                          </p:cTn>
                        </p:par>
                        <p:par>
                          <p:cTn id="740" fill="hold">
                            <p:stCondLst>
                              <p:cond delay="92000"/>
                            </p:stCondLst>
                            <p:childTnLst>
                              <p:par>
                                <p:cTn id="741" presetID="22" presetClass="entr" presetSubtype="8" fill="hold" grpId="0" nodeType="afterEffect">
                                  <p:stCondLst>
                                    <p:cond delay="0"/>
                                  </p:stCondLst>
                                  <p:childTnLst>
                                    <p:set>
                                      <p:cBhvr>
                                        <p:cTn id="742" dur="1" fill="hold">
                                          <p:stCondLst>
                                            <p:cond delay="0"/>
                                          </p:stCondLst>
                                        </p:cTn>
                                        <p:tgtEl>
                                          <p:spTgt spid="642"/>
                                        </p:tgtEl>
                                        <p:attrNameLst>
                                          <p:attrName>style.visibility</p:attrName>
                                        </p:attrNameLst>
                                      </p:cBhvr>
                                      <p:to>
                                        <p:strVal val="visible"/>
                                      </p:to>
                                    </p:set>
                                    <p:animEffect transition="in" filter="wipe(left)">
                                      <p:cBhvr>
                                        <p:cTn id="743" dur="500"/>
                                        <p:tgtEl>
                                          <p:spTgt spid="642"/>
                                        </p:tgtEl>
                                      </p:cBhvr>
                                    </p:animEffect>
                                  </p:childTnLst>
                                </p:cTn>
                              </p:par>
                            </p:childTnLst>
                          </p:cTn>
                        </p:par>
                        <p:par>
                          <p:cTn id="744" fill="hold">
                            <p:stCondLst>
                              <p:cond delay="92500"/>
                            </p:stCondLst>
                            <p:childTnLst>
                              <p:par>
                                <p:cTn id="745" presetID="22" presetClass="entr" presetSubtype="8" fill="hold" nodeType="afterEffect">
                                  <p:stCondLst>
                                    <p:cond delay="0"/>
                                  </p:stCondLst>
                                  <p:childTnLst>
                                    <p:set>
                                      <p:cBhvr>
                                        <p:cTn id="746" dur="1" fill="hold">
                                          <p:stCondLst>
                                            <p:cond delay="0"/>
                                          </p:stCondLst>
                                        </p:cTn>
                                        <p:tgtEl>
                                          <p:spTgt spid="622"/>
                                        </p:tgtEl>
                                        <p:attrNameLst>
                                          <p:attrName>style.visibility</p:attrName>
                                        </p:attrNameLst>
                                      </p:cBhvr>
                                      <p:to>
                                        <p:strVal val="visible"/>
                                      </p:to>
                                    </p:set>
                                    <p:animEffect transition="in" filter="wipe(left)">
                                      <p:cBhvr>
                                        <p:cTn id="747" dur="500"/>
                                        <p:tgtEl>
                                          <p:spTgt spid="622"/>
                                        </p:tgtEl>
                                      </p:cBhvr>
                                    </p:animEffect>
                                  </p:childTnLst>
                                </p:cTn>
                              </p:par>
                            </p:childTnLst>
                          </p:cTn>
                        </p:par>
                        <p:par>
                          <p:cTn id="748" fill="hold">
                            <p:stCondLst>
                              <p:cond delay="93000"/>
                            </p:stCondLst>
                            <p:childTnLst>
                              <p:par>
                                <p:cTn id="749" presetID="22" presetClass="entr" presetSubtype="8" fill="hold" grpId="0" nodeType="afterEffect">
                                  <p:stCondLst>
                                    <p:cond delay="0"/>
                                  </p:stCondLst>
                                  <p:childTnLst>
                                    <p:set>
                                      <p:cBhvr>
                                        <p:cTn id="750" dur="1" fill="hold">
                                          <p:stCondLst>
                                            <p:cond delay="0"/>
                                          </p:stCondLst>
                                        </p:cTn>
                                        <p:tgtEl>
                                          <p:spTgt spid="644"/>
                                        </p:tgtEl>
                                        <p:attrNameLst>
                                          <p:attrName>style.visibility</p:attrName>
                                        </p:attrNameLst>
                                      </p:cBhvr>
                                      <p:to>
                                        <p:strVal val="visible"/>
                                      </p:to>
                                    </p:set>
                                    <p:animEffect transition="in" filter="wipe(left)">
                                      <p:cBhvr>
                                        <p:cTn id="751" dur="500"/>
                                        <p:tgtEl>
                                          <p:spTgt spid="644"/>
                                        </p:tgtEl>
                                      </p:cBhvr>
                                    </p:animEffect>
                                  </p:childTnLst>
                                </p:cTn>
                              </p:par>
                            </p:childTnLst>
                          </p:cTn>
                        </p:par>
                        <p:par>
                          <p:cTn id="752" fill="hold">
                            <p:stCondLst>
                              <p:cond delay="93500"/>
                            </p:stCondLst>
                            <p:childTnLst>
                              <p:par>
                                <p:cTn id="753" presetID="22" presetClass="entr" presetSubtype="8" fill="hold" nodeType="afterEffect">
                                  <p:stCondLst>
                                    <p:cond delay="0"/>
                                  </p:stCondLst>
                                  <p:childTnLst>
                                    <p:set>
                                      <p:cBhvr>
                                        <p:cTn id="754" dur="1" fill="hold">
                                          <p:stCondLst>
                                            <p:cond delay="0"/>
                                          </p:stCondLst>
                                        </p:cTn>
                                        <p:tgtEl>
                                          <p:spTgt spid="645"/>
                                        </p:tgtEl>
                                        <p:attrNameLst>
                                          <p:attrName>style.visibility</p:attrName>
                                        </p:attrNameLst>
                                      </p:cBhvr>
                                      <p:to>
                                        <p:strVal val="visible"/>
                                      </p:to>
                                    </p:set>
                                    <p:animEffect transition="in" filter="wipe(left)">
                                      <p:cBhvr>
                                        <p:cTn id="755" dur="500"/>
                                        <p:tgtEl>
                                          <p:spTgt spid="645"/>
                                        </p:tgtEl>
                                      </p:cBhvr>
                                    </p:animEffect>
                                  </p:childTnLst>
                                </p:cTn>
                              </p:par>
                            </p:childTnLst>
                          </p:cTn>
                        </p:par>
                        <p:par>
                          <p:cTn id="756" fill="hold">
                            <p:stCondLst>
                              <p:cond delay="94000"/>
                            </p:stCondLst>
                            <p:childTnLst>
                              <p:par>
                                <p:cTn id="757" presetID="22" presetClass="entr" presetSubtype="8" fill="hold" grpId="0" nodeType="afterEffect">
                                  <p:stCondLst>
                                    <p:cond delay="0"/>
                                  </p:stCondLst>
                                  <p:childTnLst>
                                    <p:set>
                                      <p:cBhvr>
                                        <p:cTn id="758" dur="1" fill="hold">
                                          <p:stCondLst>
                                            <p:cond delay="0"/>
                                          </p:stCondLst>
                                        </p:cTn>
                                        <p:tgtEl>
                                          <p:spTgt spid="646"/>
                                        </p:tgtEl>
                                        <p:attrNameLst>
                                          <p:attrName>style.visibility</p:attrName>
                                        </p:attrNameLst>
                                      </p:cBhvr>
                                      <p:to>
                                        <p:strVal val="visible"/>
                                      </p:to>
                                    </p:set>
                                    <p:animEffect transition="in" filter="wipe(left)">
                                      <p:cBhvr>
                                        <p:cTn id="759" dur="500"/>
                                        <p:tgtEl>
                                          <p:spTgt spid="646"/>
                                        </p:tgtEl>
                                      </p:cBhvr>
                                    </p:animEffect>
                                  </p:childTnLst>
                                </p:cTn>
                              </p:par>
                            </p:childTnLst>
                          </p:cTn>
                        </p:par>
                        <p:par>
                          <p:cTn id="760" fill="hold">
                            <p:stCondLst>
                              <p:cond delay="94500"/>
                            </p:stCondLst>
                            <p:childTnLst>
                              <p:par>
                                <p:cTn id="761" presetID="22" presetClass="entr" presetSubtype="8" fill="hold" grpId="0" nodeType="afterEffect">
                                  <p:stCondLst>
                                    <p:cond delay="0"/>
                                  </p:stCondLst>
                                  <p:childTnLst>
                                    <p:set>
                                      <p:cBhvr>
                                        <p:cTn id="762" dur="1" fill="hold">
                                          <p:stCondLst>
                                            <p:cond delay="0"/>
                                          </p:stCondLst>
                                        </p:cTn>
                                        <p:tgtEl>
                                          <p:spTgt spid="649"/>
                                        </p:tgtEl>
                                        <p:attrNameLst>
                                          <p:attrName>style.visibility</p:attrName>
                                        </p:attrNameLst>
                                      </p:cBhvr>
                                      <p:to>
                                        <p:strVal val="visible"/>
                                      </p:to>
                                    </p:set>
                                    <p:animEffect transition="in" filter="wipe(left)">
                                      <p:cBhvr>
                                        <p:cTn id="763" dur="500"/>
                                        <p:tgtEl>
                                          <p:spTgt spid="649"/>
                                        </p:tgtEl>
                                      </p:cBhvr>
                                    </p:animEffect>
                                  </p:childTnLst>
                                </p:cTn>
                              </p:par>
                            </p:childTnLst>
                          </p:cTn>
                        </p:par>
                        <p:par>
                          <p:cTn id="764" fill="hold">
                            <p:stCondLst>
                              <p:cond delay="95000"/>
                            </p:stCondLst>
                            <p:childTnLst>
                              <p:par>
                                <p:cTn id="765" presetID="22" presetClass="entr" presetSubtype="8" fill="hold" nodeType="afterEffect">
                                  <p:stCondLst>
                                    <p:cond delay="0"/>
                                  </p:stCondLst>
                                  <p:childTnLst>
                                    <p:set>
                                      <p:cBhvr>
                                        <p:cTn id="766" dur="1" fill="hold">
                                          <p:stCondLst>
                                            <p:cond delay="0"/>
                                          </p:stCondLst>
                                        </p:cTn>
                                        <p:tgtEl>
                                          <p:spTgt spid="650"/>
                                        </p:tgtEl>
                                        <p:attrNameLst>
                                          <p:attrName>style.visibility</p:attrName>
                                        </p:attrNameLst>
                                      </p:cBhvr>
                                      <p:to>
                                        <p:strVal val="visible"/>
                                      </p:to>
                                    </p:set>
                                    <p:animEffect transition="in" filter="wipe(left)">
                                      <p:cBhvr>
                                        <p:cTn id="767" dur="500"/>
                                        <p:tgtEl>
                                          <p:spTgt spid="650"/>
                                        </p:tgtEl>
                                      </p:cBhvr>
                                    </p:animEffect>
                                  </p:childTnLst>
                                </p:cTn>
                              </p:par>
                            </p:childTnLst>
                          </p:cTn>
                        </p:par>
                        <p:par>
                          <p:cTn id="768" fill="hold">
                            <p:stCondLst>
                              <p:cond delay="95500"/>
                            </p:stCondLst>
                            <p:childTnLst>
                              <p:par>
                                <p:cTn id="769" presetID="22" presetClass="entr" presetSubtype="8" fill="hold" nodeType="afterEffect">
                                  <p:stCondLst>
                                    <p:cond delay="0"/>
                                  </p:stCondLst>
                                  <p:childTnLst>
                                    <p:set>
                                      <p:cBhvr>
                                        <p:cTn id="770" dur="1" fill="hold">
                                          <p:stCondLst>
                                            <p:cond delay="0"/>
                                          </p:stCondLst>
                                        </p:cTn>
                                        <p:tgtEl>
                                          <p:spTgt spid="651"/>
                                        </p:tgtEl>
                                        <p:attrNameLst>
                                          <p:attrName>style.visibility</p:attrName>
                                        </p:attrNameLst>
                                      </p:cBhvr>
                                      <p:to>
                                        <p:strVal val="visible"/>
                                      </p:to>
                                    </p:set>
                                    <p:animEffect transition="in" filter="wipe(left)">
                                      <p:cBhvr>
                                        <p:cTn id="771" dur="500"/>
                                        <p:tgtEl>
                                          <p:spTgt spid="651"/>
                                        </p:tgtEl>
                                      </p:cBhvr>
                                    </p:animEffect>
                                  </p:childTnLst>
                                </p:cTn>
                              </p:par>
                            </p:childTnLst>
                          </p:cTn>
                        </p:par>
                        <p:par>
                          <p:cTn id="772" fill="hold">
                            <p:stCondLst>
                              <p:cond delay="96000"/>
                            </p:stCondLst>
                            <p:childTnLst>
                              <p:par>
                                <p:cTn id="773" presetID="22" presetClass="entr" presetSubtype="8" fill="hold" grpId="0" nodeType="afterEffect">
                                  <p:stCondLst>
                                    <p:cond delay="0"/>
                                  </p:stCondLst>
                                  <p:childTnLst>
                                    <p:set>
                                      <p:cBhvr>
                                        <p:cTn id="774" dur="1" fill="hold">
                                          <p:stCondLst>
                                            <p:cond delay="0"/>
                                          </p:stCondLst>
                                        </p:cTn>
                                        <p:tgtEl>
                                          <p:spTgt spid="652"/>
                                        </p:tgtEl>
                                        <p:attrNameLst>
                                          <p:attrName>style.visibility</p:attrName>
                                        </p:attrNameLst>
                                      </p:cBhvr>
                                      <p:to>
                                        <p:strVal val="visible"/>
                                      </p:to>
                                    </p:set>
                                    <p:animEffect transition="in" filter="wipe(left)">
                                      <p:cBhvr>
                                        <p:cTn id="775" dur="500"/>
                                        <p:tgtEl>
                                          <p:spTgt spid="652"/>
                                        </p:tgtEl>
                                      </p:cBhvr>
                                    </p:animEffect>
                                  </p:childTnLst>
                                </p:cTn>
                              </p:par>
                            </p:childTnLst>
                          </p:cTn>
                        </p:par>
                        <p:par>
                          <p:cTn id="776" fill="hold">
                            <p:stCondLst>
                              <p:cond delay="96500"/>
                            </p:stCondLst>
                            <p:childTnLst>
                              <p:par>
                                <p:cTn id="777" presetID="22" presetClass="entr" presetSubtype="8" fill="hold" grpId="0" nodeType="afterEffect">
                                  <p:stCondLst>
                                    <p:cond delay="0"/>
                                  </p:stCondLst>
                                  <p:childTnLst>
                                    <p:set>
                                      <p:cBhvr>
                                        <p:cTn id="778" dur="1" fill="hold">
                                          <p:stCondLst>
                                            <p:cond delay="0"/>
                                          </p:stCondLst>
                                        </p:cTn>
                                        <p:tgtEl>
                                          <p:spTgt spid="653"/>
                                        </p:tgtEl>
                                        <p:attrNameLst>
                                          <p:attrName>style.visibility</p:attrName>
                                        </p:attrNameLst>
                                      </p:cBhvr>
                                      <p:to>
                                        <p:strVal val="visible"/>
                                      </p:to>
                                    </p:set>
                                    <p:animEffect transition="in" filter="wipe(left)">
                                      <p:cBhvr>
                                        <p:cTn id="779" dur="500"/>
                                        <p:tgtEl>
                                          <p:spTgt spid="653"/>
                                        </p:tgtEl>
                                      </p:cBhvr>
                                    </p:animEffect>
                                  </p:childTnLst>
                                </p:cTn>
                              </p:par>
                            </p:childTnLst>
                          </p:cTn>
                        </p:par>
                        <p:par>
                          <p:cTn id="780" fill="hold">
                            <p:stCondLst>
                              <p:cond delay="97000"/>
                            </p:stCondLst>
                            <p:childTnLst>
                              <p:par>
                                <p:cTn id="781" presetID="22" presetClass="entr" presetSubtype="8" fill="hold" nodeType="afterEffect">
                                  <p:stCondLst>
                                    <p:cond delay="0"/>
                                  </p:stCondLst>
                                  <p:childTnLst>
                                    <p:set>
                                      <p:cBhvr>
                                        <p:cTn id="782" dur="1" fill="hold">
                                          <p:stCondLst>
                                            <p:cond delay="0"/>
                                          </p:stCondLst>
                                        </p:cTn>
                                        <p:tgtEl>
                                          <p:spTgt spid="654"/>
                                        </p:tgtEl>
                                        <p:attrNameLst>
                                          <p:attrName>style.visibility</p:attrName>
                                        </p:attrNameLst>
                                      </p:cBhvr>
                                      <p:to>
                                        <p:strVal val="visible"/>
                                      </p:to>
                                    </p:set>
                                    <p:animEffect transition="in" filter="wipe(left)">
                                      <p:cBhvr>
                                        <p:cTn id="783" dur="500"/>
                                        <p:tgtEl>
                                          <p:spTgt spid="654"/>
                                        </p:tgtEl>
                                      </p:cBhvr>
                                    </p:animEffect>
                                  </p:childTnLst>
                                </p:cTn>
                              </p:par>
                            </p:childTnLst>
                          </p:cTn>
                        </p:par>
                        <p:par>
                          <p:cTn id="784" fill="hold">
                            <p:stCondLst>
                              <p:cond delay="97500"/>
                            </p:stCondLst>
                            <p:childTnLst>
                              <p:par>
                                <p:cTn id="785" presetID="22" presetClass="entr" presetSubtype="8" fill="hold" grpId="0" nodeType="afterEffect">
                                  <p:stCondLst>
                                    <p:cond delay="0"/>
                                  </p:stCondLst>
                                  <p:childTnLst>
                                    <p:set>
                                      <p:cBhvr>
                                        <p:cTn id="786" dur="1" fill="hold">
                                          <p:stCondLst>
                                            <p:cond delay="0"/>
                                          </p:stCondLst>
                                        </p:cTn>
                                        <p:tgtEl>
                                          <p:spTgt spid="655"/>
                                        </p:tgtEl>
                                        <p:attrNameLst>
                                          <p:attrName>style.visibility</p:attrName>
                                        </p:attrNameLst>
                                      </p:cBhvr>
                                      <p:to>
                                        <p:strVal val="visible"/>
                                      </p:to>
                                    </p:set>
                                    <p:animEffect transition="in" filter="wipe(left)">
                                      <p:cBhvr>
                                        <p:cTn id="787" dur="500"/>
                                        <p:tgtEl>
                                          <p:spTgt spid="655"/>
                                        </p:tgtEl>
                                      </p:cBhvr>
                                    </p:animEffect>
                                  </p:childTnLst>
                                </p:cTn>
                              </p:par>
                            </p:childTnLst>
                          </p:cTn>
                        </p:par>
                        <p:par>
                          <p:cTn id="788" fill="hold">
                            <p:stCondLst>
                              <p:cond delay="98000"/>
                            </p:stCondLst>
                            <p:childTnLst>
                              <p:par>
                                <p:cTn id="789" presetID="22" presetClass="entr" presetSubtype="8" fill="hold" nodeType="afterEffect">
                                  <p:stCondLst>
                                    <p:cond delay="0"/>
                                  </p:stCondLst>
                                  <p:childTnLst>
                                    <p:set>
                                      <p:cBhvr>
                                        <p:cTn id="790" dur="1" fill="hold">
                                          <p:stCondLst>
                                            <p:cond delay="0"/>
                                          </p:stCondLst>
                                        </p:cTn>
                                        <p:tgtEl>
                                          <p:spTgt spid="656"/>
                                        </p:tgtEl>
                                        <p:attrNameLst>
                                          <p:attrName>style.visibility</p:attrName>
                                        </p:attrNameLst>
                                      </p:cBhvr>
                                      <p:to>
                                        <p:strVal val="visible"/>
                                      </p:to>
                                    </p:set>
                                    <p:animEffect transition="in" filter="wipe(left)">
                                      <p:cBhvr>
                                        <p:cTn id="791" dur="500"/>
                                        <p:tgtEl>
                                          <p:spTgt spid="656"/>
                                        </p:tgtEl>
                                      </p:cBhvr>
                                    </p:animEffect>
                                  </p:childTnLst>
                                </p:cTn>
                              </p:par>
                            </p:childTnLst>
                          </p:cTn>
                        </p:par>
                        <p:par>
                          <p:cTn id="792" fill="hold">
                            <p:stCondLst>
                              <p:cond delay="98500"/>
                            </p:stCondLst>
                            <p:childTnLst>
                              <p:par>
                                <p:cTn id="793" presetID="22" presetClass="entr" presetSubtype="8" fill="hold" grpId="0" nodeType="afterEffect">
                                  <p:stCondLst>
                                    <p:cond delay="0"/>
                                  </p:stCondLst>
                                  <p:childTnLst>
                                    <p:set>
                                      <p:cBhvr>
                                        <p:cTn id="794" dur="1" fill="hold">
                                          <p:stCondLst>
                                            <p:cond delay="0"/>
                                          </p:stCondLst>
                                        </p:cTn>
                                        <p:tgtEl>
                                          <p:spTgt spid="657"/>
                                        </p:tgtEl>
                                        <p:attrNameLst>
                                          <p:attrName>style.visibility</p:attrName>
                                        </p:attrNameLst>
                                      </p:cBhvr>
                                      <p:to>
                                        <p:strVal val="visible"/>
                                      </p:to>
                                    </p:set>
                                    <p:animEffect transition="in" filter="wipe(left)">
                                      <p:cBhvr>
                                        <p:cTn id="795" dur="500"/>
                                        <p:tgtEl>
                                          <p:spTgt spid="657"/>
                                        </p:tgtEl>
                                      </p:cBhvr>
                                    </p:animEffect>
                                  </p:childTnLst>
                                </p:cTn>
                              </p:par>
                            </p:childTnLst>
                          </p:cTn>
                        </p:par>
                        <p:par>
                          <p:cTn id="796" fill="hold">
                            <p:stCondLst>
                              <p:cond delay="99000"/>
                            </p:stCondLst>
                            <p:childTnLst>
                              <p:par>
                                <p:cTn id="797" presetID="22" presetClass="entr" presetSubtype="8" fill="hold" nodeType="afterEffect">
                                  <p:stCondLst>
                                    <p:cond delay="0"/>
                                  </p:stCondLst>
                                  <p:childTnLst>
                                    <p:set>
                                      <p:cBhvr>
                                        <p:cTn id="798" dur="1" fill="hold">
                                          <p:stCondLst>
                                            <p:cond delay="0"/>
                                          </p:stCondLst>
                                        </p:cTn>
                                        <p:tgtEl>
                                          <p:spTgt spid="658"/>
                                        </p:tgtEl>
                                        <p:attrNameLst>
                                          <p:attrName>style.visibility</p:attrName>
                                        </p:attrNameLst>
                                      </p:cBhvr>
                                      <p:to>
                                        <p:strVal val="visible"/>
                                      </p:to>
                                    </p:set>
                                    <p:animEffect transition="in" filter="wipe(left)">
                                      <p:cBhvr>
                                        <p:cTn id="799" dur="500"/>
                                        <p:tgtEl>
                                          <p:spTgt spid="658"/>
                                        </p:tgtEl>
                                      </p:cBhvr>
                                    </p:animEffect>
                                  </p:childTnLst>
                                </p:cTn>
                              </p:par>
                            </p:childTnLst>
                          </p:cTn>
                        </p:par>
                        <p:par>
                          <p:cTn id="800" fill="hold">
                            <p:stCondLst>
                              <p:cond delay="99500"/>
                            </p:stCondLst>
                            <p:childTnLst>
                              <p:par>
                                <p:cTn id="801" presetID="22" presetClass="entr" presetSubtype="8" fill="hold" grpId="0" nodeType="afterEffect">
                                  <p:stCondLst>
                                    <p:cond delay="0"/>
                                  </p:stCondLst>
                                  <p:childTnLst>
                                    <p:set>
                                      <p:cBhvr>
                                        <p:cTn id="802" dur="1" fill="hold">
                                          <p:stCondLst>
                                            <p:cond delay="0"/>
                                          </p:stCondLst>
                                        </p:cTn>
                                        <p:tgtEl>
                                          <p:spTgt spid="659"/>
                                        </p:tgtEl>
                                        <p:attrNameLst>
                                          <p:attrName>style.visibility</p:attrName>
                                        </p:attrNameLst>
                                      </p:cBhvr>
                                      <p:to>
                                        <p:strVal val="visible"/>
                                      </p:to>
                                    </p:set>
                                    <p:animEffect transition="in" filter="wipe(left)">
                                      <p:cBhvr>
                                        <p:cTn id="803" dur="500"/>
                                        <p:tgtEl>
                                          <p:spTgt spid="659"/>
                                        </p:tgtEl>
                                      </p:cBhvr>
                                    </p:animEffect>
                                  </p:childTnLst>
                                </p:cTn>
                              </p:par>
                            </p:childTnLst>
                          </p:cTn>
                        </p:par>
                        <p:par>
                          <p:cTn id="804" fill="hold">
                            <p:stCondLst>
                              <p:cond delay="100000"/>
                            </p:stCondLst>
                            <p:childTnLst>
                              <p:par>
                                <p:cTn id="805" presetID="22" presetClass="entr" presetSubtype="8" fill="hold" nodeType="afterEffect">
                                  <p:stCondLst>
                                    <p:cond delay="0"/>
                                  </p:stCondLst>
                                  <p:childTnLst>
                                    <p:set>
                                      <p:cBhvr>
                                        <p:cTn id="806" dur="1" fill="hold">
                                          <p:stCondLst>
                                            <p:cond delay="0"/>
                                          </p:stCondLst>
                                        </p:cTn>
                                        <p:tgtEl>
                                          <p:spTgt spid="660"/>
                                        </p:tgtEl>
                                        <p:attrNameLst>
                                          <p:attrName>style.visibility</p:attrName>
                                        </p:attrNameLst>
                                      </p:cBhvr>
                                      <p:to>
                                        <p:strVal val="visible"/>
                                      </p:to>
                                    </p:set>
                                    <p:animEffect transition="in" filter="wipe(left)">
                                      <p:cBhvr>
                                        <p:cTn id="807" dur="500"/>
                                        <p:tgtEl>
                                          <p:spTgt spid="660"/>
                                        </p:tgtEl>
                                      </p:cBhvr>
                                    </p:animEffect>
                                  </p:childTnLst>
                                </p:cTn>
                              </p:par>
                            </p:childTnLst>
                          </p:cTn>
                        </p:par>
                        <p:par>
                          <p:cTn id="808" fill="hold">
                            <p:stCondLst>
                              <p:cond delay="100500"/>
                            </p:stCondLst>
                            <p:childTnLst>
                              <p:par>
                                <p:cTn id="809" presetID="22" presetClass="entr" presetSubtype="8" fill="hold" grpId="0" nodeType="afterEffect">
                                  <p:stCondLst>
                                    <p:cond delay="0"/>
                                  </p:stCondLst>
                                  <p:childTnLst>
                                    <p:set>
                                      <p:cBhvr>
                                        <p:cTn id="810" dur="1" fill="hold">
                                          <p:stCondLst>
                                            <p:cond delay="0"/>
                                          </p:stCondLst>
                                        </p:cTn>
                                        <p:tgtEl>
                                          <p:spTgt spid="661"/>
                                        </p:tgtEl>
                                        <p:attrNameLst>
                                          <p:attrName>style.visibility</p:attrName>
                                        </p:attrNameLst>
                                      </p:cBhvr>
                                      <p:to>
                                        <p:strVal val="visible"/>
                                      </p:to>
                                    </p:set>
                                    <p:animEffect transition="in" filter="wipe(left)">
                                      <p:cBhvr>
                                        <p:cTn id="811" dur="500"/>
                                        <p:tgtEl>
                                          <p:spTgt spid="661"/>
                                        </p:tgtEl>
                                      </p:cBhvr>
                                    </p:animEffect>
                                  </p:childTnLst>
                                </p:cTn>
                              </p:par>
                            </p:childTnLst>
                          </p:cTn>
                        </p:par>
                        <p:par>
                          <p:cTn id="812" fill="hold">
                            <p:stCondLst>
                              <p:cond delay="101000"/>
                            </p:stCondLst>
                            <p:childTnLst>
                              <p:par>
                                <p:cTn id="813" presetID="22" presetClass="entr" presetSubtype="8" fill="hold" nodeType="afterEffect">
                                  <p:stCondLst>
                                    <p:cond delay="0"/>
                                  </p:stCondLst>
                                  <p:childTnLst>
                                    <p:set>
                                      <p:cBhvr>
                                        <p:cTn id="814" dur="1" fill="hold">
                                          <p:stCondLst>
                                            <p:cond delay="0"/>
                                          </p:stCondLst>
                                        </p:cTn>
                                        <p:tgtEl>
                                          <p:spTgt spid="662"/>
                                        </p:tgtEl>
                                        <p:attrNameLst>
                                          <p:attrName>style.visibility</p:attrName>
                                        </p:attrNameLst>
                                      </p:cBhvr>
                                      <p:to>
                                        <p:strVal val="visible"/>
                                      </p:to>
                                    </p:set>
                                    <p:animEffect transition="in" filter="wipe(left)">
                                      <p:cBhvr>
                                        <p:cTn id="815" dur="500"/>
                                        <p:tgtEl>
                                          <p:spTgt spid="662"/>
                                        </p:tgtEl>
                                      </p:cBhvr>
                                    </p:animEffect>
                                  </p:childTnLst>
                                </p:cTn>
                              </p:par>
                            </p:childTnLst>
                          </p:cTn>
                        </p:par>
                        <p:par>
                          <p:cTn id="816" fill="hold">
                            <p:stCondLst>
                              <p:cond delay="101500"/>
                            </p:stCondLst>
                            <p:childTnLst>
                              <p:par>
                                <p:cTn id="817" presetID="22" presetClass="entr" presetSubtype="8" fill="hold" grpId="0" nodeType="afterEffect">
                                  <p:stCondLst>
                                    <p:cond delay="0"/>
                                  </p:stCondLst>
                                  <p:childTnLst>
                                    <p:set>
                                      <p:cBhvr>
                                        <p:cTn id="818" dur="1" fill="hold">
                                          <p:stCondLst>
                                            <p:cond delay="0"/>
                                          </p:stCondLst>
                                        </p:cTn>
                                        <p:tgtEl>
                                          <p:spTgt spid="663"/>
                                        </p:tgtEl>
                                        <p:attrNameLst>
                                          <p:attrName>style.visibility</p:attrName>
                                        </p:attrNameLst>
                                      </p:cBhvr>
                                      <p:to>
                                        <p:strVal val="visible"/>
                                      </p:to>
                                    </p:set>
                                    <p:animEffect transition="in" filter="wipe(left)">
                                      <p:cBhvr>
                                        <p:cTn id="819" dur="500"/>
                                        <p:tgtEl>
                                          <p:spTgt spid="663"/>
                                        </p:tgtEl>
                                      </p:cBhvr>
                                    </p:animEffect>
                                  </p:childTnLst>
                                </p:cTn>
                              </p:par>
                            </p:childTnLst>
                          </p:cTn>
                        </p:par>
                        <p:par>
                          <p:cTn id="820" fill="hold">
                            <p:stCondLst>
                              <p:cond delay="102000"/>
                            </p:stCondLst>
                            <p:childTnLst>
                              <p:par>
                                <p:cTn id="821" presetID="22" presetClass="entr" presetSubtype="8" fill="hold" nodeType="afterEffect">
                                  <p:stCondLst>
                                    <p:cond delay="0"/>
                                  </p:stCondLst>
                                  <p:childTnLst>
                                    <p:set>
                                      <p:cBhvr>
                                        <p:cTn id="822" dur="1" fill="hold">
                                          <p:stCondLst>
                                            <p:cond delay="0"/>
                                          </p:stCondLst>
                                        </p:cTn>
                                        <p:tgtEl>
                                          <p:spTgt spid="664"/>
                                        </p:tgtEl>
                                        <p:attrNameLst>
                                          <p:attrName>style.visibility</p:attrName>
                                        </p:attrNameLst>
                                      </p:cBhvr>
                                      <p:to>
                                        <p:strVal val="visible"/>
                                      </p:to>
                                    </p:set>
                                    <p:animEffect transition="in" filter="wipe(left)">
                                      <p:cBhvr>
                                        <p:cTn id="823" dur="500"/>
                                        <p:tgtEl>
                                          <p:spTgt spid="664"/>
                                        </p:tgtEl>
                                      </p:cBhvr>
                                    </p:animEffect>
                                  </p:childTnLst>
                                </p:cTn>
                              </p:par>
                            </p:childTnLst>
                          </p:cTn>
                        </p:par>
                        <p:par>
                          <p:cTn id="824" fill="hold">
                            <p:stCondLst>
                              <p:cond delay="102500"/>
                            </p:stCondLst>
                            <p:childTnLst>
                              <p:par>
                                <p:cTn id="825" presetID="22" presetClass="entr" presetSubtype="8" fill="hold" grpId="0" nodeType="afterEffect">
                                  <p:stCondLst>
                                    <p:cond delay="0"/>
                                  </p:stCondLst>
                                  <p:childTnLst>
                                    <p:set>
                                      <p:cBhvr>
                                        <p:cTn id="826" dur="1" fill="hold">
                                          <p:stCondLst>
                                            <p:cond delay="0"/>
                                          </p:stCondLst>
                                        </p:cTn>
                                        <p:tgtEl>
                                          <p:spTgt spid="665"/>
                                        </p:tgtEl>
                                        <p:attrNameLst>
                                          <p:attrName>style.visibility</p:attrName>
                                        </p:attrNameLst>
                                      </p:cBhvr>
                                      <p:to>
                                        <p:strVal val="visible"/>
                                      </p:to>
                                    </p:set>
                                    <p:animEffect transition="in" filter="wipe(left)">
                                      <p:cBhvr>
                                        <p:cTn id="827" dur="500"/>
                                        <p:tgtEl>
                                          <p:spTgt spid="665"/>
                                        </p:tgtEl>
                                      </p:cBhvr>
                                    </p:animEffect>
                                  </p:childTnLst>
                                </p:cTn>
                              </p:par>
                            </p:childTnLst>
                          </p:cTn>
                        </p:par>
                        <p:par>
                          <p:cTn id="828" fill="hold">
                            <p:stCondLst>
                              <p:cond delay="103000"/>
                            </p:stCondLst>
                            <p:childTnLst>
                              <p:par>
                                <p:cTn id="829" presetID="22" presetClass="entr" presetSubtype="8" fill="hold" nodeType="afterEffect">
                                  <p:stCondLst>
                                    <p:cond delay="0"/>
                                  </p:stCondLst>
                                  <p:childTnLst>
                                    <p:set>
                                      <p:cBhvr>
                                        <p:cTn id="830" dur="1" fill="hold">
                                          <p:stCondLst>
                                            <p:cond delay="0"/>
                                          </p:stCondLst>
                                        </p:cTn>
                                        <p:tgtEl>
                                          <p:spTgt spid="666"/>
                                        </p:tgtEl>
                                        <p:attrNameLst>
                                          <p:attrName>style.visibility</p:attrName>
                                        </p:attrNameLst>
                                      </p:cBhvr>
                                      <p:to>
                                        <p:strVal val="visible"/>
                                      </p:to>
                                    </p:set>
                                    <p:animEffect transition="in" filter="wipe(left)">
                                      <p:cBhvr>
                                        <p:cTn id="831" dur="500"/>
                                        <p:tgtEl>
                                          <p:spTgt spid="666"/>
                                        </p:tgtEl>
                                      </p:cBhvr>
                                    </p:animEffect>
                                  </p:childTnLst>
                                </p:cTn>
                              </p:par>
                            </p:childTnLst>
                          </p:cTn>
                        </p:par>
                        <p:par>
                          <p:cTn id="832" fill="hold">
                            <p:stCondLst>
                              <p:cond delay="103500"/>
                            </p:stCondLst>
                            <p:childTnLst>
                              <p:par>
                                <p:cTn id="833" presetID="22" presetClass="entr" presetSubtype="8" fill="hold" grpId="0" nodeType="afterEffect">
                                  <p:stCondLst>
                                    <p:cond delay="0"/>
                                  </p:stCondLst>
                                  <p:childTnLst>
                                    <p:set>
                                      <p:cBhvr>
                                        <p:cTn id="834" dur="1" fill="hold">
                                          <p:stCondLst>
                                            <p:cond delay="0"/>
                                          </p:stCondLst>
                                        </p:cTn>
                                        <p:tgtEl>
                                          <p:spTgt spid="667"/>
                                        </p:tgtEl>
                                        <p:attrNameLst>
                                          <p:attrName>style.visibility</p:attrName>
                                        </p:attrNameLst>
                                      </p:cBhvr>
                                      <p:to>
                                        <p:strVal val="visible"/>
                                      </p:to>
                                    </p:set>
                                    <p:animEffect transition="in" filter="wipe(left)">
                                      <p:cBhvr>
                                        <p:cTn id="835" dur="500"/>
                                        <p:tgtEl>
                                          <p:spTgt spid="667"/>
                                        </p:tgtEl>
                                      </p:cBhvr>
                                    </p:animEffect>
                                  </p:childTnLst>
                                </p:cTn>
                              </p:par>
                            </p:childTnLst>
                          </p:cTn>
                        </p:par>
                        <p:par>
                          <p:cTn id="836" fill="hold">
                            <p:stCondLst>
                              <p:cond delay="104000"/>
                            </p:stCondLst>
                            <p:childTnLst>
                              <p:par>
                                <p:cTn id="837" presetID="22" presetClass="entr" presetSubtype="8" fill="hold" nodeType="afterEffect">
                                  <p:stCondLst>
                                    <p:cond delay="0"/>
                                  </p:stCondLst>
                                  <p:childTnLst>
                                    <p:set>
                                      <p:cBhvr>
                                        <p:cTn id="838" dur="1" fill="hold">
                                          <p:stCondLst>
                                            <p:cond delay="0"/>
                                          </p:stCondLst>
                                        </p:cTn>
                                        <p:tgtEl>
                                          <p:spTgt spid="668"/>
                                        </p:tgtEl>
                                        <p:attrNameLst>
                                          <p:attrName>style.visibility</p:attrName>
                                        </p:attrNameLst>
                                      </p:cBhvr>
                                      <p:to>
                                        <p:strVal val="visible"/>
                                      </p:to>
                                    </p:set>
                                    <p:animEffect transition="in" filter="wipe(left)">
                                      <p:cBhvr>
                                        <p:cTn id="839" dur="500"/>
                                        <p:tgtEl>
                                          <p:spTgt spid="668"/>
                                        </p:tgtEl>
                                      </p:cBhvr>
                                    </p:animEffect>
                                  </p:childTnLst>
                                </p:cTn>
                              </p:par>
                            </p:childTnLst>
                          </p:cTn>
                        </p:par>
                        <p:par>
                          <p:cTn id="840" fill="hold">
                            <p:stCondLst>
                              <p:cond delay="104500"/>
                            </p:stCondLst>
                            <p:childTnLst>
                              <p:par>
                                <p:cTn id="841" presetID="22" presetClass="entr" presetSubtype="8" fill="hold" nodeType="afterEffect">
                                  <p:stCondLst>
                                    <p:cond delay="0"/>
                                  </p:stCondLst>
                                  <p:childTnLst>
                                    <p:set>
                                      <p:cBhvr>
                                        <p:cTn id="842" dur="1" fill="hold">
                                          <p:stCondLst>
                                            <p:cond delay="0"/>
                                          </p:stCondLst>
                                        </p:cTn>
                                        <p:tgtEl>
                                          <p:spTgt spid="670"/>
                                        </p:tgtEl>
                                        <p:attrNameLst>
                                          <p:attrName>style.visibility</p:attrName>
                                        </p:attrNameLst>
                                      </p:cBhvr>
                                      <p:to>
                                        <p:strVal val="visible"/>
                                      </p:to>
                                    </p:set>
                                    <p:animEffect transition="in" filter="wipe(left)">
                                      <p:cBhvr>
                                        <p:cTn id="843" dur="500"/>
                                        <p:tgtEl>
                                          <p:spTgt spid="670"/>
                                        </p:tgtEl>
                                      </p:cBhvr>
                                    </p:animEffect>
                                  </p:childTnLst>
                                </p:cTn>
                              </p:par>
                            </p:childTnLst>
                          </p:cTn>
                        </p:par>
                        <p:par>
                          <p:cTn id="844" fill="hold">
                            <p:stCondLst>
                              <p:cond delay="105000"/>
                            </p:stCondLst>
                            <p:childTnLst>
                              <p:par>
                                <p:cTn id="845" presetID="22" presetClass="entr" presetSubtype="8" fill="hold" grpId="0" nodeType="afterEffect">
                                  <p:stCondLst>
                                    <p:cond delay="0"/>
                                  </p:stCondLst>
                                  <p:childTnLst>
                                    <p:set>
                                      <p:cBhvr>
                                        <p:cTn id="846" dur="1" fill="hold">
                                          <p:stCondLst>
                                            <p:cond delay="0"/>
                                          </p:stCondLst>
                                        </p:cTn>
                                        <p:tgtEl>
                                          <p:spTgt spid="669"/>
                                        </p:tgtEl>
                                        <p:attrNameLst>
                                          <p:attrName>style.visibility</p:attrName>
                                        </p:attrNameLst>
                                      </p:cBhvr>
                                      <p:to>
                                        <p:strVal val="visible"/>
                                      </p:to>
                                    </p:set>
                                    <p:animEffect transition="in" filter="wipe(left)">
                                      <p:cBhvr>
                                        <p:cTn id="847" dur="500"/>
                                        <p:tgtEl>
                                          <p:spTgt spid="669"/>
                                        </p:tgtEl>
                                      </p:cBhvr>
                                    </p:animEffect>
                                  </p:childTnLst>
                                </p:cTn>
                              </p:par>
                            </p:childTnLst>
                          </p:cTn>
                        </p:par>
                        <p:par>
                          <p:cTn id="848" fill="hold">
                            <p:stCondLst>
                              <p:cond delay="105500"/>
                            </p:stCondLst>
                            <p:childTnLst>
                              <p:par>
                                <p:cTn id="849" presetID="22" presetClass="entr" presetSubtype="8" fill="hold" nodeType="afterEffect">
                                  <p:stCondLst>
                                    <p:cond delay="0"/>
                                  </p:stCondLst>
                                  <p:childTnLst>
                                    <p:set>
                                      <p:cBhvr>
                                        <p:cTn id="850" dur="1" fill="hold">
                                          <p:stCondLst>
                                            <p:cond delay="0"/>
                                          </p:stCondLst>
                                        </p:cTn>
                                        <p:tgtEl>
                                          <p:spTgt spid="671"/>
                                        </p:tgtEl>
                                        <p:attrNameLst>
                                          <p:attrName>style.visibility</p:attrName>
                                        </p:attrNameLst>
                                      </p:cBhvr>
                                      <p:to>
                                        <p:strVal val="visible"/>
                                      </p:to>
                                    </p:set>
                                    <p:animEffect transition="in" filter="wipe(left)">
                                      <p:cBhvr>
                                        <p:cTn id="851" dur="500"/>
                                        <p:tgtEl>
                                          <p:spTgt spid="671"/>
                                        </p:tgtEl>
                                      </p:cBhvr>
                                    </p:animEffect>
                                  </p:childTnLst>
                                </p:cTn>
                              </p:par>
                            </p:childTnLst>
                          </p:cTn>
                        </p:par>
                        <p:par>
                          <p:cTn id="852" fill="hold">
                            <p:stCondLst>
                              <p:cond delay="106000"/>
                            </p:stCondLst>
                            <p:childTnLst>
                              <p:par>
                                <p:cTn id="853" presetID="22" presetClass="entr" presetSubtype="8" fill="hold" nodeType="afterEffect">
                                  <p:stCondLst>
                                    <p:cond delay="0"/>
                                  </p:stCondLst>
                                  <p:childTnLst>
                                    <p:set>
                                      <p:cBhvr>
                                        <p:cTn id="854" dur="1" fill="hold">
                                          <p:stCondLst>
                                            <p:cond delay="0"/>
                                          </p:stCondLst>
                                        </p:cTn>
                                        <p:tgtEl>
                                          <p:spTgt spid="672"/>
                                        </p:tgtEl>
                                        <p:attrNameLst>
                                          <p:attrName>style.visibility</p:attrName>
                                        </p:attrNameLst>
                                      </p:cBhvr>
                                      <p:to>
                                        <p:strVal val="visible"/>
                                      </p:to>
                                    </p:set>
                                    <p:animEffect transition="in" filter="wipe(left)">
                                      <p:cBhvr>
                                        <p:cTn id="855" dur="500"/>
                                        <p:tgtEl>
                                          <p:spTgt spid="672"/>
                                        </p:tgtEl>
                                      </p:cBhvr>
                                    </p:animEffect>
                                  </p:childTnLst>
                                </p:cTn>
                              </p:par>
                            </p:childTnLst>
                          </p:cTn>
                        </p:par>
                        <p:par>
                          <p:cTn id="856" fill="hold">
                            <p:stCondLst>
                              <p:cond delay="106500"/>
                            </p:stCondLst>
                            <p:childTnLst>
                              <p:par>
                                <p:cTn id="857" presetID="22" presetClass="entr" presetSubtype="8" fill="hold" grpId="0" nodeType="afterEffect">
                                  <p:stCondLst>
                                    <p:cond delay="0"/>
                                  </p:stCondLst>
                                  <p:childTnLst>
                                    <p:set>
                                      <p:cBhvr>
                                        <p:cTn id="858" dur="1" fill="hold">
                                          <p:stCondLst>
                                            <p:cond delay="0"/>
                                          </p:stCondLst>
                                        </p:cTn>
                                        <p:tgtEl>
                                          <p:spTgt spid="234"/>
                                        </p:tgtEl>
                                        <p:attrNameLst>
                                          <p:attrName>style.visibility</p:attrName>
                                        </p:attrNameLst>
                                      </p:cBhvr>
                                      <p:to>
                                        <p:strVal val="visible"/>
                                      </p:to>
                                    </p:set>
                                    <p:animEffect transition="in" filter="wipe(left)">
                                      <p:cBhvr>
                                        <p:cTn id="859" dur="500"/>
                                        <p:tgtEl>
                                          <p:spTgt spid="234"/>
                                        </p:tgtEl>
                                      </p:cBhvr>
                                    </p:animEffect>
                                  </p:childTnLst>
                                </p:cTn>
                              </p:par>
                            </p:childTnLst>
                          </p:cTn>
                        </p:par>
                        <p:par>
                          <p:cTn id="860" fill="hold">
                            <p:stCondLst>
                              <p:cond delay="107000"/>
                            </p:stCondLst>
                            <p:childTnLst>
                              <p:par>
                                <p:cTn id="861" presetID="22" presetClass="entr" presetSubtype="8" fill="hold" nodeType="afterEffect">
                                  <p:stCondLst>
                                    <p:cond delay="0"/>
                                  </p:stCondLst>
                                  <p:childTnLst>
                                    <p:set>
                                      <p:cBhvr>
                                        <p:cTn id="862" dur="1" fill="hold">
                                          <p:stCondLst>
                                            <p:cond delay="0"/>
                                          </p:stCondLst>
                                        </p:cTn>
                                        <p:tgtEl>
                                          <p:spTgt spid="236"/>
                                        </p:tgtEl>
                                        <p:attrNameLst>
                                          <p:attrName>style.visibility</p:attrName>
                                        </p:attrNameLst>
                                      </p:cBhvr>
                                      <p:to>
                                        <p:strVal val="visible"/>
                                      </p:to>
                                    </p:set>
                                    <p:animEffect transition="in" filter="wipe(left)">
                                      <p:cBhvr>
                                        <p:cTn id="863" dur="500"/>
                                        <p:tgtEl>
                                          <p:spTgt spid="236"/>
                                        </p:tgtEl>
                                      </p:cBhvr>
                                    </p:animEffect>
                                  </p:childTnLst>
                                </p:cTn>
                              </p:par>
                            </p:childTnLst>
                          </p:cTn>
                        </p:par>
                        <p:par>
                          <p:cTn id="864" fill="hold">
                            <p:stCondLst>
                              <p:cond delay="107500"/>
                            </p:stCondLst>
                            <p:childTnLst>
                              <p:par>
                                <p:cTn id="865" presetID="22" presetClass="entr" presetSubtype="8" fill="hold" grpId="0" nodeType="afterEffect">
                                  <p:stCondLst>
                                    <p:cond delay="0"/>
                                  </p:stCondLst>
                                  <p:childTnLst>
                                    <p:set>
                                      <p:cBhvr>
                                        <p:cTn id="866" dur="1" fill="hold">
                                          <p:stCondLst>
                                            <p:cond delay="0"/>
                                          </p:stCondLst>
                                        </p:cTn>
                                        <p:tgtEl>
                                          <p:spTgt spid="235"/>
                                        </p:tgtEl>
                                        <p:attrNameLst>
                                          <p:attrName>style.visibility</p:attrName>
                                        </p:attrNameLst>
                                      </p:cBhvr>
                                      <p:to>
                                        <p:strVal val="visible"/>
                                      </p:to>
                                    </p:set>
                                    <p:animEffect transition="in" filter="wipe(left)">
                                      <p:cBhvr>
                                        <p:cTn id="867" dur="500"/>
                                        <p:tgtEl>
                                          <p:spTgt spid="235"/>
                                        </p:tgtEl>
                                      </p:cBhvr>
                                    </p:animEffect>
                                  </p:childTnLst>
                                </p:cTn>
                              </p:par>
                            </p:childTnLst>
                          </p:cTn>
                        </p:par>
                        <p:par>
                          <p:cTn id="868" fill="hold">
                            <p:stCondLst>
                              <p:cond delay="108000"/>
                            </p:stCondLst>
                            <p:childTnLst>
                              <p:par>
                                <p:cTn id="869" presetID="22" presetClass="entr" presetSubtype="8" fill="hold" nodeType="afterEffect">
                                  <p:stCondLst>
                                    <p:cond delay="0"/>
                                  </p:stCondLst>
                                  <p:childTnLst>
                                    <p:set>
                                      <p:cBhvr>
                                        <p:cTn id="870" dur="1" fill="hold">
                                          <p:stCondLst>
                                            <p:cond delay="0"/>
                                          </p:stCondLst>
                                        </p:cTn>
                                        <p:tgtEl>
                                          <p:spTgt spid="229"/>
                                        </p:tgtEl>
                                        <p:attrNameLst>
                                          <p:attrName>style.visibility</p:attrName>
                                        </p:attrNameLst>
                                      </p:cBhvr>
                                      <p:to>
                                        <p:strVal val="visible"/>
                                      </p:to>
                                    </p:set>
                                    <p:animEffect transition="in" filter="wipe(left)">
                                      <p:cBhvr>
                                        <p:cTn id="871" dur="500"/>
                                        <p:tgtEl>
                                          <p:spTgt spid="229"/>
                                        </p:tgtEl>
                                      </p:cBhvr>
                                    </p:animEffect>
                                  </p:childTnLst>
                                </p:cTn>
                              </p:par>
                            </p:childTnLst>
                          </p:cTn>
                        </p:par>
                        <p:par>
                          <p:cTn id="872" fill="hold">
                            <p:stCondLst>
                              <p:cond delay="108500"/>
                            </p:stCondLst>
                            <p:childTnLst>
                              <p:par>
                                <p:cTn id="873" presetID="22" presetClass="entr" presetSubtype="8" fill="hold" grpId="0" nodeType="afterEffect">
                                  <p:stCondLst>
                                    <p:cond delay="0"/>
                                  </p:stCondLst>
                                  <p:childTnLst>
                                    <p:set>
                                      <p:cBhvr>
                                        <p:cTn id="874" dur="1" fill="hold">
                                          <p:stCondLst>
                                            <p:cond delay="0"/>
                                          </p:stCondLst>
                                        </p:cTn>
                                        <p:tgtEl>
                                          <p:spTgt spid="237"/>
                                        </p:tgtEl>
                                        <p:attrNameLst>
                                          <p:attrName>style.visibility</p:attrName>
                                        </p:attrNameLst>
                                      </p:cBhvr>
                                      <p:to>
                                        <p:strVal val="visible"/>
                                      </p:to>
                                    </p:set>
                                    <p:animEffect transition="in" filter="wipe(left)">
                                      <p:cBhvr>
                                        <p:cTn id="875" dur="500"/>
                                        <p:tgtEl>
                                          <p:spTgt spid="237"/>
                                        </p:tgtEl>
                                      </p:cBhvr>
                                    </p:animEffect>
                                  </p:childTnLst>
                                </p:cTn>
                              </p:par>
                            </p:childTnLst>
                          </p:cTn>
                        </p:par>
                        <p:par>
                          <p:cTn id="876" fill="hold">
                            <p:stCondLst>
                              <p:cond delay="109000"/>
                            </p:stCondLst>
                            <p:childTnLst>
                              <p:par>
                                <p:cTn id="877" presetID="22" presetClass="entr" presetSubtype="8" fill="hold" nodeType="afterEffect">
                                  <p:stCondLst>
                                    <p:cond delay="0"/>
                                  </p:stCondLst>
                                  <p:childTnLst>
                                    <p:set>
                                      <p:cBhvr>
                                        <p:cTn id="878" dur="1" fill="hold">
                                          <p:stCondLst>
                                            <p:cond delay="0"/>
                                          </p:stCondLst>
                                        </p:cTn>
                                        <p:tgtEl>
                                          <p:spTgt spid="238"/>
                                        </p:tgtEl>
                                        <p:attrNameLst>
                                          <p:attrName>style.visibility</p:attrName>
                                        </p:attrNameLst>
                                      </p:cBhvr>
                                      <p:to>
                                        <p:strVal val="visible"/>
                                      </p:to>
                                    </p:set>
                                    <p:animEffect transition="in" filter="wipe(left)">
                                      <p:cBhvr>
                                        <p:cTn id="879" dur="500"/>
                                        <p:tgtEl>
                                          <p:spTgt spid="238"/>
                                        </p:tgtEl>
                                      </p:cBhvr>
                                    </p:animEffect>
                                  </p:childTnLst>
                                </p:cTn>
                              </p:par>
                            </p:childTnLst>
                          </p:cTn>
                        </p:par>
                        <p:par>
                          <p:cTn id="880" fill="hold">
                            <p:stCondLst>
                              <p:cond delay="109500"/>
                            </p:stCondLst>
                            <p:childTnLst>
                              <p:par>
                                <p:cTn id="881" presetID="22" presetClass="entr" presetSubtype="8" fill="hold" grpId="0" nodeType="afterEffect">
                                  <p:stCondLst>
                                    <p:cond delay="0"/>
                                  </p:stCondLst>
                                  <p:childTnLst>
                                    <p:set>
                                      <p:cBhvr>
                                        <p:cTn id="882" dur="1" fill="hold">
                                          <p:stCondLst>
                                            <p:cond delay="0"/>
                                          </p:stCondLst>
                                        </p:cTn>
                                        <p:tgtEl>
                                          <p:spTgt spid="239"/>
                                        </p:tgtEl>
                                        <p:attrNameLst>
                                          <p:attrName>style.visibility</p:attrName>
                                        </p:attrNameLst>
                                      </p:cBhvr>
                                      <p:to>
                                        <p:strVal val="visible"/>
                                      </p:to>
                                    </p:set>
                                    <p:animEffect transition="in" filter="wipe(left)">
                                      <p:cBhvr>
                                        <p:cTn id="883" dur="500"/>
                                        <p:tgtEl>
                                          <p:spTgt spid="239"/>
                                        </p:tgtEl>
                                      </p:cBhvr>
                                    </p:animEffect>
                                  </p:childTnLst>
                                </p:cTn>
                              </p:par>
                            </p:childTnLst>
                          </p:cTn>
                        </p:par>
                        <p:par>
                          <p:cTn id="884" fill="hold">
                            <p:stCondLst>
                              <p:cond delay="110000"/>
                            </p:stCondLst>
                            <p:childTnLst>
                              <p:par>
                                <p:cTn id="885" presetID="22" presetClass="entr" presetSubtype="8" fill="hold" grpId="0" nodeType="afterEffect">
                                  <p:stCondLst>
                                    <p:cond delay="0"/>
                                  </p:stCondLst>
                                  <p:childTnLst>
                                    <p:set>
                                      <p:cBhvr>
                                        <p:cTn id="886" dur="1" fill="hold">
                                          <p:stCondLst>
                                            <p:cond delay="0"/>
                                          </p:stCondLst>
                                        </p:cTn>
                                        <p:tgtEl>
                                          <p:spTgt spid="240"/>
                                        </p:tgtEl>
                                        <p:attrNameLst>
                                          <p:attrName>style.visibility</p:attrName>
                                        </p:attrNameLst>
                                      </p:cBhvr>
                                      <p:to>
                                        <p:strVal val="visible"/>
                                      </p:to>
                                    </p:set>
                                    <p:animEffect transition="in" filter="wipe(left)">
                                      <p:cBhvr>
                                        <p:cTn id="887" dur="500"/>
                                        <p:tgtEl>
                                          <p:spTgt spid="240"/>
                                        </p:tgtEl>
                                      </p:cBhvr>
                                    </p:animEffect>
                                  </p:childTnLst>
                                </p:cTn>
                              </p:par>
                            </p:childTnLst>
                          </p:cTn>
                        </p:par>
                        <p:par>
                          <p:cTn id="888" fill="hold">
                            <p:stCondLst>
                              <p:cond delay="110500"/>
                            </p:stCondLst>
                            <p:childTnLst>
                              <p:par>
                                <p:cTn id="889" presetID="22" presetClass="entr" presetSubtype="8" fill="hold" nodeType="afterEffect">
                                  <p:stCondLst>
                                    <p:cond delay="0"/>
                                  </p:stCondLst>
                                  <p:childTnLst>
                                    <p:set>
                                      <p:cBhvr>
                                        <p:cTn id="890" dur="1" fill="hold">
                                          <p:stCondLst>
                                            <p:cond delay="0"/>
                                          </p:stCondLst>
                                        </p:cTn>
                                        <p:tgtEl>
                                          <p:spTgt spid="241"/>
                                        </p:tgtEl>
                                        <p:attrNameLst>
                                          <p:attrName>style.visibility</p:attrName>
                                        </p:attrNameLst>
                                      </p:cBhvr>
                                      <p:to>
                                        <p:strVal val="visible"/>
                                      </p:to>
                                    </p:set>
                                    <p:animEffect transition="in" filter="wipe(left)">
                                      <p:cBhvr>
                                        <p:cTn id="891" dur="500"/>
                                        <p:tgtEl>
                                          <p:spTgt spid="241"/>
                                        </p:tgtEl>
                                      </p:cBhvr>
                                    </p:animEffect>
                                  </p:childTnLst>
                                </p:cTn>
                              </p:par>
                            </p:childTnLst>
                          </p:cTn>
                        </p:par>
                        <p:par>
                          <p:cTn id="892" fill="hold">
                            <p:stCondLst>
                              <p:cond delay="111000"/>
                            </p:stCondLst>
                            <p:childTnLst>
                              <p:par>
                                <p:cTn id="893" presetID="22" presetClass="entr" presetSubtype="8" fill="hold" nodeType="afterEffect">
                                  <p:stCondLst>
                                    <p:cond delay="0"/>
                                  </p:stCondLst>
                                  <p:childTnLst>
                                    <p:set>
                                      <p:cBhvr>
                                        <p:cTn id="894" dur="1" fill="hold">
                                          <p:stCondLst>
                                            <p:cond delay="0"/>
                                          </p:stCondLst>
                                        </p:cTn>
                                        <p:tgtEl>
                                          <p:spTgt spid="242"/>
                                        </p:tgtEl>
                                        <p:attrNameLst>
                                          <p:attrName>style.visibility</p:attrName>
                                        </p:attrNameLst>
                                      </p:cBhvr>
                                      <p:to>
                                        <p:strVal val="visible"/>
                                      </p:to>
                                    </p:set>
                                    <p:animEffect transition="in" filter="wipe(left)">
                                      <p:cBhvr>
                                        <p:cTn id="895" dur="500"/>
                                        <p:tgtEl>
                                          <p:spTgt spid="242"/>
                                        </p:tgtEl>
                                      </p:cBhvr>
                                    </p:animEffect>
                                  </p:childTnLst>
                                </p:cTn>
                              </p:par>
                            </p:childTnLst>
                          </p:cTn>
                        </p:par>
                        <p:par>
                          <p:cTn id="896" fill="hold">
                            <p:stCondLst>
                              <p:cond delay="111500"/>
                            </p:stCondLst>
                            <p:childTnLst>
                              <p:par>
                                <p:cTn id="897" presetID="22" presetClass="entr" presetSubtype="8" fill="hold" grpId="0" nodeType="afterEffect">
                                  <p:stCondLst>
                                    <p:cond delay="0"/>
                                  </p:stCondLst>
                                  <p:childTnLst>
                                    <p:set>
                                      <p:cBhvr>
                                        <p:cTn id="898" dur="1" fill="hold">
                                          <p:stCondLst>
                                            <p:cond delay="0"/>
                                          </p:stCondLst>
                                        </p:cTn>
                                        <p:tgtEl>
                                          <p:spTgt spid="243"/>
                                        </p:tgtEl>
                                        <p:attrNameLst>
                                          <p:attrName>style.visibility</p:attrName>
                                        </p:attrNameLst>
                                      </p:cBhvr>
                                      <p:to>
                                        <p:strVal val="visible"/>
                                      </p:to>
                                    </p:set>
                                    <p:animEffect transition="in" filter="wipe(left)">
                                      <p:cBhvr>
                                        <p:cTn id="899" dur="500"/>
                                        <p:tgtEl>
                                          <p:spTgt spid="243"/>
                                        </p:tgtEl>
                                      </p:cBhvr>
                                    </p:animEffect>
                                  </p:childTnLst>
                                </p:cTn>
                              </p:par>
                            </p:childTnLst>
                          </p:cTn>
                        </p:par>
                        <p:par>
                          <p:cTn id="900" fill="hold">
                            <p:stCondLst>
                              <p:cond delay="112000"/>
                            </p:stCondLst>
                            <p:childTnLst>
                              <p:par>
                                <p:cTn id="901" presetID="22" presetClass="entr" presetSubtype="8" fill="hold" nodeType="afterEffect">
                                  <p:stCondLst>
                                    <p:cond delay="0"/>
                                  </p:stCondLst>
                                  <p:childTnLst>
                                    <p:set>
                                      <p:cBhvr>
                                        <p:cTn id="902" dur="1" fill="hold">
                                          <p:stCondLst>
                                            <p:cond delay="0"/>
                                          </p:stCondLst>
                                        </p:cTn>
                                        <p:tgtEl>
                                          <p:spTgt spid="244"/>
                                        </p:tgtEl>
                                        <p:attrNameLst>
                                          <p:attrName>style.visibility</p:attrName>
                                        </p:attrNameLst>
                                      </p:cBhvr>
                                      <p:to>
                                        <p:strVal val="visible"/>
                                      </p:to>
                                    </p:set>
                                    <p:animEffect transition="in" filter="wipe(left)">
                                      <p:cBhvr>
                                        <p:cTn id="903" dur="500"/>
                                        <p:tgtEl>
                                          <p:spTgt spid="244"/>
                                        </p:tgtEl>
                                      </p:cBhvr>
                                    </p:animEffect>
                                  </p:childTnLst>
                                </p:cTn>
                              </p:par>
                            </p:childTnLst>
                          </p:cTn>
                        </p:par>
                        <p:par>
                          <p:cTn id="904" fill="hold">
                            <p:stCondLst>
                              <p:cond delay="112500"/>
                            </p:stCondLst>
                            <p:childTnLst>
                              <p:par>
                                <p:cTn id="905" presetID="22" presetClass="entr" presetSubtype="8" fill="hold" grpId="0" nodeType="afterEffect">
                                  <p:stCondLst>
                                    <p:cond delay="0"/>
                                  </p:stCondLst>
                                  <p:childTnLst>
                                    <p:set>
                                      <p:cBhvr>
                                        <p:cTn id="906" dur="1" fill="hold">
                                          <p:stCondLst>
                                            <p:cond delay="0"/>
                                          </p:stCondLst>
                                        </p:cTn>
                                        <p:tgtEl>
                                          <p:spTgt spid="245"/>
                                        </p:tgtEl>
                                        <p:attrNameLst>
                                          <p:attrName>style.visibility</p:attrName>
                                        </p:attrNameLst>
                                      </p:cBhvr>
                                      <p:to>
                                        <p:strVal val="visible"/>
                                      </p:to>
                                    </p:set>
                                    <p:animEffect transition="in" filter="wipe(left)">
                                      <p:cBhvr>
                                        <p:cTn id="907" dur="500"/>
                                        <p:tgtEl>
                                          <p:spTgt spid="245"/>
                                        </p:tgtEl>
                                      </p:cBhvr>
                                    </p:animEffect>
                                  </p:childTnLst>
                                </p:cTn>
                              </p:par>
                            </p:childTnLst>
                          </p:cTn>
                        </p:par>
                        <p:par>
                          <p:cTn id="908" fill="hold">
                            <p:stCondLst>
                              <p:cond delay="113000"/>
                            </p:stCondLst>
                            <p:childTnLst>
                              <p:par>
                                <p:cTn id="909" presetID="22" presetClass="entr" presetSubtype="8" fill="hold" nodeType="afterEffect">
                                  <p:stCondLst>
                                    <p:cond delay="0"/>
                                  </p:stCondLst>
                                  <p:childTnLst>
                                    <p:set>
                                      <p:cBhvr>
                                        <p:cTn id="910" dur="1" fill="hold">
                                          <p:stCondLst>
                                            <p:cond delay="0"/>
                                          </p:stCondLst>
                                        </p:cTn>
                                        <p:tgtEl>
                                          <p:spTgt spid="246"/>
                                        </p:tgtEl>
                                        <p:attrNameLst>
                                          <p:attrName>style.visibility</p:attrName>
                                        </p:attrNameLst>
                                      </p:cBhvr>
                                      <p:to>
                                        <p:strVal val="visible"/>
                                      </p:to>
                                    </p:set>
                                    <p:animEffect transition="in" filter="wipe(left)">
                                      <p:cBhvr>
                                        <p:cTn id="911" dur="500"/>
                                        <p:tgtEl>
                                          <p:spTgt spid="246"/>
                                        </p:tgtEl>
                                      </p:cBhvr>
                                    </p:animEffect>
                                  </p:childTnLst>
                                </p:cTn>
                              </p:par>
                            </p:childTnLst>
                          </p:cTn>
                        </p:par>
                        <p:par>
                          <p:cTn id="912" fill="hold">
                            <p:stCondLst>
                              <p:cond delay="113500"/>
                            </p:stCondLst>
                            <p:childTnLst>
                              <p:par>
                                <p:cTn id="913" presetID="22" presetClass="entr" presetSubtype="8" fill="hold" grpId="0" nodeType="afterEffect">
                                  <p:stCondLst>
                                    <p:cond delay="0"/>
                                  </p:stCondLst>
                                  <p:childTnLst>
                                    <p:set>
                                      <p:cBhvr>
                                        <p:cTn id="914" dur="1" fill="hold">
                                          <p:stCondLst>
                                            <p:cond delay="0"/>
                                          </p:stCondLst>
                                        </p:cTn>
                                        <p:tgtEl>
                                          <p:spTgt spid="253"/>
                                        </p:tgtEl>
                                        <p:attrNameLst>
                                          <p:attrName>style.visibility</p:attrName>
                                        </p:attrNameLst>
                                      </p:cBhvr>
                                      <p:to>
                                        <p:strVal val="visible"/>
                                      </p:to>
                                    </p:set>
                                    <p:animEffect transition="in" filter="wipe(left)">
                                      <p:cBhvr>
                                        <p:cTn id="915" dur="500"/>
                                        <p:tgtEl>
                                          <p:spTgt spid="253"/>
                                        </p:tgtEl>
                                      </p:cBhvr>
                                    </p:animEffect>
                                  </p:childTnLst>
                                </p:cTn>
                              </p:par>
                            </p:childTnLst>
                          </p:cTn>
                        </p:par>
                        <p:par>
                          <p:cTn id="916" fill="hold">
                            <p:stCondLst>
                              <p:cond delay="114000"/>
                            </p:stCondLst>
                            <p:childTnLst>
                              <p:par>
                                <p:cTn id="917" presetID="22" presetClass="entr" presetSubtype="8" fill="hold" nodeType="afterEffect">
                                  <p:stCondLst>
                                    <p:cond delay="0"/>
                                  </p:stCondLst>
                                  <p:childTnLst>
                                    <p:set>
                                      <p:cBhvr>
                                        <p:cTn id="918" dur="1" fill="hold">
                                          <p:stCondLst>
                                            <p:cond delay="0"/>
                                          </p:stCondLst>
                                        </p:cTn>
                                        <p:tgtEl>
                                          <p:spTgt spid="254"/>
                                        </p:tgtEl>
                                        <p:attrNameLst>
                                          <p:attrName>style.visibility</p:attrName>
                                        </p:attrNameLst>
                                      </p:cBhvr>
                                      <p:to>
                                        <p:strVal val="visible"/>
                                      </p:to>
                                    </p:set>
                                    <p:animEffect transition="in" filter="wipe(left)">
                                      <p:cBhvr>
                                        <p:cTn id="919" dur="500"/>
                                        <p:tgtEl>
                                          <p:spTgt spid="254"/>
                                        </p:tgtEl>
                                      </p:cBhvr>
                                    </p:animEffect>
                                  </p:childTnLst>
                                </p:cTn>
                              </p:par>
                            </p:childTnLst>
                          </p:cTn>
                        </p:par>
                        <p:par>
                          <p:cTn id="920" fill="hold">
                            <p:stCondLst>
                              <p:cond delay="114500"/>
                            </p:stCondLst>
                            <p:childTnLst>
                              <p:par>
                                <p:cTn id="921" presetID="22" presetClass="entr" presetSubtype="8" fill="hold" grpId="0" nodeType="afterEffect">
                                  <p:stCondLst>
                                    <p:cond delay="0"/>
                                  </p:stCondLst>
                                  <p:childTnLst>
                                    <p:set>
                                      <p:cBhvr>
                                        <p:cTn id="922" dur="1" fill="hold">
                                          <p:stCondLst>
                                            <p:cond delay="0"/>
                                          </p:stCondLst>
                                        </p:cTn>
                                        <p:tgtEl>
                                          <p:spTgt spid="255"/>
                                        </p:tgtEl>
                                        <p:attrNameLst>
                                          <p:attrName>style.visibility</p:attrName>
                                        </p:attrNameLst>
                                      </p:cBhvr>
                                      <p:to>
                                        <p:strVal val="visible"/>
                                      </p:to>
                                    </p:set>
                                    <p:animEffect transition="in" filter="wipe(left)">
                                      <p:cBhvr>
                                        <p:cTn id="923" dur="500"/>
                                        <p:tgtEl>
                                          <p:spTgt spid="255"/>
                                        </p:tgtEl>
                                      </p:cBhvr>
                                    </p:animEffect>
                                  </p:childTnLst>
                                </p:cTn>
                              </p:par>
                            </p:childTnLst>
                          </p:cTn>
                        </p:par>
                        <p:par>
                          <p:cTn id="924" fill="hold">
                            <p:stCondLst>
                              <p:cond delay="115000"/>
                            </p:stCondLst>
                            <p:childTnLst>
                              <p:par>
                                <p:cTn id="925" presetID="22" presetClass="entr" presetSubtype="8" fill="hold" nodeType="afterEffect">
                                  <p:stCondLst>
                                    <p:cond delay="0"/>
                                  </p:stCondLst>
                                  <p:childTnLst>
                                    <p:set>
                                      <p:cBhvr>
                                        <p:cTn id="926" dur="1" fill="hold">
                                          <p:stCondLst>
                                            <p:cond delay="0"/>
                                          </p:stCondLst>
                                        </p:cTn>
                                        <p:tgtEl>
                                          <p:spTgt spid="256"/>
                                        </p:tgtEl>
                                        <p:attrNameLst>
                                          <p:attrName>style.visibility</p:attrName>
                                        </p:attrNameLst>
                                      </p:cBhvr>
                                      <p:to>
                                        <p:strVal val="visible"/>
                                      </p:to>
                                    </p:set>
                                    <p:animEffect transition="in" filter="wipe(left)">
                                      <p:cBhvr>
                                        <p:cTn id="927" dur="500"/>
                                        <p:tgtEl>
                                          <p:spTgt spid="256"/>
                                        </p:tgtEl>
                                      </p:cBhvr>
                                    </p:animEffect>
                                  </p:childTnLst>
                                </p:cTn>
                              </p:par>
                            </p:childTnLst>
                          </p:cTn>
                        </p:par>
                        <p:par>
                          <p:cTn id="928" fill="hold">
                            <p:stCondLst>
                              <p:cond delay="115500"/>
                            </p:stCondLst>
                            <p:childTnLst>
                              <p:par>
                                <p:cTn id="929" presetID="22" presetClass="entr" presetSubtype="8" fill="hold" grpId="0" nodeType="afterEffect">
                                  <p:stCondLst>
                                    <p:cond delay="0"/>
                                  </p:stCondLst>
                                  <p:childTnLst>
                                    <p:set>
                                      <p:cBhvr>
                                        <p:cTn id="930" dur="1" fill="hold">
                                          <p:stCondLst>
                                            <p:cond delay="0"/>
                                          </p:stCondLst>
                                        </p:cTn>
                                        <p:tgtEl>
                                          <p:spTgt spid="257"/>
                                        </p:tgtEl>
                                        <p:attrNameLst>
                                          <p:attrName>style.visibility</p:attrName>
                                        </p:attrNameLst>
                                      </p:cBhvr>
                                      <p:to>
                                        <p:strVal val="visible"/>
                                      </p:to>
                                    </p:set>
                                    <p:animEffect transition="in" filter="wipe(left)">
                                      <p:cBhvr>
                                        <p:cTn id="931" dur="500"/>
                                        <p:tgtEl>
                                          <p:spTgt spid="257"/>
                                        </p:tgtEl>
                                      </p:cBhvr>
                                    </p:animEffect>
                                  </p:childTnLst>
                                </p:cTn>
                              </p:par>
                            </p:childTnLst>
                          </p:cTn>
                        </p:par>
                        <p:par>
                          <p:cTn id="932" fill="hold">
                            <p:stCondLst>
                              <p:cond delay="116000"/>
                            </p:stCondLst>
                            <p:childTnLst>
                              <p:par>
                                <p:cTn id="933" presetID="22" presetClass="entr" presetSubtype="8" fill="hold" nodeType="afterEffect">
                                  <p:stCondLst>
                                    <p:cond delay="0"/>
                                  </p:stCondLst>
                                  <p:childTnLst>
                                    <p:set>
                                      <p:cBhvr>
                                        <p:cTn id="934" dur="1" fill="hold">
                                          <p:stCondLst>
                                            <p:cond delay="0"/>
                                          </p:stCondLst>
                                        </p:cTn>
                                        <p:tgtEl>
                                          <p:spTgt spid="258"/>
                                        </p:tgtEl>
                                        <p:attrNameLst>
                                          <p:attrName>style.visibility</p:attrName>
                                        </p:attrNameLst>
                                      </p:cBhvr>
                                      <p:to>
                                        <p:strVal val="visible"/>
                                      </p:to>
                                    </p:set>
                                    <p:animEffect transition="in" filter="wipe(left)">
                                      <p:cBhvr>
                                        <p:cTn id="93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304" grpId="0" animBg="1"/>
      <p:bldP spid="311" grpId="0" animBg="1"/>
      <p:bldP spid="334" grpId="0" animBg="1"/>
      <p:bldP spid="338" grpId="0" animBg="1"/>
      <p:bldP spid="344" grpId="0" animBg="1"/>
      <p:bldP spid="346" grpId="0" animBg="1"/>
      <p:bldP spid="348" grpId="0" animBg="1"/>
      <p:bldP spid="351" grpId="0" animBg="1"/>
      <p:bldP spid="356" grpId="0" animBg="1"/>
      <p:bldP spid="358" grpId="0" animBg="1"/>
      <p:bldP spid="361" grpId="0" animBg="1"/>
      <p:bldP spid="362" grpId="0" animBg="1"/>
      <p:bldP spid="364" grpId="0" animBg="1"/>
      <p:bldP spid="369" grpId="0" animBg="1"/>
      <p:bldP spid="370" grpId="0" animBg="1"/>
      <p:bldP spid="371" grpId="0" animBg="1"/>
      <p:bldP spid="374" grpId="0" animBg="1"/>
      <p:bldP spid="376" grpId="0" animBg="1"/>
      <p:bldP spid="379" grpId="0" animBg="1"/>
      <p:bldP spid="380" grpId="0" animBg="1"/>
      <p:bldP spid="382" grpId="0" animBg="1"/>
      <p:bldP spid="384" grpId="0" animBg="1"/>
      <p:bldP spid="387" grpId="0" animBg="1"/>
      <p:bldP spid="388" grpId="0" animBg="1"/>
      <p:bldP spid="389" grpId="0" animBg="1"/>
      <p:bldP spid="392" grpId="0" animBg="1"/>
      <p:bldP spid="394" grpId="0" animBg="1"/>
      <p:bldP spid="397" grpId="0" animBg="1"/>
      <p:bldP spid="402" grpId="0" animBg="1"/>
      <p:bldP spid="409" grpId="0" animBg="1"/>
      <p:bldP spid="413" grpId="0" animBg="1"/>
      <p:bldP spid="416" grpId="0" animBg="1"/>
      <p:bldP spid="423" grpId="0" animBg="1"/>
      <p:bldP spid="505" grpId="0" animBg="1"/>
      <p:bldP spid="509" grpId="0" animBg="1"/>
      <p:bldP spid="513" grpId="0" animBg="1"/>
      <p:bldP spid="516" grpId="0" animBg="1"/>
      <p:bldP spid="520" grpId="0" animBg="1"/>
      <p:bldP spid="523" grpId="0" animBg="1"/>
      <p:bldP spid="526" grpId="0" animBg="1"/>
      <p:bldP spid="529" grpId="0" animBg="1"/>
      <p:bldP spid="539" grpId="0" animBg="1"/>
      <p:bldP spid="540" grpId="0" animBg="1"/>
      <p:bldP spid="542" grpId="0" animBg="1"/>
      <p:bldP spid="544" grpId="0" animBg="1"/>
      <p:bldP spid="546" grpId="0" animBg="1"/>
      <p:bldP spid="548" grpId="0" animBg="1"/>
      <p:bldP spid="550" grpId="0" animBg="1"/>
      <p:bldP spid="552" grpId="0" animBg="1"/>
      <p:bldP spid="554" grpId="0" animBg="1"/>
      <p:bldP spid="556" grpId="0" animBg="1"/>
      <p:bldP spid="561" grpId="0" animBg="1"/>
      <p:bldP spid="566" grpId="0" animBg="1"/>
      <p:bldP spid="568" grpId="0" animBg="1"/>
      <p:bldP spid="570" grpId="0" animBg="1"/>
      <p:bldP spid="573" grpId="0" animBg="1"/>
      <p:bldP spid="574" grpId="0" animBg="1"/>
      <p:bldP spid="576" grpId="0" animBg="1"/>
      <p:bldP spid="580" grpId="0" animBg="1"/>
      <p:bldP spid="581" grpId="0" animBg="1"/>
      <p:bldP spid="582" grpId="0" animBg="1"/>
      <p:bldP spid="583" grpId="0" animBg="1"/>
      <p:bldP spid="585" grpId="0" animBg="1"/>
      <p:bldP spid="587" grpId="0" animBg="1"/>
      <p:bldP spid="589" grpId="0" animBg="1"/>
      <p:bldP spid="592" grpId="0" animBg="1"/>
      <p:bldP spid="596" grpId="0" animBg="1"/>
      <p:bldP spid="598" grpId="0" animBg="1"/>
      <p:bldP spid="600" grpId="0" animBg="1"/>
      <p:bldP spid="602" grpId="0" animBg="1"/>
      <p:bldP spid="604" grpId="0" animBg="1"/>
      <p:bldP spid="606" grpId="0" animBg="1"/>
      <p:bldP spid="608" grpId="0" animBg="1"/>
      <p:bldP spid="610" grpId="0" animBg="1"/>
      <p:bldP spid="612" grpId="0" animBg="1"/>
      <p:bldP spid="623" grpId="0" animBg="1"/>
      <p:bldP spid="624" grpId="0" animBg="1"/>
      <p:bldP spid="625" grpId="0" animBg="1"/>
      <p:bldP spid="627" grpId="0" animBg="1"/>
      <p:bldP spid="630" grpId="0" animBg="1"/>
      <p:bldP spid="631" grpId="0" animBg="1"/>
      <p:bldP spid="633" grpId="0" animBg="1"/>
      <p:bldP spid="637" grpId="0" animBg="1"/>
      <p:bldP spid="638" grpId="0" animBg="1"/>
      <p:bldP spid="639" grpId="0" animBg="1"/>
      <p:bldP spid="640" grpId="0" animBg="1"/>
      <p:bldP spid="642" grpId="0" animBg="1"/>
      <p:bldP spid="644" grpId="0" animBg="1"/>
      <p:bldP spid="646" grpId="0" animBg="1"/>
      <p:bldP spid="649" grpId="0" animBg="1"/>
      <p:bldP spid="652" grpId="0" animBg="1"/>
      <p:bldP spid="653" grpId="0" animBg="1"/>
      <p:bldP spid="655" grpId="0" animBg="1"/>
      <p:bldP spid="657" grpId="0" animBg="1"/>
      <p:bldP spid="659" grpId="0" animBg="1"/>
      <p:bldP spid="661" grpId="0" animBg="1"/>
      <p:bldP spid="663" grpId="0" animBg="1"/>
      <p:bldP spid="665" grpId="0" animBg="1"/>
      <p:bldP spid="667" grpId="0" animBg="1"/>
      <p:bldP spid="669" grpId="0" animBg="1"/>
      <p:bldP spid="234" grpId="0" animBg="1"/>
      <p:bldP spid="235" grpId="0" animBg="1"/>
      <p:bldP spid="237" grpId="0" animBg="1"/>
      <p:bldP spid="239" grpId="0" animBg="1"/>
      <p:bldP spid="240" grpId="0" animBg="1"/>
      <p:bldP spid="243" grpId="0" animBg="1"/>
      <p:bldP spid="245" grpId="0" animBg="1"/>
      <p:bldP spid="253" grpId="0" animBg="1"/>
      <p:bldP spid="255" grpId="0" animBg="1"/>
      <p:bldP spid="257" grpId="0" animBg="1"/>
    </p:bldLst>
  </p:timing>
</p:sldLayout>
</file>

<file path=ppt/slideLayouts/slideLayout498.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247" name="Rectangle 246"/>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3" name="Rectangle 2"/>
          <p:cNvSpPr/>
          <p:nvPr userDrawn="1"/>
        </p:nvSpPr>
        <p:spPr>
          <a:xfrm>
            <a:off x="0" y="-30574"/>
            <a:ext cx="9161000" cy="6888574"/>
          </a:xfrm>
          <a:prstGeom prst="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92429" y="5825275"/>
            <a:ext cx="1463659" cy="410974"/>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61359" y="6160049"/>
            <a:ext cx="1546848" cy="255494"/>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p:cNvCxnSpPr>
          <p:nvPr userDrawn="1"/>
        </p:nvCxnSpPr>
        <p:spPr>
          <a:xfrm flipV="1">
            <a:off x="3546559" y="5109817"/>
            <a:ext cx="242400" cy="578111"/>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546559" y="5687928"/>
            <a:ext cx="214800" cy="727615"/>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942364" y="5593804"/>
            <a:ext cx="358164" cy="949761"/>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74441" y="5825275"/>
            <a:ext cx="117988" cy="4808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92429" y="4930523"/>
            <a:ext cx="1491259" cy="89475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98972" y="4263639"/>
            <a:ext cx="804251" cy="36718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p:cNvCxnSpPr>
          <p:nvPr userDrawn="1"/>
        </p:nvCxnSpPr>
        <p:spPr>
          <a:xfrm>
            <a:off x="184441" y="4756075"/>
            <a:ext cx="2243148" cy="402301"/>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endCxn id="361" idx="3"/>
          </p:cNvCxnSpPr>
          <p:nvPr userDrawn="1"/>
        </p:nvCxnSpPr>
        <p:spPr>
          <a:xfrm>
            <a:off x="6798212" y="4970481"/>
            <a:ext cx="532865" cy="930993"/>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149707" y="4979082"/>
            <a:ext cx="648505" cy="619199"/>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430537" y="4970482"/>
            <a:ext cx="367675" cy="8070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64618" y="4970482"/>
            <a:ext cx="33594" cy="868391"/>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p:cNvCxnSpPr>
          <p:nvPr userDrawn="1"/>
        </p:nvCxnSpPr>
        <p:spPr>
          <a:xfrm flipH="1" flipV="1">
            <a:off x="6798212" y="4970481"/>
            <a:ext cx="290465" cy="86060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98212" y="4979082"/>
            <a:ext cx="670930" cy="611496"/>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54718" y="4272239"/>
            <a:ext cx="648505" cy="61919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135548" y="4263639"/>
            <a:ext cx="367675" cy="807093"/>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69629" y="4263639"/>
            <a:ext cx="33594" cy="868391"/>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p:cNvCxnSpPr>
          <p:nvPr userDrawn="1"/>
        </p:nvCxnSpPr>
        <p:spPr>
          <a:xfrm flipH="1" flipV="1">
            <a:off x="1503223" y="4263638"/>
            <a:ext cx="290465" cy="860608"/>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p:nvPr userDrawn="1"/>
        </p:nvCxnSpPr>
        <p:spPr>
          <a:xfrm flipH="1" flipV="1">
            <a:off x="1503223" y="4272239"/>
            <a:ext cx="670930" cy="611496"/>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p:nvPr userDrawn="1"/>
        </p:nvCxnSpPr>
        <p:spPr>
          <a:xfrm flipH="1" flipV="1">
            <a:off x="1503223" y="4263638"/>
            <a:ext cx="823330" cy="33305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p:nvPr userDrawn="1"/>
        </p:nvCxnSpPr>
        <p:spPr>
          <a:xfrm flipH="1" flipV="1">
            <a:off x="8159582" y="4921922"/>
            <a:ext cx="1649924" cy="667760"/>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sp>
        <p:nvSpPr>
          <p:cNvPr id="304" name="Can 303"/>
          <p:cNvSpPr/>
          <p:nvPr userDrawn="1"/>
        </p:nvSpPr>
        <p:spPr>
          <a:xfrm>
            <a:off x="1793688" y="475122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p:cNvCxnSpPr>
          <p:nvPr userDrawn="1"/>
        </p:nvCxnSpPr>
        <p:spPr>
          <a:xfrm>
            <a:off x="1883688" y="4930523"/>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userDrawn="1"/>
        </p:nvCxnSpPr>
        <p:spPr>
          <a:xfrm>
            <a:off x="2427589" y="5158376"/>
            <a:ext cx="1118970" cy="529554"/>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45" name="Straight Connector 344"/>
          <p:cNvCxnSpPr/>
          <p:nvPr userDrawn="1"/>
        </p:nvCxnSpPr>
        <p:spPr>
          <a:xfrm flipH="1" flipV="1">
            <a:off x="3788959" y="5109818"/>
            <a:ext cx="1739923" cy="667758"/>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userDrawn="1"/>
        </p:nvCxnSpPr>
        <p:spPr>
          <a:xfrm flipV="1">
            <a:off x="3636559" y="5466686"/>
            <a:ext cx="635830" cy="179295"/>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p:cNvCxnSpPr>
          <p:nvPr userDrawn="1"/>
        </p:nvCxnSpPr>
        <p:spPr>
          <a:xfrm flipH="1" flipV="1">
            <a:off x="4272389" y="5466686"/>
            <a:ext cx="1256493" cy="310890"/>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a:stCxn id="344" idx="3"/>
            <a:endCxn id="356" idx="3"/>
          </p:cNvCxnSpPr>
          <p:nvPr userDrawn="1"/>
        </p:nvCxnSpPr>
        <p:spPr>
          <a:xfrm>
            <a:off x="5528882" y="5777576"/>
            <a:ext cx="440825" cy="172457"/>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59" name="Straight Connector 358"/>
          <p:cNvCxnSpPr>
            <a:stCxn id="356" idx="3"/>
          </p:cNvCxnSpPr>
          <p:nvPr userDrawn="1"/>
        </p:nvCxnSpPr>
        <p:spPr>
          <a:xfrm>
            <a:off x="5969707" y="5950033"/>
            <a:ext cx="1118970" cy="529553"/>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88677" y="5901475"/>
            <a:ext cx="242400" cy="578111"/>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2" name="Can 361"/>
          <p:cNvSpPr/>
          <p:nvPr userDrawn="1"/>
        </p:nvSpPr>
        <p:spPr>
          <a:xfrm>
            <a:off x="8981000" y="6389939"/>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331077" y="5901474"/>
            <a:ext cx="1739923" cy="667759"/>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87925" y="5466686"/>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338774" y="5645980"/>
            <a:ext cx="1546848" cy="255495"/>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69707" y="5901474"/>
            <a:ext cx="1361370" cy="48559"/>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302429" y="5645981"/>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84441" y="612687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66088" y="6056955"/>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309989" y="6284808"/>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56088" y="6236249"/>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71359" y="623624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2" name="Can 381"/>
          <p:cNvSpPr/>
          <p:nvPr userDrawn="1"/>
        </p:nvSpPr>
        <p:spPr>
          <a:xfrm>
            <a:off x="5218207" y="5980755"/>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6" name="Straight Connector 405"/>
          <p:cNvCxnSpPr/>
          <p:nvPr userDrawn="1"/>
        </p:nvCxnSpPr>
        <p:spPr>
          <a:xfrm flipH="1">
            <a:off x="1856089" y="5158377"/>
            <a:ext cx="571501" cy="89857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p:cNvCxnSpPr>
          <p:nvPr userDrawn="1"/>
        </p:nvCxnSpPr>
        <p:spPr>
          <a:xfrm flipV="1">
            <a:off x="274441" y="5158376"/>
            <a:ext cx="2153148" cy="114779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75728" y="5158376"/>
            <a:ext cx="51862" cy="505785"/>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85728" y="548486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75728" y="5664161"/>
            <a:ext cx="231861" cy="438272"/>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23" name="Can 422"/>
          <p:cNvSpPr/>
          <p:nvPr userDrawn="1"/>
        </p:nvSpPr>
        <p:spPr>
          <a:xfrm>
            <a:off x="730271" y="6210645"/>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820271" y="6389939"/>
            <a:ext cx="1579718" cy="7416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p:nvPr userDrawn="1"/>
        </p:nvCxnSpPr>
        <p:spPr>
          <a:xfrm flipH="1" flipV="1">
            <a:off x="3403195" y="5465782"/>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9" name="Can 508"/>
          <p:cNvSpPr/>
          <p:nvPr userDrawn="1"/>
        </p:nvSpPr>
        <p:spPr>
          <a:xfrm>
            <a:off x="6059707" y="5418987"/>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340537" y="5598281"/>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74618" y="5659579"/>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98677" y="5651795"/>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79142" y="5411284"/>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2" name="Can 541"/>
          <p:cNvSpPr/>
          <p:nvPr userDrawn="1"/>
        </p:nvSpPr>
        <p:spPr>
          <a:xfrm>
            <a:off x="608972" y="445153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64718" y="471214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1045548" y="4891438"/>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79629" y="4952736"/>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331077" y="5901474"/>
            <a:ext cx="466713" cy="466597"/>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305257" y="618497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95257" y="6364271"/>
            <a:ext cx="543901" cy="227854"/>
          </a:xfrm>
          <a:prstGeom prst="line">
            <a:avLst/>
          </a:prstGeom>
          <a:ln w="3175">
            <a:solidFill>
              <a:srgbClr val="BCFFF9"/>
            </a:solidFill>
          </a:ln>
          <a:effectLst/>
        </p:spPr>
        <p:style>
          <a:lnRef idx="2">
            <a:schemeClr val="accent1"/>
          </a:lnRef>
          <a:fillRef idx="0">
            <a:schemeClr val="accent1"/>
          </a:fillRef>
          <a:effectRef idx="1">
            <a:schemeClr val="accent1"/>
          </a:effectRef>
          <a:fontRef idx="minor">
            <a:schemeClr val="tx1"/>
          </a:fontRef>
        </p:style>
      </p:cxnSp>
      <p:sp>
        <p:nvSpPr>
          <p:cNvPr id="239" name="Can 238"/>
          <p:cNvSpPr/>
          <p:nvPr userDrawn="1"/>
        </p:nvSpPr>
        <p:spPr>
          <a:xfrm>
            <a:off x="2210528" y="6364271"/>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52364" y="5414510"/>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93688" y="6232418"/>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438882" y="559828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6" name="Can 415"/>
          <p:cNvSpPr/>
          <p:nvPr userDrawn="1"/>
        </p:nvSpPr>
        <p:spPr>
          <a:xfrm>
            <a:off x="2517589" y="59231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0" name="Can 289"/>
          <p:cNvSpPr/>
          <p:nvPr userDrawn="1"/>
        </p:nvSpPr>
        <p:spPr>
          <a:xfrm>
            <a:off x="94441" y="457678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an 333"/>
          <p:cNvSpPr/>
          <p:nvPr userDrawn="1"/>
        </p:nvSpPr>
        <p:spPr>
          <a:xfrm>
            <a:off x="3456559" y="5508634"/>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an 355"/>
          <p:cNvSpPr/>
          <p:nvPr userDrawn="1"/>
        </p:nvSpPr>
        <p:spPr>
          <a:xfrm>
            <a:off x="5879707" y="57707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8" name="Can 357"/>
          <p:cNvSpPr/>
          <p:nvPr userDrawn="1"/>
        </p:nvSpPr>
        <p:spPr>
          <a:xfrm>
            <a:off x="6998677" y="630029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1" name="Can 360"/>
          <p:cNvSpPr/>
          <p:nvPr userDrawn="1"/>
        </p:nvSpPr>
        <p:spPr>
          <a:xfrm>
            <a:off x="7241077" y="5722180"/>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703688" y="494495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707790" y="6188777"/>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316" name="Group 315"/>
          <p:cNvGrpSpPr/>
          <p:nvPr userDrawn="1"/>
        </p:nvGrpSpPr>
        <p:grpSpPr>
          <a:xfrm>
            <a:off x="-3084" y="-30574"/>
            <a:ext cx="9164084" cy="6888574"/>
            <a:chOff x="-3084" y="-30574"/>
            <a:chExt cx="9164084" cy="6888574"/>
          </a:xfrm>
        </p:grpSpPr>
        <p:sp>
          <p:nvSpPr>
            <p:cNvPr id="319" name="Rectangle 318"/>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320" name="Rectangle 319"/>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321"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322" name="Picture 32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323"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324"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325" name="Straight Connector 324"/>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6201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5"/>
                                        </p:tgtEl>
                                        <p:attrNameLst>
                                          <p:attrName>style.visibility</p:attrName>
                                        </p:attrNameLst>
                                      </p:cBhvr>
                                      <p:to>
                                        <p:strVal val="visible"/>
                                      </p:to>
                                    </p:set>
                                    <p:animEffect transition="in" filter="wipe(left)">
                                      <p:cBhvr>
                                        <p:cTn id="23" dur="500"/>
                                        <p:tgtEl>
                                          <p:spTgt spid="33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34"/>
                                        </p:tgtEl>
                                        <p:attrNameLst>
                                          <p:attrName>style.visibility</p:attrName>
                                        </p:attrNameLst>
                                      </p:cBhvr>
                                      <p:to>
                                        <p:strVal val="visible"/>
                                      </p:to>
                                    </p:set>
                                    <p:animEffect transition="in" filter="wipe(left)">
                                      <p:cBhvr>
                                        <p:cTn id="27" dur="500"/>
                                        <p:tgtEl>
                                          <p:spTgt spid="334"/>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7"/>
                                        </p:tgtEl>
                                        <p:attrNameLst>
                                          <p:attrName>style.visibility</p:attrName>
                                        </p:attrNameLst>
                                      </p:cBhvr>
                                      <p:to>
                                        <p:strVal val="visible"/>
                                      </p:to>
                                    </p:set>
                                    <p:animEffect transition="in" filter="wipe(left)">
                                      <p:cBhvr>
                                        <p:cTn id="31" dur="500"/>
                                        <p:tgtEl>
                                          <p:spTgt spid="337"/>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45"/>
                                        </p:tgtEl>
                                        <p:attrNameLst>
                                          <p:attrName>style.visibility</p:attrName>
                                        </p:attrNameLst>
                                      </p:cBhvr>
                                      <p:to>
                                        <p:strVal val="visible"/>
                                      </p:to>
                                    </p:set>
                                    <p:animEffect transition="in" filter="wipe(left)">
                                      <p:cBhvr>
                                        <p:cTn id="35" dur="500"/>
                                        <p:tgtEl>
                                          <p:spTgt spid="34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44"/>
                                        </p:tgtEl>
                                        <p:attrNameLst>
                                          <p:attrName>style.visibility</p:attrName>
                                        </p:attrNameLst>
                                      </p:cBhvr>
                                      <p:to>
                                        <p:strVal val="visible"/>
                                      </p:to>
                                    </p:set>
                                    <p:animEffect transition="in" filter="wipe(left)">
                                      <p:cBhvr>
                                        <p:cTn id="39" dur="500"/>
                                        <p:tgtEl>
                                          <p:spTgt spid="344"/>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4"/>
                                        </p:tgtEl>
                                        <p:attrNameLst>
                                          <p:attrName>style.visibility</p:attrName>
                                        </p:attrNameLst>
                                      </p:cBhvr>
                                      <p:to>
                                        <p:strVal val="visible"/>
                                      </p:to>
                                    </p:set>
                                    <p:animEffect transition="in" filter="wipe(left)">
                                      <p:cBhvr>
                                        <p:cTn id="43" dur="500"/>
                                        <p:tgtEl>
                                          <p:spTgt spid="354"/>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left)">
                                      <p:cBhvr>
                                        <p:cTn id="47" dur="500"/>
                                        <p:tgtEl>
                                          <p:spTgt spid="355"/>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57"/>
                                        </p:tgtEl>
                                        <p:attrNameLst>
                                          <p:attrName>style.visibility</p:attrName>
                                        </p:attrNameLst>
                                      </p:cBhvr>
                                      <p:to>
                                        <p:strVal val="visible"/>
                                      </p:to>
                                    </p:set>
                                    <p:animEffect transition="in" filter="wipe(left)">
                                      <p:cBhvr>
                                        <p:cTn id="51" dur="500"/>
                                        <p:tgtEl>
                                          <p:spTgt spid="35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56"/>
                                        </p:tgtEl>
                                        <p:attrNameLst>
                                          <p:attrName>style.visibility</p:attrName>
                                        </p:attrNameLst>
                                      </p:cBhvr>
                                      <p:to>
                                        <p:strVal val="visible"/>
                                      </p:to>
                                    </p:set>
                                    <p:animEffect transition="in" filter="wipe(left)">
                                      <p:cBhvr>
                                        <p:cTn id="55" dur="500"/>
                                        <p:tgtEl>
                                          <p:spTgt spid="356"/>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359"/>
                                        </p:tgtEl>
                                        <p:attrNameLst>
                                          <p:attrName>style.visibility</p:attrName>
                                        </p:attrNameLst>
                                      </p:cBhvr>
                                      <p:to>
                                        <p:strVal val="visible"/>
                                      </p:to>
                                    </p:set>
                                    <p:animEffect transition="in" filter="wipe(left)">
                                      <p:cBhvr>
                                        <p:cTn id="59" dur="500"/>
                                        <p:tgtEl>
                                          <p:spTgt spid="35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358"/>
                                        </p:tgtEl>
                                        <p:attrNameLst>
                                          <p:attrName>style.visibility</p:attrName>
                                        </p:attrNameLst>
                                      </p:cBhvr>
                                      <p:to>
                                        <p:strVal val="visible"/>
                                      </p:to>
                                    </p:set>
                                    <p:animEffect transition="in" filter="wipe(left)">
                                      <p:cBhvr>
                                        <p:cTn id="63" dur="500"/>
                                        <p:tgtEl>
                                          <p:spTgt spid="358"/>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60"/>
                                        </p:tgtEl>
                                        <p:attrNameLst>
                                          <p:attrName>style.visibility</p:attrName>
                                        </p:attrNameLst>
                                      </p:cBhvr>
                                      <p:to>
                                        <p:strVal val="visible"/>
                                      </p:to>
                                    </p:set>
                                    <p:animEffect transition="in" filter="wipe(left)">
                                      <p:cBhvr>
                                        <p:cTn id="67" dur="500"/>
                                        <p:tgtEl>
                                          <p:spTgt spid="360"/>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361"/>
                                        </p:tgtEl>
                                        <p:attrNameLst>
                                          <p:attrName>style.visibility</p:attrName>
                                        </p:attrNameLst>
                                      </p:cBhvr>
                                      <p:to>
                                        <p:strVal val="visible"/>
                                      </p:to>
                                    </p:set>
                                    <p:animEffect transition="in" filter="wipe(left)">
                                      <p:cBhvr>
                                        <p:cTn id="71" dur="500"/>
                                        <p:tgtEl>
                                          <p:spTgt spid="361"/>
                                        </p:tgtEl>
                                      </p:cBhvr>
                                    </p:animEffect>
                                  </p:childTnLst>
                                </p:cTn>
                              </p:par>
                            </p:childTnLst>
                          </p:cTn>
                        </p:par>
                        <p:par>
                          <p:cTn id="72" fill="hold">
                            <p:stCondLst>
                              <p:cond delay="8500"/>
                            </p:stCondLst>
                            <p:childTnLst>
                              <p:par>
                                <p:cTn id="73" presetID="22" presetClass="entr" presetSubtype="8" fill="hold" nodeType="afterEffect">
                                  <p:stCondLst>
                                    <p:cond delay="0"/>
                                  </p:stCondLst>
                                  <p:childTnLst>
                                    <p:set>
                                      <p:cBhvr>
                                        <p:cTn id="74" dur="1" fill="hold">
                                          <p:stCondLst>
                                            <p:cond delay="0"/>
                                          </p:stCondLst>
                                        </p:cTn>
                                        <p:tgtEl>
                                          <p:spTgt spid="363"/>
                                        </p:tgtEl>
                                        <p:attrNameLst>
                                          <p:attrName>style.visibility</p:attrName>
                                        </p:attrNameLst>
                                      </p:cBhvr>
                                      <p:to>
                                        <p:strVal val="visible"/>
                                      </p:to>
                                    </p:set>
                                    <p:animEffect transition="in" filter="wipe(left)">
                                      <p:cBhvr>
                                        <p:cTn id="75" dur="500"/>
                                        <p:tgtEl>
                                          <p:spTgt spid="363"/>
                                        </p:tgtEl>
                                      </p:cBhvr>
                                    </p:animEffect>
                                  </p:childTnLst>
                                </p:cTn>
                              </p:par>
                            </p:childTnLst>
                          </p:cTn>
                        </p:par>
                        <p:par>
                          <p:cTn id="76" fill="hold">
                            <p:stCondLst>
                              <p:cond delay="9000"/>
                            </p:stCondLst>
                            <p:childTnLst>
                              <p:par>
                                <p:cTn id="77" presetID="22" presetClass="entr" presetSubtype="8" fill="hold" grpId="0" nodeType="afterEffect">
                                  <p:stCondLst>
                                    <p:cond delay="0"/>
                                  </p:stCondLst>
                                  <p:childTnLst>
                                    <p:set>
                                      <p:cBhvr>
                                        <p:cTn id="78" dur="1" fill="hold">
                                          <p:stCondLst>
                                            <p:cond delay="0"/>
                                          </p:stCondLst>
                                        </p:cTn>
                                        <p:tgtEl>
                                          <p:spTgt spid="362"/>
                                        </p:tgtEl>
                                        <p:attrNameLst>
                                          <p:attrName>style.visibility</p:attrName>
                                        </p:attrNameLst>
                                      </p:cBhvr>
                                      <p:to>
                                        <p:strVal val="visible"/>
                                      </p:to>
                                    </p:set>
                                    <p:animEffect transition="in" filter="wipe(left)">
                                      <p:cBhvr>
                                        <p:cTn id="79" dur="500"/>
                                        <p:tgtEl>
                                          <p:spTgt spid="362"/>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65"/>
                                        </p:tgtEl>
                                        <p:attrNameLst>
                                          <p:attrName>style.visibility</p:attrName>
                                        </p:attrNameLst>
                                      </p:cBhvr>
                                      <p:to>
                                        <p:strVal val="visible"/>
                                      </p:to>
                                    </p:set>
                                    <p:animEffect transition="in" filter="wipe(left)">
                                      <p:cBhvr>
                                        <p:cTn id="83" dur="500"/>
                                        <p:tgtEl>
                                          <p:spTgt spid="365"/>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64"/>
                                        </p:tgtEl>
                                        <p:attrNameLst>
                                          <p:attrName>style.visibility</p:attrName>
                                        </p:attrNameLst>
                                      </p:cBhvr>
                                      <p:to>
                                        <p:strVal val="visible"/>
                                      </p:to>
                                    </p:set>
                                    <p:animEffect transition="in" filter="wipe(left)">
                                      <p:cBhvr>
                                        <p:cTn id="87" dur="500"/>
                                        <p:tgtEl>
                                          <p:spTgt spid="364"/>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67"/>
                                        </p:tgtEl>
                                        <p:attrNameLst>
                                          <p:attrName>style.visibility</p:attrName>
                                        </p:attrNameLst>
                                      </p:cBhvr>
                                      <p:to>
                                        <p:strVal val="visible"/>
                                      </p:to>
                                    </p:set>
                                    <p:animEffect transition="in" filter="wipe(left)">
                                      <p:cBhvr>
                                        <p:cTn id="91" dur="500"/>
                                        <p:tgtEl>
                                          <p:spTgt spid="367"/>
                                        </p:tgtEl>
                                      </p:cBhvr>
                                    </p:animEffect>
                                  </p:childTnLst>
                                </p:cTn>
                              </p:par>
                            </p:childTnLst>
                          </p:cTn>
                        </p:par>
                        <p:par>
                          <p:cTn id="92" fill="hold">
                            <p:stCondLst>
                              <p:cond delay="11000"/>
                            </p:stCondLst>
                            <p:childTnLst>
                              <p:par>
                                <p:cTn id="93" presetID="22" presetClass="entr" presetSubtype="8" fill="hold" nodeType="afterEffect">
                                  <p:stCondLst>
                                    <p:cond delay="0"/>
                                  </p:stCondLst>
                                  <p:childTnLst>
                                    <p:set>
                                      <p:cBhvr>
                                        <p:cTn id="94" dur="1" fill="hold">
                                          <p:stCondLst>
                                            <p:cond delay="0"/>
                                          </p:stCondLst>
                                        </p:cTn>
                                        <p:tgtEl>
                                          <p:spTgt spid="368"/>
                                        </p:tgtEl>
                                        <p:attrNameLst>
                                          <p:attrName>style.visibility</p:attrName>
                                        </p:attrNameLst>
                                      </p:cBhvr>
                                      <p:to>
                                        <p:strVal val="visible"/>
                                      </p:to>
                                    </p:set>
                                    <p:animEffect transition="in" filter="wipe(left)">
                                      <p:cBhvr>
                                        <p:cTn id="95" dur="500"/>
                                        <p:tgtEl>
                                          <p:spTgt spid="368"/>
                                        </p:tgtEl>
                                      </p:cBhvr>
                                    </p:animEffect>
                                  </p:childTnLst>
                                </p:cTn>
                              </p:par>
                            </p:childTnLst>
                          </p:cTn>
                        </p:par>
                        <p:par>
                          <p:cTn id="96" fill="hold">
                            <p:stCondLst>
                              <p:cond delay="11500"/>
                            </p:stCondLst>
                            <p:childTnLst>
                              <p:par>
                                <p:cTn id="97" presetID="22" presetClass="entr" presetSubtype="8" fill="hold" grpId="0" nodeType="afterEffect">
                                  <p:stCondLst>
                                    <p:cond delay="0"/>
                                  </p:stCondLst>
                                  <p:childTnLst>
                                    <p:set>
                                      <p:cBhvr>
                                        <p:cTn id="98" dur="1" fill="hold">
                                          <p:stCondLst>
                                            <p:cond delay="0"/>
                                          </p:stCondLst>
                                        </p:cTn>
                                        <p:tgtEl>
                                          <p:spTgt spid="370"/>
                                        </p:tgtEl>
                                        <p:attrNameLst>
                                          <p:attrName>style.visibility</p:attrName>
                                        </p:attrNameLst>
                                      </p:cBhvr>
                                      <p:to>
                                        <p:strVal val="visible"/>
                                      </p:to>
                                    </p:set>
                                    <p:animEffect transition="in" filter="wipe(left)">
                                      <p:cBhvr>
                                        <p:cTn id="99" dur="500"/>
                                        <p:tgtEl>
                                          <p:spTgt spid="370"/>
                                        </p:tgtEl>
                                      </p:cBhvr>
                                    </p:animEffect>
                                  </p:childTnLst>
                                </p:cTn>
                              </p:par>
                            </p:childTnLst>
                          </p:cTn>
                        </p:par>
                        <p:par>
                          <p:cTn id="100" fill="hold">
                            <p:stCondLst>
                              <p:cond delay="12000"/>
                            </p:stCondLst>
                            <p:childTnLst>
                              <p:par>
                                <p:cTn id="101" presetID="22" presetClass="entr" presetSubtype="8" fill="hold" nodeType="afterEffect">
                                  <p:stCondLst>
                                    <p:cond delay="0"/>
                                  </p:stCondLst>
                                  <p:childTnLst>
                                    <p:set>
                                      <p:cBhvr>
                                        <p:cTn id="102" dur="1" fill="hold">
                                          <p:stCondLst>
                                            <p:cond delay="0"/>
                                          </p:stCondLst>
                                        </p:cTn>
                                        <p:tgtEl>
                                          <p:spTgt spid="372"/>
                                        </p:tgtEl>
                                        <p:attrNameLst>
                                          <p:attrName>style.visibility</p:attrName>
                                        </p:attrNameLst>
                                      </p:cBhvr>
                                      <p:to>
                                        <p:strVal val="visible"/>
                                      </p:to>
                                    </p:set>
                                    <p:animEffect transition="in" filter="wipe(left)">
                                      <p:cBhvr>
                                        <p:cTn id="103" dur="500"/>
                                        <p:tgtEl>
                                          <p:spTgt spid="372"/>
                                        </p:tgtEl>
                                      </p:cBhvr>
                                    </p:animEffect>
                                  </p:childTnLst>
                                </p:cTn>
                              </p:par>
                            </p:childTnLst>
                          </p:cTn>
                        </p:par>
                        <p:par>
                          <p:cTn id="104" fill="hold">
                            <p:stCondLst>
                              <p:cond delay="12500"/>
                            </p:stCondLst>
                            <p:childTnLst>
                              <p:par>
                                <p:cTn id="105" presetID="22" presetClass="entr" presetSubtype="8" fill="hold" grpId="0" nodeType="after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ipe(left)">
                                      <p:cBhvr>
                                        <p:cTn id="107" dur="500"/>
                                        <p:tgtEl>
                                          <p:spTgt spid="369"/>
                                        </p:tgtEl>
                                      </p:cBhvr>
                                    </p:animEffect>
                                  </p:childTnLst>
                                </p:cTn>
                              </p:par>
                            </p:childTnLst>
                          </p:cTn>
                        </p:par>
                        <p:par>
                          <p:cTn id="108" fill="hold">
                            <p:stCondLst>
                              <p:cond delay="13000"/>
                            </p:stCondLst>
                            <p:childTnLst>
                              <p:par>
                                <p:cTn id="109" presetID="22" presetClass="entr" presetSubtype="8" fill="hold" nodeType="afterEffect">
                                  <p:stCondLst>
                                    <p:cond delay="0"/>
                                  </p:stCondLst>
                                  <p:childTnLst>
                                    <p:set>
                                      <p:cBhvr>
                                        <p:cTn id="110" dur="1" fill="hold">
                                          <p:stCondLst>
                                            <p:cond delay="0"/>
                                          </p:stCondLst>
                                        </p:cTn>
                                        <p:tgtEl>
                                          <p:spTgt spid="373"/>
                                        </p:tgtEl>
                                        <p:attrNameLst>
                                          <p:attrName>style.visibility</p:attrName>
                                        </p:attrNameLst>
                                      </p:cBhvr>
                                      <p:to>
                                        <p:strVal val="visible"/>
                                      </p:to>
                                    </p:set>
                                    <p:animEffect transition="in" filter="wipe(left)">
                                      <p:cBhvr>
                                        <p:cTn id="111" dur="500"/>
                                        <p:tgtEl>
                                          <p:spTgt spid="373"/>
                                        </p:tgtEl>
                                      </p:cBhvr>
                                    </p:animEffect>
                                  </p:childTnLst>
                                </p:cTn>
                              </p:par>
                            </p:childTnLst>
                          </p:cTn>
                        </p:par>
                        <p:par>
                          <p:cTn id="112" fill="hold">
                            <p:stCondLst>
                              <p:cond delay="13500"/>
                            </p:stCondLst>
                            <p:childTnLst>
                              <p:par>
                                <p:cTn id="113" presetID="22" presetClass="entr" presetSubtype="8" fill="hold" grpId="0" nodeType="afterEffect">
                                  <p:stCondLst>
                                    <p:cond delay="0"/>
                                  </p:stCondLst>
                                  <p:childTnLst>
                                    <p:set>
                                      <p:cBhvr>
                                        <p:cTn id="114" dur="1" fill="hold">
                                          <p:stCondLst>
                                            <p:cond delay="0"/>
                                          </p:stCondLst>
                                        </p:cTn>
                                        <p:tgtEl>
                                          <p:spTgt spid="371"/>
                                        </p:tgtEl>
                                        <p:attrNameLst>
                                          <p:attrName>style.visibility</p:attrName>
                                        </p:attrNameLst>
                                      </p:cBhvr>
                                      <p:to>
                                        <p:strVal val="visible"/>
                                      </p:to>
                                    </p:set>
                                    <p:animEffect transition="in" filter="wipe(left)">
                                      <p:cBhvr>
                                        <p:cTn id="115" dur="500"/>
                                        <p:tgtEl>
                                          <p:spTgt spid="371"/>
                                        </p:tgtEl>
                                      </p:cBhvr>
                                    </p:animEffect>
                                  </p:childTnLst>
                                </p:cTn>
                              </p:par>
                            </p:childTnLst>
                          </p:cTn>
                        </p:par>
                        <p:par>
                          <p:cTn id="116" fill="hold">
                            <p:stCondLst>
                              <p:cond delay="14000"/>
                            </p:stCondLst>
                            <p:childTnLst>
                              <p:par>
                                <p:cTn id="117" presetID="22" presetClass="entr" presetSubtype="8" fill="hold" nodeType="afterEffect">
                                  <p:stCondLst>
                                    <p:cond delay="0"/>
                                  </p:stCondLst>
                                  <p:childTnLst>
                                    <p:set>
                                      <p:cBhvr>
                                        <p:cTn id="118" dur="1" fill="hold">
                                          <p:stCondLst>
                                            <p:cond delay="0"/>
                                          </p:stCondLst>
                                        </p:cTn>
                                        <p:tgtEl>
                                          <p:spTgt spid="375"/>
                                        </p:tgtEl>
                                        <p:attrNameLst>
                                          <p:attrName>style.visibility</p:attrName>
                                        </p:attrNameLst>
                                      </p:cBhvr>
                                      <p:to>
                                        <p:strVal val="visible"/>
                                      </p:to>
                                    </p:set>
                                    <p:animEffect transition="in" filter="wipe(left)">
                                      <p:cBhvr>
                                        <p:cTn id="119" dur="500"/>
                                        <p:tgtEl>
                                          <p:spTgt spid="375"/>
                                        </p:tgtEl>
                                      </p:cBhvr>
                                    </p:animEffect>
                                  </p:childTnLst>
                                </p:cTn>
                              </p:par>
                            </p:childTnLst>
                          </p:cTn>
                        </p:par>
                        <p:par>
                          <p:cTn id="120" fill="hold">
                            <p:stCondLst>
                              <p:cond delay="14500"/>
                            </p:stCondLst>
                            <p:childTnLst>
                              <p:par>
                                <p:cTn id="121" presetID="22" presetClass="entr" presetSubtype="8" fill="hold" grpId="0" nodeType="afterEffect">
                                  <p:stCondLst>
                                    <p:cond delay="0"/>
                                  </p:stCondLst>
                                  <p:childTnLst>
                                    <p:set>
                                      <p:cBhvr>
                                        <p:cTn id="122" dur="1" fill="hold">
                                          <p:stCondLst>
                                            <p:cond delay="0"/>
                                          </p:stCondLst>
                                        </p:cTn>
                                        <p:tgtEl>
                                          <p:spTgt spid="374"/>
                                        </p:tgtEl>
                                        <p:attrNameLst>
                                          <p:attrName>style.visibility</p:attrName>
                                        </p:attrNameLst>
                                      </p:cBhvr>
                                      <p:to>
                                        <p:strVal val="visible"/>
                                      </p:to>
                                    </p:set>
                                    <p:animEffect transition="in" filter="wipe(left)">
                                      <p:cBhvr>
                                        <p:cTn id="123" dur="500"/>
                                        <p:tgtEl>
                                          <p:spTgt spid="374"/>
                                        </p:tgtEl>
                                      </p:cBhvr>
                                    </p:animEffect>
                                  </p:childTnLst>
                                </p:cTn>
                              </p:par>
                            </p:childTnLst>
                          </p:cTn>
                        </p:par>
                        <p:par>
                          <p:cTn id="124" fill="hold">
                            <p:stCondLst>
                              <p:cond delay="15000"/>
                            </p:stCondLst>
                            <p:childTnLst>
                              <p:par>
                                <p:cTn id="125" presetID="22" presetClass="entr" presetSubtype="8" fill="hold" grpId="0" nodeType="afterEffect">
                                  <p:stCondLst>
                                    <p:cond delay="0"/>
                                  </p:stCondLst>
                                  <p:childTnLst>
                                    <p:set>
                                      <p:cBhvr>
                                        <p:cTn id="126" dur="1" fill="hold">
                                          <p:stCondLst>
                                            <p:cond delay="0"/>
                                          </p:stCondLst>
                                        </p:cTn>
                                        <p:tgtEl>
                                          <p:spTgt spid="379"/>
                                        </p:tgtEl>
                                        <p:attrNameLst>
                                          <p:attrName>style.visibility</p:attrName>
                                        </p:attrNameLst>
                                      </p:cBhvr>
                                      <p:to>
                                        <p:strVal val="visible"/>
                                      </p:to>
                                    </p:set>
                                    <p:animEffect transition="in" filter="wipe(left)">
                                      <p:cBhvr>
                                        <p:cTn id="127" dur="500"/>
                                        <p:tgtEl>
                                          <p:spTgt spid="379"/>
                                        </p:tgtEl>
                                      </p:cBhvr>
                                    </p:animEffect>
                                  </p:childTnLst>
                                </p:cTn>
                              </p:par>
                            </p:childTnLst>
                          </p:cTn>
                        </p:par>
                        <p:par>
                          <p:cTn id="128" fill="hold">
                            <p:stCondLst>
                              <p:cond delay="15500"/>
                            </p:stCondLst>
                            <p:childTnLst>
                              <p:par>
                                <p:cTn id="129" presetID="22" presetClass="entr" presetSubtype="8" fill="hold"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16000"/>
                            </p:stCondLst>
                            <p:childTnLst>
                              <p:par>
                                <p:cTn id="133" presetID="22" presetClass="entr" presetSubtype="8" fill="hold" grpId="0" nodeType="afterEffect">
                                  <p:stCondLst>
                                    <p:cond delay="0"/>
                                  </p:stCondLst>
                                  <p:childTnLst>
                                    <p:set>
                                      <p:cBhvr>
                                        <p:cTn id="134" dur="1" fill="hold">
                                          <p:stCondLst>
                                            <p:cond delay="0"/>
                                          </p:stCondLst>
                                        </p:cTn>
                                        <p:tgtEl>
                                          <p:spTgt spid="382"/>
                                        </p:tgtEl>
                                        <p:attrNameLst>
                                          <p:attrName>style.visibility</p:attrName>
                                        </p:attrNameLst>
                                      </p:cBhvr>
                                      <p:to>
                                        <p:strVal val="visible"/>
                                      </p:to>
                                    </p:set>
                                    <p:animEffect transition="in" filter="wipe(left)">
                                      <p:cBhvr>
                                        <p:cTn id="135" dur="500"/>
                                        <p:tgtEl>
                                          <p:spTgt spid="382"/>
                                        </p:tgtEl>
                                      </p:cBhvr>
                                    </p:animEffect>
                                  </p:childTnLst>
                                </p:cTn>
                              </p:par>
                            </p:childTnLst>
                          </p:cTn>
                        </p:par>
                        <p:par>
                          <p:cTn id="136" fill="hold">
                            <p:stCondLst>
                              <p:cond delay="16500"/>
                            </p:stCondLst>
                            <p:childTnLst>
                              <p:par>
                                <p:cTn id="137" presetID="22" presetClass="entr" presetSubtype="8" fill="hold"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99"/>
                                        </p:tgtEl>
                                        <p:attrNameLst>
                                          <p:attrName>style.visibility</p:attrName>
                                        </p:attrNameLst>
                                      </p:cBhvr>
                                      <p:to>
                                        <p:strVal val="visible"/>
                                      </p:to>
                                    </p:set>
                                    <p:animEffect transition="in" filter="wipe(left)">
                                      <p:cBhvr>
                                        <p:cTn id="143" dur="500"/>
                                        <p:tgtEl>
                                          <p:spTgt spid="399"/>
                                        </p:tgtEl>
                                      </p:cBhvr>
                                    </p:animEffect>
                                  </p:childTnLst>
                                </p:cTn>
                              </p:par>
                            </p:childTnLst>
                          </p:cTn>
                        </p:par>
                        <p:par>
                          <p:cTn id="144" fill="hold">
                            <p:stCondLst>
                              <p:cond delay="17500"/>
                            </p:stCondLst>
                            <p:childTnLst>
                              <p:par>
                                <p:cTn id="145" presetID="22" presetClass="entr" presetSubtype="8" fill="hold" nodeType="afterEffect">
                                  <p:stCondLst>
                                    <p:cond delay="0"/>
                                  </p:stCondLst>
                                  <p:childTnLst>
                                    <p:set>
                                      <p:cBhvr>
                                        <p:cTn id="146" dur="1" fill="hold">
                                          <p:stCondLst>
                                            <p:cond delay="0"/>
                                          </p:stCondLst>
                                        </p:cTn>
                                        <p:tgtEl>
                                          <p:spTgt spid="405"/>
                                        </p:tgtEl>
                                        <p:attrNameLst>
                                          <p:attrName>style.visibility</p:attrName>
                                        </p:attrNameLst>
                                      </p:cBhvr>
                                      <p:to>
                                        <p:strVal val="visible"/>
                                      </p:to>
                                    </p:set>
                                    <p:animEffect transition="in" filter="wipe(left)">
                                      <p:cBhvr>
                                        <p:cTn id="147" dur="500"/>
                                        <p:tgtEl>
                                          <p:spTgt spid="405"/>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406"/>
                                        </p:tgtEl>
                                        <p:attrNameLst>
                                          <p:attrName>style.visibility</p:attrName>
                                        </p:attrNameLst>
                                      </p:cBhvr>
                                      <p:to>
                                        <p:strVal val="visible"/>
                                      </p:to>
                                    </p:set>
                                    <p:animEffect transition="in" filter="wipe(left)">
                                      <p:cBhvr>
                                        <p:cTn id="151" dur="500"/>
                                        <p:tgtEl>
                                          <p:spTgt spid="406"/>
                                        </p:tgtEl>
                                      </p:cBhvr>
                                    </p:animEffect>
                                  </p:childTnLst>
                                </p:cTn>
                              </p:par>
                            </p:childTnLst>
                          </p:cTn>
                        </p:par>
                        <p:par>
                          <p:cTn id="152" fill="hold">
                            <p:stCondLst>
                              <p:cond delay="18500"/>
                            </p:stCondLst>
                            <p:childTnLst>
                              <p:par>
                                <p:cTn id="153" presetID="22" presetClass="entr" presetSubtype="8" fill="hold" nodeType="afterEffect">
                                  <p:stCondLst>
                                    <p:cond delay="0"/>
                                  </p:stCondLst>
                                  <p:childTnLst>
                                    <p:set>
                                      <p:cBhvr>
                                        <p:cTn id="154" dur="1" fill="hold">
                                          <p:stCondLst>
                                            <p:cond delay="0"/>
                                          </p:stCondLst>
                                        </p:cTn>
                                        <p:tgtEl>
                                          <p:spTgt spid="407"/>
                                        </p:tgtEl>
                                        <p:attrNameLst>
                                          <p:attrName>style.visibility</p:attrName>
                                        </p:attrNameLst>
                                      </p:cBhvr>
                                      <p:to>
                                        <p:strVal val="visible"/>
                                      </p:to>
                                    </p:set>
                                    <p:animEffect transition="in" filter="wipe(left)">
                                      <p:cBhvr>
                                        <p:cTn id="155" dur="500"/>
                                        <p:tgtEl>
                                          <p:spTgt spid="407"/>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412"/>
                                        </p:tgtEl>
                                        <p:attrNameLst>
                                          <p:attrName>style.visibility</p:attrName>
                                        </p:attrNameLst>
                                      </p:cBhvr>
                                      <p:to>
                                        <p:strVal val="visible"/>
                                      </p:to>
                                    </p:set>
                                    <p:animEffect transition="in" filter="wipe(left)">
                                      <p:cBhvr>
                                        <p:cTn id="159" dur="500"/>
                                        <p:tgtEl>
                                          <p:spTgt spid="412"/>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413"/>
                                        </p:tgtEl>
                                        <p:attrNameLst>
                                          <p:attrName>style.visibility</p:attrName>
                                        </p:attrNameLst>
                                      </p:cBhvr>
                                      <p:to>
                                        <p:strVal val="visible"/>
                                      </p:to>
                                    </p:set>
                                    <p:animEffect transition="in" filter="wipe(left)">
                                      <p:cBhvr>
                                        <p:cTn id="163" dur="500"/>
                                        <p:tgtEl>
                                          <p:spTgt spid="413"/>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415"/>
                                        </p:tgtEl>
                                        <p:attrNameLst>
                                          <p:attrName>style.visibility</p:attrName>
                                        </p:attrNameLst>
                                      </p:cBhvr>
                                      <p:to>
                                        <p:strVal val="visible"/>
                                      </p:to>
                                    </p:set>
                                    <p:animEffect transition="in" filter="wipe(left)">
                                      <p:cBhvr>
                                        <p:cTn id="167" dur="500"/>
                                        <p:tgtEl>
                                          <p:spTgt spid="415"/>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416"/>
                                        </p:tgtEl>
                                        <p:attrNameLst>
                                          <p:attrName>style.visibility</p:attrName>
                                        </p:attrNameLst>
                                      </p:cBhvr>
                                      <p:to>
                                        <p:strVal val="visible"/>
                                      </p:to>
                                    </p:set>
                                    <p:animEffect transition="in" filter="wipe(left)">
                                      <p:cBhvr>
                                        <p:cTn id="171" dur="500"/>
                                        <p:tgtEl>
                                          <p:spTgt spid="416"/>
                                        </p:tgtEl>
                                      </p:cBhvr>
                                    </p:animEffect>
                                  </p:childTnLst>
                                </p:cTn>
                              </p:par>
                            </p:childTnLst>
                          </p:cTn>
                        </p:par>
                        <p:par>
                          <p:cTn id="172" fill="hold">
                            <p:stCondLst>
                              <p:cond delay="21000"/>
                            </p:stCondLst>
                            <p:childTnLst>
                              <p:par>
                                <p:cTn id="173" presetID="22" presetClass="entr" presetSubtype="8" fill="hold" grpId="0" nodeType="afterEffect">
                                  <p:stCondLst>
                                    <p:cond delay="0"/>
                                  </p:stCondLst>
                                  <p:childTnLst>
                                    <p:set>
                                      <p:cBhvr>
                                        <p:cTn id="174" dur="1" fill="hold">
                                          <p:stCondLst>
                                            <p:cond delay="0"/>
                                          </p:stCondLst>
                                        </p:cTn>
                                        <p:tgtEl>
                                          <p:spTgt spid="423"/>
                                        </p:tgtEl>
                                        <p:attrNameLst>
                                          <p:attrName>style.visibility</p:attrName>
                                        </p:attrNameLst>
                                      </p:cBhvr>
                                      <p:to>
                                        <p:strVal val="visible"/>
                                      </p:to>
                                    </p:set>
                                    <p:animEffect transition="in" filter="wipe(left)">
                                      <p:cBhvr>
                                        <p:cTn id="175" dur="500"/>
                                        <p:tgtEl>
                                          <p:spTgt spid="423"/>
                                        </p:tgtEl>
                                      </p:cBhvr>
                                    </p:animEffect>
                                  </p:childTnLst>
                                </p:cTn>
                              </p:par>
                            </p:childTnLst>
                          </p:cTn>
                        </p:par>
                        <p:par>
                          <p:cTn id="176" fill="hold">
                            <p:stCondLst>
                              <p:cond delay="21500"/>
                            </p:stCondLst>
                            <p:childTnLst>
                              <p:par>
                                <p:cTn id="177" presetID="22" presetClass="entr" presetSubtype="8" fill="hold" nodeType="afterEffect">
                                  <p:stCondLst>
                                    <p:cond delay="0"/>
                                  </p:stCondLst>
                                  <p:childTnLst>
                                    <p:set>
                                      <p:cBhvr>
                                        <p:cTn id="178" dur="1" fill="hold">
                                          <p:stCondLst>
                                            <p:cond delay="0"/>
                                          </p:stCondLst>
                                        </p:cTn>
                                        <p:tgtEl>
                                          <p:spTgt spid="424"/>
                                        </p:tgtEl>
                                        <p:attrNameLst>
                                          <p:attrName>style.visibility</p:attrName>
                                        </p:attrNameLst>
                                      </p:cBhvr>
                                      <p:to>
                                        <p:strVal val="visible"/>
                                      </p:to>
                                    </p:set>
                                    <p:animEffect transition="in" filter="wipe(left)">
                                      <p:cBhvr>
                                        <p:cTn id="179" dur="500"/>
                                        <p:tgtEl>
                                          <p:spTgt spid="424"/>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475"/>
                                        </p:tgtEl>
                                        <p:attrNameLst>
                                          <p:attrName>style.visibility</p:attrName>
                                        </p:attrNameLst>
                                      </p:cBhvr>
                                      <p:to>
                                        <p:strVal val="visible"/>
                                      </p:to>
                                    </p:set>
                                    <p:animEffect transition="in" filter="wipe(left)">
                                      <p:cBhvr>
                                        <p:cTn id="183" dur="500"/>
                                        <p:tgtEl>
                                          <p:spTgt spid="475"/>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509"/>
                                        </p:tgtEl>
                                        <p:attrNameLst>
                                          <p:attrName>style.visibility</p:attrName>
                                        </p:attrNameLst>
                                      </p:cBhvr>
                                      <p:to>
                                        <p:strVal val="visible"/>
                                      </p:to>
                                    </p:set>
                                    <p:animEffect transition="in" filter="wipe(left)">
                                      <p:cBhvr>
                                        <p:cTn id="187" dur="500"/>
                                        <p:tgtEl>
                                          <p:spTgt spid="509"/>
                                        </p:tgtEl>
                                      </p:cBhvr>
                                    </p:animEffect>
                                  </p:childTnLst>
                                </p:cTn>
                              </p:par>
                            </p:childTnLst>
                          </p:cTn>
                        </p:par>
                        <p:par>
                          <p:cTn id="188" fill="hold">
                            <p:stCondLst>
                              <p:cond delay="23000"/>
                            </p:stCondLst>
                            <p:childTnLst>
                              <p:par>
                                <p:cTn id="189" presetID="22" presetClass="entr" presetSubtype="8" fill="hold" nodeType="afterEffect">
                                  <p:stCondLst>
                                    <p:cond delay="0"/>
                                  </p:stCondLst>
                                  <p:childTnLst>
                                    <p:set>
                                      <p:cBhvr>
                                        <p:cTn id="190" dur="1" fill="hold">
                                          <p:stCondLst>
                                            <p:cond delay="0"/>
                                          </p:stCondLst>
                                        </p:cTn>
                                        <p:tgtEl>
                                          <p:spTgt spid="510"/>
                                        </p:tgtEl>
                                        <p:attrNameLst>
                                          <p:attrName>style.visibility</p:attrName>
                                        </p:attrNameLst>
                                      </p:cBhvr>
                                      <p:to>
                                        <p:strVal val="visible"/>
                                      </p:to>
                                    </p:set>
                                    <p:animEffect transition="in" filter="wipe(left)">
                                      <p:cBhvr>
                                        <p:cTn id="191" dur="500"/>
                                        <p:tgtEl>
                                          <p:spTgt spid="510"/>
                                        </p:tgtEl>
                                      </p:cBhvr>
                                    </p:animEffect>
                                  </p:childTnLst>
                                </p:cTn>
                              </p:par>
                            </p:childTnLst>
                          </p:cTn>
                        </p:par>
                        <p:par>
                          <p:cTn id="192" fill="hold">
                            <p:stCondLst>
                              <p:cond delay="23500"/>
                            </p:stCondLst>
                            <p:childTnLst>
                              <p:par>
                                <p:cTn id="193" presetID="22" presetClass="entr" presetSubtype="8" fill="hold" grpId="0" nodeType="afterEffect">
                                  <p:stCondLst>
                                    <p:cond delay="0"/>
                                  </p:stCondLst>
                                  <p:childTnLst>
                                    <p:set>
                                      <p:cBhvr>
                                        <p:cTn id="194" dur="1" fill="hold">
                                          <p:stCondLst>
                                            <p:cond delay="0"/>
                                          </p:stCondLst>
                                        </p:cTn>
                                        <p:tgtEl>
                                          <p:spTgt spid="513"/>
                                        </p:tgtEl>
                                        <p:attrNameLst>
                                          <p:attrName>style.visibility</p:attrName>
                                        </p:attrNameLst>
                                      </p:cBhvr>
                                      <p:to>
                                        <p:strVal val="visible"/>
                                      </p:to>
                                    </p:set>
                                    <p:animEffect transition="in" filter="wipe(left)">
                                      <p:cBhvr>
                                        <p:cTn id="195" dur="500"/>
                                        <p:tgtEl>
                                          <p:spTgt spid="513"/>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514"/>
                                        </p:tgtEl>
                                        <p:attrNameLst>
                                          <p:attrName>style.visibility</p:attrName>
                                        </p:attrNameLst>
                                      </p:cBhvr>
                                      <p:to>
                                        <p:strVal val="visible"/>
                                      </p:to>
                                    </p:set>
                                    <p:animEffect transition="in" filter="wipe(left)">
                                      <p:cBhvr>
                                        <p:cTn id="199" dur="500"/>
                                        <p:tgtEl>
                                          <p:spTgt spid="514"/>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516"/>
                                        </p:tgtEl>
                                        <p:attrNameLst>
                                          <p:attrName>style.visibility</p:attrName>
                                        </p:attrNameLst>
                                      </p:cBhvr>
                                      <p:to>
                                        <p:strVal val="visible"/>
                                      </p:to>
                                    </p:set>
                                    <p:animEffect transition="in" filter="wipe(left)">
                                      <p:cBhvr>
                                        <p:cTn id="203" dur="500"/>
                                        <p:tgtEl>
                                          <p:spTgt spid="516"/>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517"/>
                                        </p:tgtEl>
                                        <p:attrNameLst>
                                          <p:attrName>style.visibility</p:attrName>
                                        </p:attrNameLst>
                                      </p:cBhvr>
                                      <p:to>
                                        <p:strVal val="visible"/>
                                      </p:to>
                                    </p:set>
                                    <p:animEffect transition="in" filter="wipe(left)">
                                      <p:cBhvr>
                                        <p:cTn id="207" dur="500"/>
                                        <p:tgtEl>
                                          <p:spTgt spid="517"/>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520"/>
                                        </p:tgtEl>
                                        <p:attrNameLst>
                                          <p:attrName>style.visibility</p:attrName>
                                        </p:attrNameLst>
                                      </p:cBhvr>
                                      <p:to>
                                        <p:strVal val="visible"/>
                                      </p:to>
                                    </p:set>
                                    <p:animEffect transition="in" filter="wipe(left)">
                                      <p:cBhvr>
                                        <p:cTn id="211" dur="500"/>
                                        <p:tgtEl>
                                          <p:spTgt spid="520"/>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521"/>
                                        </p:tgtEl>
                                        <p:attrNameLst>
                                          <p:attrName>style.visibility</p:attrName>
                                        </p:attrNameLst>
                                      </p:cBhvr>
                                      <p:to>
                                        <p:strVal val="visible"/>
                                      </p:to>
                                    </p:set>
                                    <p:animEffect transition="in" filter="wipe(left)">
                                      <p:cBhvr>
                                        <p:cTn id="215" dur="500"/>
                                        <p:tgtEl>
                                          <p:spTgt spid="52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523"/>
                                        </p:tgtEl>
                                        <p:attrNameLst>
                                          <p:attrName>style.visibility</p:attrName>
                                        </p:attrNameLst>
                                      </p:cBhvr>
                                      <p:to>
                                        <p:strVal val="visible"/>
                                      </p:to>
                                    </p:set>
                                    <p:animEffect transition="in" filter="wipe(left)">
                                      <p:cBhvr>
                                        <p:cTn id="219" dur="500"/>
                                        <p:tgtEl>
                                          <p:spTgt spid="523"/>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524"/>
                                        </p:tgtEl>
                                        <p:attrNameLst>
                                          <p:attrName>style.visibility</p:attrName>
                                        </p:attrNameLst>
                                      </p:cBhvr>
                                      <p:to>
                                        <p:strVal val="visible"/>
                                      </p:to>
                                    </p:set>
                                    <p:animEffect transition="in" filter="wipe(left)">
                                      <p:cBhvr>
                                        <p:cTn id="223" dur="500"/>
                                        <p:tgtEl>
                                          <p:spTgt spid="524"/>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542"/>
                                        </p:tgtEl>
                                        <p:attrNameLst>
                                          <p:attrName>style.visibility</p:attrName>
                                        </p:attrNameLst>
                                      </p:cBhvr>
                                      <p:to>
                                        <p:strVal val="visible"/>
                                      </p:to>
                                    </p:set>
                                    <p:animEffect transition="in" filter="wipe(left)">
                                      <p:cBhvr>
                                        <p:cTn id="227" dur="500"/>
                                        <p:tgtEl>
                                          <p:spTgt spid="54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543"/>
                                        </p:tgtEl>
                                        <p:attrNameLst>
                                          <p:attrName>style.visibility</p:attrName>
                                        </p:attrNameLst>
                                      </p:cBhvr>
                                      <p:to>
                                        <p:strVal val="visible"/>
                                      </p:to>
                                    </p:set>
                                    <p:animEffect transition="in" filter="wipe(left)">
                                      <p:cBhvr>
                                        <p:cTn id="231" dur="500"/>
                                        <p:tgtEl>
                                          <p:spTgt spid="543"/>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544"/>
                                        </p:tgtEl>
                                        <p:attrNameLst>
                                          <p:attrName>style.visibility</p:attrName>
                                        </p:attrNameLst>
                                      </p:cBhvr>
                                      <p:to>
                                        <p:strVal val="visible"/>
                                      </p:to>
                                    </p:set>
                                    <p:animEffect transition="in" filter="wipe(left)">
                                      <p:cBhvr>
                                        <p:cTn id="235" dur="500"/>
                                        <p:tgtEl>
                                          <p:spTgt spid="54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545"/>
                                        </p:tgtEl>
                                        <p:attrNameLst>
                                          <p:attrName>style.visibility</p:attrName>
                                        </p:attrNameLst>
                                      </p:cBhvr>
                                      <p:to>
                                        <p:strVal val="visible"/>
                                      </p:to>
                                    </p:set>
                                    <p:animEffect transition="in" filter="wipe(left)">
                                      <p:cBhvr>
                                        <p:cTn id="239" dur="500"/>
                                        <p:tgtEl>
                                          <p:spTgt spid="545"/>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546"/>
                                        </p:tgtEl>
                                        <p:attrNameLst>
                                          <p:attrName>style.visibility</p:attrName>
                                        </p:attrNameLst>
                                      </p:cBhvr>
                                      <p:to>
                                        <p:strVal val="visible"/>
                                      </p:to>
                                    </p:set>
                                    <p:animEffect transition="in" filter="wipe(left)">
                                      <p:cBhvr>
                                        <p:cTn id="243" dur="500"/>
                                        <p:tgtEl>
                                          <p:spTgt spid="546"/>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547"/>
                                        </p:tgtEl>
                                        <p:attrNameLst>
                                          <p:attrName>style.visibility</p:attrName>
                                        </p:attrNameLst>
                                      </p:cBhvr>
                                      <p:to>
                                        <p:strVal val="visible"/>
                                      </p:to>
                                    </p:set>
                                    <p:animEffect transition="in" filter="wipe(left)">
                                      <p:cBhvr>
                                        <p:cTn id="247" dur="500"/>
                                        <p:tgtEl>
                                          <p:spTgt spid="547"/>
                                        </p:tgtEl>
                                      </p:cBhvr>
                                    </p:animEffect>
                                  </p:childTnLst>
                                </p:cTn>
                              </p:par>
                            </p:childTnLst>
                          </p:cTn>
                        </p:par>
                        <p:par>
                          <p:cTn id="248" fill="hold">
                            <p:stCondLst>
                              <p:cond delay="30500"/>
                            </p:stCondLst>
                            <p:childTnLst>
                              <p:par>
                                <p:cTn id="249" presetID="22" presetClass="entr" presetSubtype="8" fill="hold" grpId="0" nodeType="afterEffect">
                                  <p:stCondLst>
                                    <p:cond delay="0"/>
                                  </p:stCondLst>
                                  <p:childTnLst>
                                    <p:set>
                                      <p:cBhvr>
                                        <p:cTn id="250" dur="1" fill="hold">
                                          <p:stCondLst>
                                            <p:cond delay="0"/>
                                          </p:stCondLst>
                                        </p:cTn>
                                        <p:tgtEl>
                                          <p:spTgt spid="548"/>
                                        </p:tgtEl>
                                        <p:attrNameLst>
                                          <p:attrName>style.visibility</p:attrName>
                                        </p:attrNameLst>
                                      </p:cBhvr>
                                      <p:to>
                                        <p:strVal val="visible"/>
                                      </p:to>
                                    </p:set>
                                    <p:animEffect transition="in" filter="wipe(left)">
                                      <p:cBhvr>
                                        <p:cTn id="251" dur="500"/>
                                        <p:tgtEl>
                                          <p:spTgt spid="548"/>
                                        </p:tgtEl>
                                      </p:cBhvr>
                                    </p:animEffect>
                                  </p:childTnLst>
                                </p:cTn>
                              </p:par>
                            </p:childTnLst>
                          </p:cTn>
                        </p:par>
                        <p:par>
                          <p:cTn id="252" fill="hold">
                            <p:stCondLst>
                              <p:cond delay="31000"/>
                            </p:stCondLst>
                            <p:childTnLst>
                              <p:par>
                                <p:cTn id="253" presetID="22" presetClass="entr" presetSubtype="8" fill="hold" nodeType="afterEffect">
                                  <p:stCondLst>
                                    <p:cond delay="0"/>
                                  </p:stCondLst>
                                  <p:childTnLst>
                                    <p:set>
                                      <p:cBhvr>
                                        <p:cTn id="254" dur="1" fill="hold">
                                          <p:stCondLst>
                                            <p:cond delay="0"/>
                                          </p:stCondLst>
                                        </p:cTn>
                                        <p:tgtEl>
                                          <p:spTgt spid="549"/>
                                        </p:tgtEl>
                                        <p:attrNameLst>
                                          <p:attrName>style.visibility</p:attrName>
                                        </p:attrNameLst>
                                      </p:cBhvr>
                                      <p:to>
                                        <p:strVal val="visible"/>
                                      </p:to>
                                    </p:set>
                                    <p:animEffect transition="in" filter="wipe(left)">
                                      <p:cBhvr>
                                        <p:cTn id="255" dur="500"/>
                                        <p:tgtEl>
                                          <p:spTgt spid="549"/>
                                        </p:tgtEl>
                                      </p:cBhvr>
                                    </p:animEffect>
                                  </p:childTnLst>
                                </p:cTn>
                              </p:par>
                            </p:childTnLst>
                          </p:cTn>
                        </p:par>
                        <p:par>
                          <p:cTn id="256" fill="hold">
                            <p:stCondLst>
                              <p:cond delay="31500"/>
                            </p:stCondLst>
                            <p:childTnLst>
                              <p:par>
                                <p:cTn id="257" presetID="22" presetClass="entr" presetSubtype="8" fill="hold" grpId="0" nodeType="afterEffect">
                                  <p:stCondLst>
                                    <p:cond delay="0"/>
                                  </p:stCondLst>
                                  <p:childTnLst>
                                    <p:set>
                                      <p:cBhvr>
                                        <p:cTn id="258" dur="1" fill="hold">
                                          <p:stCondLst>
                                            <p:cond delay="0"/>
                                          </p:stCondLst>
                                        </p:cTn>
                                        <p:tgtEl>
                                          <p:spTgt spid="550"/>
                                        </p:tgtEl>
                                        <p:attrNameLst>
                                          <p:attrName>style.visibility</p:attrName>
                                        </p:attrNameLst>
                                      </p:cBhvr>
                                      <p:to>
                                        <p:strVal val="visible"/>
                                      </p:to>
                                    </p:set>
                                    <p:animEffect transition="in" filter="wipe(left)">
                                      <p:cBhvr>
                                        <p:cTn id="259" dur="500"/>
                                        <p:tgtEl>
                                          <p:spTgt spid="550"/>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551"/>
                                        </p:tgtEl>
                                        <p:attrNameLst>
                                          <p:attrName>style.visibility</p:attrName>
                                        </p:attrNameLst>
                                      </p:cBhvr>
                                      <p:to>
                                        <p:strVal val="visible"/>
                                      </p:to>
                                    </p:set>
                                    <p:animEffect transition="in" filter="wipe(left)">
                                      <p:cBhvr>
                                        <p:cTn id="263" dur="500"/>
                                        <p:tgtEl>
                                          <p:spTgt spid="551"/>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553"/>
                                        </p:tgtEl>
                                        <p:attrNameLst>
                                          <p:attrName>style.visibility</p:attrName>
                                        </p:attrNameLst>
                                      </p:cBhvr>
                                      <p:to>
                                        <p:strVal val="visible"/>
                                      </p:to>
                                    </p:set>
                                    <p:animEffect transition="in" filter="wipe(left)">
                                      <p:cBhvr>
                                        <p:cTn id="267" dur="500"/>
                                        <p:tgtEl>
                                          <p:spTgt spid="553"/>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555"/>
                                        </p:tgtEl>
                                        <p:attrNameLst>
                                          <p:attrName>style.visibility</p:attrName>
                                        </p:attrNameLst>
                                      </p:cBhvr>
                                      <p:to>
                                        <p:strVal val="visible"/>
                                      </p:to>
                                    </p:set>
                                    <p:animEffect transition="in" filter="wipe(left)">
                                      <p:cBhvr>
                                        <p:cTn id="271" dur="500"/>
                                        <p:tgtEl>
                                          <p:spTgt spid="555"/>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562"/>
                                        </p:tgtEl>
                                        <p:attrNameLst>
                                          <p:attrName>style.visibility</p:attrName>
                                        </p:attrNameLst>
                                      </p:cBhvr>
                                      <p:to>
                                        <p:strVal val="visible"/>
                                      </p:to>
                                    </p:set>
                                    <p:animEffect transition="in" filter="wipe(left)">
                                      <p:cBhvr>
                                        <p:cTn id="275" dur="500"/>
                                        <p:tgtEl>
                                          <p:spTgt spid="562"/>
                                        </p:tgtEl>
                                      </p:cBhvr>
                                    </p:animEffect>
                                  </p:childTnLst>
                                </p:cTn>
                              </p:par>
                            </p:childTnLst>
                          </p:cTn>
                        </p:par>
                        <p:par>
                          <p:cTn id="276" fill="hold">
                            <p:stCondLst>
                              <p:cond delay="34000"/>
                            </p:stCondLst>
                            <p:childTnLst>
                              <p:par>
                                <p:cTn id="277" presetID="22" presetClass="entr" presetSubtype="8" fill="hold" grpId="0" nodeType="afterEffect">
                                  <p:stCondLst>
                                    <p:cond delay="0"/>
                                  </p:stCondLst>
                                  <p:childTnLst>
                                    <p:set>
                                      <p:cBhvr>
                                        <p:cTn id="278" dur="1" fill="hold">
                                          <p:stCondLst>
                                            <p:cond delay="0"/>
                                          </p:stCondLst>
                                        </p:cTn>
                                        <p:tgtEl>
                                          <p:spTgt spid="561"/>
                                        </p:tgtEl>
                                        <p:attrNameLst>
                                          <p:attrName>style.visibility</p:attrName>
                                        </p:attrNameLst>
                                      </p:cBhvr>
                                      <p:to>
                                        <p:strVal val="visible"/>
                                      </p:to>
                                    </p:set>
                                    <p:animEffect transition="in" filter="wipe(left)">
                                      <p:cBhvr>
                                        <p:cTn id="279" dur="500"/>
                                        <p:tgtEl>
                                          <p:spTgt spid="561"/>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234"/>
                                        </p:tgtEl>
                                        <p:attrNameLst>
                                          <p:attrName>style.visibility</p:attrName>
                                        </p:attrNameLst>
                                      </p:cBhvr>
                                      <p:to>
                                        <p:strVal val="visible"/>
                                      </p:to>
                                    </p:set>
                                    <p:animEffect transition="in" filter="wipe(left)">
                                      <p:cBhvr>
                                        <p:cTn id="283" dur="500"/>
                                        <p:tgtEl>
                                          <p:spTgt spid="234"/>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236"/>
                                        </p:tgtEl>
                                        <p:attrNameLst>
                                          <p:attrName>style.visibility</p:attrName>
                                        </p:attrNameLst>
                                      </p:cBhvr>
                                      <p:to>
                                        <p:strVal val="visible"/>
                                      </p:to>
                                    </p:set>
                                    <p:animEffect transition="in" filter="wipe(left)">
                                      <p:cBhvr>
                                        <p:cTn id="287" dur="500"/>
                                        <p:tgtEl>
                                          <p:spTgt spid="236"/>
                                        </p:tgtEl>
                                      </p:cBhvr>
                                    </p:animEffect>
                                  </p:childTnLst>
                                </p:cTn>
                              </p:par>
                            </p:childTnLst>
                          </p:cTn>
                        </p:par>
                        <p:par>
                          <p:cTn id="288" fill="hold">
                            <p:stCondLst>
                              <p:cond delay="35500"/>
                            </p:stCondLst>
                            <p:childTnLst>
                              <p:par>
                                <p:cTn id="289" presetID="22" presetClass="entr" presetSubtype="8" fill="hold" grpId="0" nodeType="afterEffect">
                                  <p:stCondLst>
                                    <p:cond delay="0"/>
                                  </p:stCondLst>
                                  <p:childTnLst>
                                    <p:set>
                                      <p:cBhvr>
                                        <p:cTn id="290" dur="1" fill="hold">
                                          <p:stCondLst>
                                            <p:cond delay="0"/>
                                          </p:stCondLst>
                                        </p:cTn>
                                        <p:tgtEl>
                                          <p:spTgt spid="239"/>
                                        </p:tgtEl>
                                        <p:attrNameLst>
                                          <p:attrName>style.visibility</p:attrName>
                                        </p:attrNameLst>
                                      </p:cBhvr>
                                      <p:to>
                                        <p:strVal val="visible"/>
                                      </p:to>
                                    </p:set>
                                    <p:animEffect transition="in" filter="wipe(left)">
                                      <p:cBhvr>
                                        <p:cTn id="291" dur="500"/>
                                        <p:tgtEl>
                                          <p:spTgt spid="239"/>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240"/>
                                        </p:tgtEl>
                                        <p:attrNameLst>
                                          <p:attrName>style.visibility</p:attrName>
                                        </p:attrNameLst>
                                      </p:cBhvr>
                                      <p:to>
                                        <p:strVal val="visible"/>
                                      </p:to>
                                    </p:set>
                                    <p:animEffect transition="in" filter="wipe(left)">
                                      <p:cBhvr>
                                        <p:cTn id="295" dur="500"/>
                                        <p:tgtEl>
                                          <p:spTgt spid="240"/>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241"/>
                                        </p:tgtEl>
                                        <p:attrNameLst>
                                          <p:attrName>style.visibility</p:attrName>
                                        </p:attrNameLst>
                                      </p:cBhvr>
                                      <p:to>
                                        <p:strVal val="visible"/>
                                      </p:to>
                                    </p:set>
                                    <p:animEffect transition="in" filter="wipe(left)">
                                      <p:cBhvr>
                                        <p:cTn id="299" dur="500"/>
                                        <p:tgtEl>
                                          <p:spTgt spid="241"/>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257"/>
                                        </p:tgtEl>
                                        <p:attrNameLst>
                                          <p:attrName>style.visibility</p:attrName>
                                        </p:attrNameLst>
                                      </p:cBhvr>
                                      <p:to>
                                        <p:strVal val="visible"/>
                                      </p:to>
                                    </p:set>
                                    <p:animEffect transition="in" filter="wipe(left)">
                                      <p:cBhvr>
                                        <p:cTn id="303" dur="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 grpId="0" animBg="1"/>
      <p:bldP spid="362" grpId="0" animBg="1"/>
      <p:bldP spid="364" grpId="0" animBg="1"/>
      <p:bldP spid="369" grpId="0" animBg="1"/>
      <p:bldP spid="370" grpId="0" animBg="1"/>
      <p:bldP spid="371" grpId="0" animBg="1"/>
      <p:bldP spid="374" grpId="0" animBg="1"/>
      <p:bldP spid="379" grpId="0" animBg="1"/>
      <p:bldP spid="382" grpId="0" animBg="1"/>
      <p:bldP spid="413" grpId="0" animBg="1"/>
      <p:bldP spid="423" grpId="0" animBg="1"/>
      <p:bldP spid="509" grpId="0" animBg="1"/>
      <p:bldP spid="513" grpId="0" animBg="1"/>
      <p:bldP spid="516" grpId="0" animBg="1"/>
      <p:bldP spid="520" grpId="0" animBg="1"/>
      <p:bldP spid="523" grpId="0" animBg="1"/>
      <p:bldP spid="542" grpId="0" animBg="1"/>
      <p:bldP spid="544" grpId="0" animBg="1"/>
      <p:bldP spid="546" grpId="0" animBg="1"/>
      <p:bldP spid="548" grpId="0" animBg="1"/>
      <p:bldP spid="234" grpId="0" animBg="1"/>
      <p:bldP spid="239" grpId="0" animBg="1"/>
      <p:bldP spid="240" grpId="0" animBg="1"/>
      <p:bldP spid="257" grpId="0" animBg="1"/>
      <p:bldP spid="344" grpId="0" animBg="1"/>
      <p:bldP spid="416" grpId="0" animBg="1"/>
      <p:bldP spid="290" grpId="0" animBg="1"/>
      <p:bldP spid="334" grpId="0" animBg="1"/>
      <p:bldP spid="356" grpId="0" animBg="1"/>
      <p:bldP spid="358" grpId="0" animBg="1"/>
      <p:bldP spid="361" grpId="0" animBg="1"/>
      <p:bldP spid="550" grpId="0" animBg="1"/>
      <p:bldP spid="561" grpId="0" animBg="1"/>
    </p:bldLst>
  </p:timing>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pic>
        <p:nvPicPr>
          <p:cNvPr id="390" name="Picture 38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575272" y="-7738514"/>
            <a:ext cx="23418960" cy="21721048"/>
          </a:xfrm>
          <a:prstGeom prst="rect">
            <a:avLst/>
          </a:prstGeom>
        </p:spPr>
      </p:pic>
      <p:sp>
        <p:nvSpPr>
          <p:cNvPr id="122" name="Chevron 121"/>
          <p:cNvSpPr/>
          <p:nvPr userDrawn="1"/>
        </p:nvSpPr>
        <p:spPr>
          <a:xfrm>
            <a:off x="12198900" y="7034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3" name="Chevron 132"/>
          <p:cNvSpPr/>
          <p:nvPr userDrawn="1"/>
        </p:nvSpPr>
        <p:spPr>
          <a:xfrm>
            <a:off x="3767997" y="44503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4" name="Chevron 133"/>
          <p:cNvSpPr/>
          <p:nvPr userDrawn="1"/>
        </p:nvSpPr>
        <p:spPr>
          <a:xfrm>
            <a:off x="-1914478" y="-152840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6" name="Chevron 135"/>
          <p:cNvSpPr/>
          <p:nvPr userDrawn="1"/>
        </p:nvSpPr>
        <p:spPr>
          <a:xfrm>
            <a:off x="-3200266"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7" name="Chevron 136"/>
          <p:cNvSpPr/>
          <p:nvPr userDrawn="1"/>
        </p:nvSpPr>
        <p:spPr>
          <a:xfrm>
            <a:off x="-907361" y="290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2140933" y="-47347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1" name="Chevron 140"/>
          <p:cNvSpPr/>
          <p:nvPr userDrawn="1"/>
        </p:nvSpPr>
        <p:spPr>
          <a:xfrm>
            <a:off x="8926349" y="173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4" name="Chevron 143"/>
          <p:cNvSpPr/>
          <p:nvPr userDrawn="1"/>
        </p:nvSpPr>
        <p:spPr>
          <a:xfrm>
            <a:off x="-925077"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5" name="Chevron 144"/>
          <p:cNvSpPr/>
          <p:nvPr userDrawn="1"/>
        </p:nvSpPr>
        <p:spPr>
          <a:xfrm>
            <a:off x="8698678" y="101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hevron 149"/>
          <p:cNvSpPr/>
          <p:nvPr userDrawn="1"/>
        </p:nvSpPr>
        <p:spPr>
          <a:xfrm>
            <a:off x="-3235278" y="-47816"/>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hevron 150"/>
          <p:cNvSpPr/>
          <p:nvPr userDrawn="1"/>
        </p:nvSpPr>
        <p:spPr>
          <a:xfrm>
            <a:off x="621039" y="136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hevron 151"/>
          <p:cNvSpPr/>
          <p:nvPr userDrawn="1"/>
        </p:nvSpPr>
        <p:spPr>
          <a:xfrm>
            <a:off x="-3200266" y="326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hevron 152"/>
          <p:cNvSpPr/>
          <p:nvPr userDrawn="1"/>
        </p:nvSpPr>
        <p:spPr>
          <a:xfrm>
            <a:off x="-907361" y="43807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hevron 153"/>
          <p:cNvSpPr/>
          <p:nvPr userDrawn="1"/>
        </p:nvSpPr>
        <p:spPr>
          <a:xfrm>
            <a:off x="-3461733" y="100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hevron 156"/>
          <p:cNvSpPr/>
          <p:nvPr userDrawn="1"/>
        </p:nvSpPr>
        <p:spPr>
          <a:xfrm>
            <a:off x="8926349" y="321121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6" name="Chevron 165"/>
          <p:cNvSpPr/>
          <p:nvPr userDrawn="1"/>
        </p:nvSpPr>
        <p:spPr>
          <a:xfrm>
            <a:off x="-2963834"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0" name="Chevron 169"/>
          <p:cNvSpPr/>
          <p:nvPr userDrawn="1"/>
        </p:nvSpPr>
        <p:spPr>
          <a:xfrm>
            <a:off x="-3190289"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2" name="Chevron 171"/>
          <p:cNvSpPr/>
          <p:nvPr userDrawn="1"/>
        </p:nvSpPr>
        <p:spPr>
          <a:xfrm>
            <a:off x="-788317" y="264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4" name="Chevron 173"/>
          <p:cNvSpPr/>
          <p:nvPr userDrawn="1"/>
        </p:nvSpPr>
        <p:spPr>
          <a:xfrm>
            <a:off x="632155"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5" name="Chevron 174"/>
          <p:cNvSpPr/>
          <p:nvPr userDrawn="1"/>
        </p:nvSpPr>
        <p:spPr>
          <a:xfrm>
            <a:off x="9177722" y="253249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8" name="Chevron 177"/>
          <p:cNvSpPr/>
          <p:nvPr userDrawn="1"/>
        </p:nvSpPr>
        <p:spPr>
          <a:xfrm>
            <a:off x="-915100"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9" name="Chevron 178"/>
          <p:cNvSpPr/>
          <p:nvPr userDrawn="1"/>
        </p:nvSpPr>
        <p:spPr>
          <a:xfrm>
            <a:off x="9917793" y="371406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0" name="Chevron 179"/>
          <p:cNvSpPr/>
          <p:nvPr userDrawn="1"/>
        </p:nvSpPr>
        <p:spPr>
          <a:xfrm>
            <a:off x="8817722" y="7575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2" name="Chevron 181"/>
          <p:cNvSpPr/>
          <p:nvPr userDrawn="1"/>
        </p:nvSpPr>
        <p:spPr>
          <a:xfrm>
            <a:off x="-2963834" y="448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8" name="Chevron 187"/>
          <p:cNvSpPr/>
          <p:nvPr userDrawn="1"/>
        </p:nvSpPr>
        <p:spPr>
          <a:xfrm>
            <a:off x="-788317" y="412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0" name="Chevron 189"/>
          <p:cNvSpPr/>
          <p:nvPr userDrawn="1"/>
        </p:nvSpPr>
        <p:spPr>
          <a:xfrm>
            <a:off x="8937465" y="117878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2" name="Chevron 191"/>
          <p:cNvSpPr/>
          <p:nvPr userDrawn="1"/>
        </p:nvSpPr>
        <p:spPr>
          <a:xfrm>
            <a:off x="8972477" y="4486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4" name="Chevron 193"/>
          <p:cNvSpPr/>
          <p:nvPr userDrawn="1"/>
        </p:nvSpPr>
        <p:spPr>
          <a:xfrm>
            <a:off x="8711010" y="223371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8" name="Chevron 197"/>
          <p:cNvSpPr/>
          <p:nvPr userDrawn="1"/>
        </p:nvSpPr>
        <p:spPr>
          <a:xfrm>
            <a:off x="6405328"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9" name="Chevron 198"/>
          <p:cNvSpPr/>
          <p:nvPr userDrawn="1"/>
        </p:nvSpPr>
        <p:spPr>
          <a:xfrm>
            <a:off x="8940845" y="475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0" name="Chevron 199"/>
          <p:cNvSpPr/>
          <p:nvPr userDrawn="1"/>
        </p:nvSpPr>
        <p:spPr>
          <a:xfrm>
            <a:off x="6440340"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2" name="Chevron 201"/>
          <p:cNvSpPr/>
          <p:nvPr userDrawn="1"/>
        </p:nvSpPr>
        <p:spPr>
          <a:xfrm>
            <a:off x="6178873"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3" name="Chevron 202"/>
          <p:cNvSpPr/>
          <p:nvPr userDrawn="1"/>
        </p:nvSpPr>
        <p:spPr>
          <a:xfrm>
            <a:off x="9680916" y="593842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4" name="Chevron 203"/>
          <p:cNvSpPr/>
          <p:nvPr userDrawn="1"/>
        </p:nvSpPr>
        <p:spPr>
          <a:xfrm>
            <a:off x="8580845" y="298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6" name="Chevron 205"/>
          <p:cNvSpPr/>
          <p:nvPr userDrawn="1"/>
        </p:nvSpPr>
        <p:spPr>
          <a:xfrm>
            <a:off x="8680517"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8" name="Chevron 207"/>
          <p:cNvSpPr/>
          <p:nvPr userDrawn="1"/>
        </p:nvSpPr>
        <p:spPr>
          <a:xfrm>
            <a:off x="8715529"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0" name="Chevron 209"/>
          <p:cNvSpPr/>
          <p:nvPr userDrawn="1"/>
        </p:nvSpPr>
        <p:spPr>
          <a:xfrm>
            <a:off x="8454062"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4" name="Chevron 213"/>
          <p:cNvSpPr/>
          <p:nvPr userDrawn="1"/>
        </p:nvSpPr>
        <p:spPr>
          <a:xfrm>
            <a:off x="6405328" y="482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5" name="Chevron 214"/>
          <p:cNvSpPr/>
          <p:nvPr userDrawn="1"/>
        </p:nvSpPr>
        <p:spPr>
          <a:xfrm>
            <a:off x="8940845" y="623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8" name="Chevron 217"/>
          <p:cNvSpPr/>
          <p:nvPr userDrawn="1"/>
        </p:nvSpPr>
        <p:spPr>
          <a:xfrm>
            <a:off x="6178873" y="587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0" name="Chevron 219"/>
          <p:cNvSpPr/>
          <p:nvPr userDrawn="1"/>
        </p:nvSpPr>
        <p:spPr>
          <a:xfrm>
            <a:off x="8580845" y="446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0" name="Chevron 229"/>
          <p:cNvSpPr/>
          <p:nvPr userDrawn="1"/>
        </p:nvSpPr>
        <p:spPr>
          <a:xfrm>
            <a:off x="1613412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8" name="Chevron 237"/>
          <p:cNvSpPr/>
          <p:nvPr userDrawn="1"/>
        </p:nvSpPr>
        <p:spPr>
          <a:xfrm>
            <a:off x="1840931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3" name="Chevron 242"/>
          <p:cNvSpPr/>
          <p:nvPr userDrawn="1"/>
        </p:nvSpPr>
        <p:spPr>
          <a:xfrm>
            <a:off x="3626322" y="435254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8" name="Chevron 247"/>
          <p:cNvSpPr/>
          <p:nvPr userDrawn="1"/>
        </p:nvSpPr>
        <p:spPr>
          <a:xfrm>
            <a:off x="-3210243" y="654460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4" name="Chevron 253"/>
          <p:cNvSpPr/>
          <p:nvPr userDrawn="1"/>
        </p:nvSpPr>
        <p:spPr>
          <a:xfrm>
            <a:off x="2070457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hevron 254"/>
          <p:cNvSpPr/>
          <p:nvPr userDrawn="1"/>
        </p:nvSpPr>
        <p:spPr>
          <a:xfrm>
            <a:off x="5181511" y="32321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hevron 256"/>
          <p:cNvSpPr/>
          <p:nvPr userDrawn="1"/>
        </p:nvSpPr>
        <p:spPr>
          <a:xfrm>
            <a:off x="4973911" y="624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9" name="Chevron 258"/>
          <p:cNvSpPr/>
          <p:nvPr userDrawn="1"/>
        </p:nvSpPr>
        <p:spPr>
          <a:xfrm>
            <a:off x="5921582" y="4413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0" name="Chevron 259"/>
          <p:cNvSpPr/>
          <p:nvPr userDrawn="1"/>
        </p:nvSpPr>
        <p:spPr>
          <a:xfrm>
            <a:off x="4821511" y="14572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2" name="Chevron 261"/>
          <p:cNvSpPr/>
          <p:nvPr userDrawn="1"/>
        </p:nvSpPr>
        <p:spPr>
          <a:xfrm>
            <a:off x="-2973811"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70" name="Chevron 269"/>
          <p:cNvSpPr/>
          <p:nvPr userDrawn="1"/>
        </p:nvSpPr>
        <p:spPr>
          <a:xfrm>
            <a:off x="622178"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86" name="Chevron 285"/>
          <p:cNvSpPr/>
          <p:nvPr userDrawn="1"/>
        </p:nvSpPr>
        <p:spPr>
          <a:xfrm>
            <a:off x="2917438" y="635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2" name="Chevron 291"/>
          <p:cNvSpPr/>
          <p:nvPr userDrawn="1"/>
        </p:nvSpPr>
        <p:spPr>
          <a:xfrm>
            <a:off x="5092955" y="599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0" name="Chevron 299"/>
          <p:cNvSpPr/>
          <p:nvPr userDrawn="1"/>
        </p:nvSpPr>
        <p:spPr>
          <a:xfrm>
            <a:off x="1027323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8" name="Chevron 307"/>
          <p:cNvSpPr/>
          <p:nvPr userDrawn="1"/>
        </p:nvSpPr>
        <p:spPr>
          <a:xfrm>
            <a:off x="1254842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1" name="Chevron 320"/>
          <p:cNvSpPr/>
          <p:nvPr userDrawn="1"/>
        </p:nvSpPr>
        <p:spPr>
          <a:xfrm>
            <a:off x="-3062496" y="660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4" name="Chevron 323"/>
          <p:cNvSpPr/>
          <p:nvPr userDrawn="1"/>
        </p:nvSpPr>
        <p:spPr>
          <a:xfrm>
            <a:off x="1484368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7" name="Chevron 326"/>
          <p:cNvSpPr/>
          <p:nvPr userDrawn="1"/>
        </p:nvSpPr>
        <p:spPr>
          <a:xfrm>
            <a:off x="-3706594"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1" name="Chevron 330"/>
          <p:cNvSpPr/>
          <p:nvPr userDrawn="1"/>
        </p:nvSpPr>
        <p:spPr>
          <a:xfrm>
            <a:off x="-2966523"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2" name="Chevron 331"/>
          <p:cNvSpPr/>
          <p:nvPr userDrawn="1"/>
        </p:nvSpPr>
        <p:spPr>
          <a:xfrm>
            <a:off x="-4066594"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hevron 333"/>
          <p:cNvSpPr/>
          <p:nvPr userDrawn="1"/>
        </p:nvSpPr>
        <p:spPr>
          <a:xfrm>
            <a:off x="-3966922" y="134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5" name="Chevron 334"/>
          <p:cNvSpPr/>
          <p:nvPr userDrawn="1"/>
        </p:nvSpPr>
        <p:spPr>
          <a:xfrm>
            <a:off x="-1431405"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8" name="Chevron 337"/>
          <p:cNvSpPr/>
          <p:nvPr userDrawn="1"/>
        </p:nvSpPr>
        <p:spPr>
          <a:xfrm>
            <a:off x="-4193377" y="240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9" name="Chevron 338"/>
          <p:cNvSpPr/>
          <p:nvPr userDrawn="1"/>
        </p:nvSpPr>
        <p:spPr>
          <a:xfrm>
            <a:off x="-691334"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0" name="Chevron 339"/>
          <p:cNvSpPr/>
          <p:nvPr userDrawn="1"/>
        </p:nvSpPr>
        <p:spPr>
          <a:xfrm>
            <a:off x="-1791405"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3" name="Chevron 342"/>
          <p:cNvSpPr/>
          <p:nvPr userDrawn="1"/>
        </p:nvSpPr>
        <p:spPr>
          <a:xfrm>
            <a:off x="-3706594" y="42425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4066594" y="24676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0" name="Chevron 349"/>
          <p:cNvSpPr/>
          <p:nvPr userDrawn="1"/>
        </p:nvSpPr>
        <p:spPr>
          <a:xfrm>
            <a:off x="-1671662" y="140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1636650" y="471628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898117" y="246323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503855" y="104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7" name="Chevron 356"/>
          <p:cNvSpPr/>
          <p:nvPr userDrawn="1"/>
        </p:nvSpPr>
        <p:spPr>
          <a:xfrm>
            <a:off x="9169165" y="466733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79" name="Picture 78"/>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734100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4566 1.85185E-6 L 0.96007 1.85185E-6 " pathEditMode="relative" rAng="0" ptsTypes="AA">
                                      <p:cBhvr>
                                        <p:cTn id="6" dur="20000" fill="hold"/>
                                        <p:tgtEl>
                                          <p:spTgt spid="122"/>
                                        </p:tgtEl>
                                        <p:attrNameLst>
                                          <p:attrName>ppt_x</p:attrName>
                                          <p:attrName>ppt_y</p:attrName>
                                        </p:attrNameLst>
                                      </p:cBhvr>
                                      <p:rCtr x="50278" y="0"/>
                                    </p:animMotion>
                                  </p:childTnLst>
                                </p:cTn>
                              </p:par>
                              <p:par>
                                <p:cTn id="7" presetID="0" presetClass="path" presetSubtype="0" fill="hold" grpId="0" nodeType="withEffect">
                                  <p:stCondLst>
                                    <p:cond delay="0"/>
                                  </p:stCondLst>
                                  <p:childTnLst>
                                    <p:animMotion origin="layout" path="M 0.04826 2.59259E-6 L 0.96007 2.59259E-6 " pathEditMode="relative" rAng="0" ptsTypes="AA">
                                      <p:cBhvr>
                                        <p:cTn id="8" dur="20000" fill="hold"/>
                                        <p:tgtEl>
                                          <p:spTgt spid="133"/>
                                        </p:tgtEl>
                                        <p:attrNameLst>
                                          <p:attrName>ppt_x</p:attrName>
                                          <p:attrName>ppt_y</p:attrName>
                                        </p:attrNameLst>
                                      </p:cBhvr>
                                      <p:rCtr x="45590" y="0"/>
                                    </p:animMotion>
                                  </p:childTnLst>
                                </p:cTn>
                              </p:par>
                              <p:par>
                                <p:cTn id="9" presetID="0" presetClass="path" presetSubtype="0" fill="hold" grpId="0" nodeType="withEffect">
                                  <p:stCondLst>
                                    <p:cond delay="0"/>
                                  </p:stCondLst>
                                  <p:childTnLst>
                                    <p:animMotion origin="layout" path="M -0.28073 -0.04352 L 0.82222 -0.04352 " pathEditMode="relative" rAng="0" ptsTypes="AA">
                                      <p:cBhvr>
                                        <p:cTn id="10" dur="20000" fill="hold"/>
                                        <p:tgtEl>
                                          <p:spTgt spid="134"/>
                                        </p:tgtEl>
                                        <p:attrNameLst>
                                          <p:attrName>ppt_x</p:attrName>
                                          <p:attrName>ppt_y</p:attrName>
                                        </p:attrNameLst>
                                      </p:cBhvr>
                                      <p:rCtr x="55156" y="0"/>
                                    </p:animMotion>
                                  </p:childTnLst>
                                </p:cTn>
                              </p:par>
                              <p:par>
                                <p:cTn id="11" presetID="0" presetClass="path" presetSubtype="0" fill="hold" grpId="0" nodeType="withEffect">
                                  <p:stCondLst>
                                    <p:cond delay="0"/>
                                  </p:stCondLst>
                                  <p:childTnLst>
                                    <p:animMotion origin="layout" path="M 0.1559 -3.7037E-7 L 0.96007 -3.7037E-7 " pathEditMode="relative" rAng="0" ptsTypes="AA">
                                      <p:cBhvr>
                                        <p:cTn id="12" dur="20000" fill="hold"/>
                                        <p:tgtEl>
                                          <p:spTgt spid="136"/>
                                        </p:tgtEl>
                                        <p:attrNameLst>
                                          <p:attrName>ppt_x</p:attrName>
                                          <p:attrName>ppt_y</p:attrName>
                                        </p:attrNameLst>
                                      </p:cBhvr>
                                      <p:rCtr x="40208" y="0"/>
                                    </p:animMotion>
                                  </p:childTnLst>
                                </p:cTn>
                              </p:par>
                              <p:par>
                                <p:cTn id="13" presetID="0" presetClass="path" presetSubtype="0" fill="hold" grpId="0" nodeType="withEffect">
                                  <p:stCondLst>
                                    <p:cond delay="0"/>
                                  </p:stCondLst>
                                  <p:childTnLst>
                                    <p:animMotion origin="layout" path="M -0.27031 3.7037E-6 L 0.96007 3.7037E-6 " pathEditMode="relative" rAng="0" ptsTypes="AA">
                                      <p:cBhvr>
                                        <p:cTn id="14" dur="20000" fill="hold"/>
                                        <p:tgtEl>
                                          <p:spTgt spid="137"/>
                                        </p:tgtEl>
                                        <p:attrNameLst>
                                          <p:attrName>ppt_x</p:attrName>
                                          <p:attrName>ppt_y</p:attrName>
                                        </p:attrNameLst>
                                      </p:cBhvr>
                                      <p:rCtr x="61510"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138"/>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4826 2.59259E-6 L 0.96007 2.59259E-6 " pathEditMode="relative" rAng="0" ptsTypes="AA">
                                      <p:cBhvr>
                                        <p:cTn id="18" dur="20000" fill="hold"/>
                                        <p:tgtEl>
                                          <p:spTgt spid="141"/>
                                        </p:tgtEl>
                                        <p:attrNameLst>
                                          <p:attrName>ppt_x</p:attrName>
                                          <p:attrName>ppt_y</p:attrName>
                                        </p:attrNameLst>
                                      </p:cBhvr>
                                      <p:rCtr x="45590" y="0"/>
                                    </p:animMotion>
                                  </p:childTnLst>
                                </p:cTn>
                              </p:par>
                              <p:par>
                                <p:cTn id="19" presetID="0" presetClass="path" presetSubtype="0" fill="hold" grpId="0" nodeType="withEffect">
                                  <p:stCondLst>
                                    <p:cond delay="0"/>
                                  </p:stCondLst>
                                  <p:childTnLst>
                                    <p:animMotion origin="layout" path="M 0.1559 -3.7037E-7 L 0.96007 -3.7037E-7 " pathEditMode="relative" rAng="0" ptsTypes="AA">
                                      <p:cBhvr>
                                        <p:cTn id="20" dur="20000" fill="hold"/>
                                        <p:tgtEl>
                                          <p:spTgt spid="144"/>
                                        </p:tgtEl>
                                        <p:attrNameLst>
                                          <p:attrName>ppt_x</p:attrName>
                                          <p:attrName>ppt_y</p:attrName>
                                        </p:attrNameLst>
                                      </p:cBhvr>
                                      <p:rCtr x="40208" y="0"/>
                                    </p:animMotion>
                                  </p:childTnLst>
                                </p:cTn>
                              </p:par>
                              <p:par>
                                <p:cTn id="21" presetID="0" presetClass="path" presetSubtype="0" fill="hold" grpId="0" nodeType="withEffect">
                                  <p:stCondLst>
                                    <p:cond delay="0"/>
                                  </p:stCondLst>
                                  <p:childTnLst>
                                    <p:animMotion origin="layout" path="M -0.27031 3.7037E-6 L 0.96007 3.7037E-6 " pathEditMode="relative" rAng="0" ptsTypes="AA">
                                      <p:cBhvr>
                                        <p:cTn id="22" dur="20000" fill="hold"/>
                                        <p:tgtEl>
                                          <p:spTgt spid="145"/>
                                        </p:tgtEl>
                                        <p:attrNameLst>
                                          <p:attrName>ppt_x</p:attrName>
                                          <p:attrName>ppt_y</p:attrName>
                                        </p:attrNameLst>
                                      </p:cBhvr>
                                      <p:rCtr x="61510" y="0"/>
                                    </p:animMotion>
                                  </p:childTnLst>
                                </p:cTn>
                              </p:par>
                              <p:par>
                                <p:cTn id="23" presetID="0" presetClass="path" presetSubtype="0" fill="hold" grpId="0" nodeType="withEffect">
                                  <p:stCondLst>
                                    <p:cond delay="0"/>
                                  </p:stCondLst>
                                  <p:childTnLst>
                                    <p:animMotion origin="layout" path="M -0.14288 -2.96296E-6 L 0.96007 -2.96296E-6 " pathEditMode="relative" rAng="0" ptsTypes="AA">
                                      <p:cBhvr>
                                        <p:cTn id="24" dur="20000" fill="hold"/>
                                        <p:tgtEl>
                                          <p:spTgt spid="150"/>
                                        </p:tgtEl>
                                        <p:attrNameLst>
                                          <p:attrName>ppt_x</p:attrName>
                                          <p:attrName>ppt_y</p:attrName>
                                        </p:attrNameLst>
                                      </p:cBhvr>
                                      <p:rCtr x="55139" y="0"/>
                                    </p:animMotion>
                                  </p:childTnLst>
                                </p:cTn>
                              </p:par>
                              <p:par>
                                <p:cTn id="25" presetID="0" presetClass="path" presetSubtype="0" fill="hold" grpId="0" nodeType="withEffect">
                                  <p:stCondLst>
                                    <p:cond delay="0"/>
                                  </p:stCondLst>
                                  <p:childTnLst>
                                    <p:animMotion origin="layout" path="M -0.26615 -4.44444E-6 L 0.96007 -4.44444E-6 " pathEditMode="relative" rAng="0" ptsTypes="AA">
                                      <p:cBhvr>
                                        <p:cTn id="26" dur="20000" fill="hold"/>
                                        <p:tgtEl>
                                          <p:spTgt spid="151"/>
                                        </p:tgtEl>
                                        <p:attrNameLst>
                                          <p:attrName>ppt_x</p:attrName>
                                          <p:attrName>ppt_y</p:attrName>
                                        </p:attrNameLst>
                                      </p:cBhvr>
                                      <p:rCtr x="61302" y="0"/>
                                    </p:animMotion>
                                  </p:childTnLst>
                                </p:cTn>
                              </p:par>
                              <p:par>
                                <p:cTn id="27" presetID="0" presetClass="path" presetSubtype="0" fill="hold" grpId="0" nodeType="withEffect">
                                  <p:stCondLst>
                                    <p:cond delay="0"/>
                                  </p:stCondLst>
                                  <p:childTnLst>
                                    <p:animMotion origin="layout" path="M 0.1559 -3.7037E-7 L 0.96007 -3.7037E-7 " pathEditMode="relative" rAng="0" ptsTypes="AA">
                                      <p:cBhvr>
                                        <p:cTn id="28" dur="20000" fill="hold"/>
                                        <p:tgtEl>
                                          <p:spTgt spid="152"/>
                                        </p:tgtEl>
                                        <p:attrNameLst>
                                          <p:attrName>ppt_x</p:attrName>
                                          <p:attrName>ppt_y</p:attrName>
                                        </p:attrNameLst>
                                      </p:cBhvr>
                                      <p:rCtr x="40208" y="0"/>
                                    </p:animMotion>
                                  </p:childTnLst>
                                </p:cTn>
                              </p:par>
                              <p:par>
                                <p:cTn id="29" presetID="0" presetClass="path" presetSubtype="0" fill="hold" grpId="0" nodeType="withEffect">
                                  <p:stCondLst>
                                    <p:cond delay="0"/>
                                  </p:stCondLst>
                                  <p:childTnLst>
                                    <p:animMotion origin="layout" path="M -0.27031 3.7037E-6 L 0.96007 3.7037E-6 " pathEditMode="relative" rAng="0" ptsTypes="AA">
                                      <p:cBhvr>
                                        <p:cTn id="30" dur="20000" fill="hold"/>
                                        <p:tgtEl>
                                          <p:spTgt spid="153"/>
                                        </p:tgtEl>
                                        <p:attrNameLst>
                                          <p:attrName>ppt_x</p:attrName>
                                          <p:attrName>ppt_y</p:attrName>
                                        </p:attrNameLst>
                                      </p:cBhvr>
                                      <p:rCtr x="61510" y="0"/>
                                    </p:animMotion>
                                  </p:childTnLst>
                                </p:cTn>
                              </p:par>
                              <p:par>
                                <p:cTn id="31" presetID="0" presetClass="path" presetSubtype="0" fill="hold" grpId="0" nodeType="withEffect">
                                  <p:stCondLst>
                                    <p:cond delay="0"/>
                                  </p:stCondLst>
                                  <p:childTnLst>
                                    <p:animMotion origin="layout" path="M -0.04566 1.85185E-6 L 0.96007 1.85185E-6 " pathEditMode="relative" rAng="0" ptsTypes="AA">
                                      <p:cBhvr>
                                        <p:cTn id="32" dur="20000" fill="hold"/>
                                        <p:tgtEl>
                                          <p:spTgt spid="154"/>
                                        </p:tgtEl>
                                        <p:attrNameLst>
                                          <p:attrName>ppt_x</p:attrName>
                                          <p:attrName>ppt_y</p:attrName>
                                        </p:attrNameLst>
                                      </p:cBhvr>
                                      <p:rCtr x="50278" y="0"/>
                                    </p:animMotion>
                                  </p:childTnLst>
                                </p:cTn>
                              </p:par>
                              <p:par>
                                <p:cTn id="33" presetID="0" presetClass="path" presetSubtype="0" fill="hold" grpId="0" nodeType="withEffect">
                                  <p:stCondLst>
                                    <p:cond delay="0"/>
                                  </p:stCondLst>
                                  <p:childTnLst>
                                    <p:animMotion origin="layout" path="M 0.04826 2.59259E-6 L 0.96007 2.59259E-6 " pathEditMode="relative" rAng="0" ptsTypes="AA">
                                      <p:cBhvr>
                                        <p:cTn id="34" dur="20000" fill="hold"/>
                                        <p:tgtEl>
                                          <p:spTgt spid="157"/>
                                        </p:tgtEl>
                                        <p:attrNameLst>
                                          <p:attrName>ppt_x</p:attrName>
                                          <p:attrName>ppt_y</p:attrName>
                                        </p:attrNameLst>
                                      </p:cBhvr>
                                      <p:rCtr x="45590" y="0"/>
                                    </p:animMotion>
                                  </p:childTnLst>
                                </p:cTn>
                              </p:par>
                              <p:par>
                                <p:cTn id="35" presetID="0" presetClass="path" presetSubtype="0" fill="hold" grpId="0" nodeType="withEffect">
                                  <p:stCondLst>
                                    <p:cond delay="0"/>
                                  </p:stCondLst>
                                  <p:childTnLst>
                                    <p:animMotion origin="layout" path="M -0.14288 -2.96296E-6 L 0.96007 -2.96296E-6 " pathEditMode="relative" rAng="0" ptsTypes="AA">
                                      <p:cBhvr>
                                        <p:cTn id="36" dur="20000" fill="hold"/>
                                        <p:tgtEl>
                                          <p:spTgt spid="166"/>
                                        </p:tgtEl>
                                        <p:attrNameLst>
                                          <p:attrName>ppt_x</p:attrName>
                                          <p:attrName>ppt_y</p:attrName>
                                        </p:attrNameLst>
                                      </p:cBhvr>
                                      <p:rCtr x="55139" y="0"/>
                                    </p:animMotion>
                                  </p:childTnLst>
                                </p:cTn>
                              </p:par>
                              <p:par>
                                <p:cTn id="37" presetID="0" presetClass="path" presetSubtype="0" fill="hold" grpId="0" nodeType="withEffect">
                                  <p:stCondLst>
                                    <p:cond delay="0"/>
                                  </p:stCondLst>
                                  <p:childTnLst>
                                    <p:animMotion origin="layout" path="M -0.04566 1.85185E-6 L 0.96007 1.85185E-6 " pathEditMode="relative" rAng="0" ptsTypes="AA">
                                      <p:cBhvr>
                                        <p:cTn id="38" dur="20000" fill="hold"/>
                                        <p:tgtEl>
                                          <p:spTgt spid="170"/>
                                        </p:tgtEl>
                                        <p:attrNameLst>
                                          <p:attrName>ppt_x</p:attrName>
                                          <p:attrName>ppt_y</p:attrName>
                                        </p:attrNameLst>
                                      </p:cBhvr>
                                      <p:rCtr x="50278" y="0"/>
                                    </p:animMotion>
                                  </p:childTnLst>
                                </p:cTn>
                              </p:par>
                              <p:par>
                                <p:cTn id="39" presetID="0" presetClass="path" presetSubtype="0" fill="hold" grpId="0" nodeType="withEffect">
                                  <p:stCondLst>
                                    <p:cond delay="0"/>
                                  </p:stCondLst>
                                  <p:childTnLst>
                                    <p:animMotion origin="layout" path="M 0.08437 1.85185E-6 L 0.96007 1.85185E-6 " pathEditMode="relative" rAng="0" ptsTypes="AA">
                                      <p:cBhvr>
                                        <p:cTn id="40" dur="20000" fill="hold"/>
                                        <p:tgtEl>
                                          <p:spTgt spid="172"/>
                                        </p:tgtEl>
                                        <p:attrNameLst>
                                          <p:attrName>ppt_x</p:attrName>
                                          <p:attrName>ppt_y</p:attrName>
                                        </p:attrNameLst>
                                      </p:cBhvr>
                                      <p:rCtr x="43785" y="0"/>
                                    </p:animMotion>
                                  </p:childTnLst>
                                </p:cTn>
                              </p:par>
                              <p:par>
                                <p:cTn id="41" presetID="0" presetClass="path" presetSubtype="0" fill="hold" grpId="0" nodeType="withEffect">
                                  <p:stCondLst>
                                    <p:cond delay="0"/>
                                  </p:stCondLst>
                                  <p:childTnLst>
                                    <p:animMotion origin="layout" path="M -0.14288 -2.96296E-6 L 0.96007 -2.96296E-6 " pathEditMode="relative" rAng="0" ptsTypes="AA">
                                      <p:cBhvr>
                                        <p:cTn id="42" dur="20000" fill="hold"/>
                                        <p:tgtEl>
                                          <p:spTgt spid="174"/>
                                        </p:tgtEl>
                                        <p:attrNameLst>
                                          <p:attrName>ppt_x</p:attrName>
                                          <p:attrName>ppt_y</p:attrName>
                                        </p:attrNameLst>
                                      </p:cBhvr>
                                      <p:rCtr x="55139" y="0"/>
                                    </p:animMotion>
                                  </p:childTnLst>
                                </p:cTn>
                              </p:par>
                              <p:par>
                                <p:cTn id="43" presetID="0" presetClass="path" presetSubtype="0" fill="hold" grpId="0" nodeType="withEffect">
                                  <p:stCondLst>
                                    <p:cond delay="0"/>
                                  </p:stCondLst>
                                  <p:childTnLst>
                                    <p:animMotion origin="layout" path="M -0.26615 -4.44444E-6 L 0.96007 -4.44444E-6 " pathEditMode="relative" rAng="0" ptsTypes="AA">
                                      <p:cBhvr>
                                        <p:cTn id="44" dur="20000" fill="hold"/>
                                        <p:tgtEl>
                                          <p:spTgt spid="175"/>
                                        </p:tgtEl>
                                        <p:attrNameLst>
                                          <p:attrName>ppt_x</p:attrName>
                                          <p:attrName>ppt_y</p:attrName>
                                        </p:attrNameLst>
                                      </p:cBhvr>
                                      <p:rCtr x="61302" y="0"/>
                                    </p:animMotion>
                                  </p:childTnLst>
                                </p:cTn>
                              </p:par>
                              <p:par>
                                <p:cTn id="45" presetID="0" presetClass="path" presetSubtype="0" fill="hold" grpId="0" nodeType="withEffect">
                                  <p:stCondLst>
                                    <p:cond delay="0"/>
                                  </p:stCondLst>
                                  <p:childTnLst>
                                    <p:animMotion origin="layout" path="M -0.04566 1.85185E-6 L 0.96007 1.85185E-6 " pathEditMode="relative" rAng="0" ptsTypes="AA">
                                      <p:cBhvr>
                                        <p:cTn id="46" dur="20000" fill="hold"/>
                                        <p:tgtEl>
                                          <p:spTgt spid="178"/>
                                        </p:tgtEl>
                                        <p:attrNameLst>
                                          <p:attrName>ppt_x</p:attrName>
                                          <p:attrName>ppt_y</p:attrName>
                                        </p:attrNameLst>
                                      </p:cBhvr>
                                      <p:rCtr x="50278" y="0"/>
                                    </p:animMotion>
                                  </p:childTnLst>
                                </p:cTn>
                              </p:par>
                              <p:par>
                                <p:cTn id="47" presetID="0" presetClass="path" presetSubtype="0" fill="hold" grpId="0" nodeType="withEffect">
                                  <p:stCondLst>
                                    <p:cond delay="0"/>
                                  </p:stCondLst>
                                  <p:childTnLst>
                                    <p:animMotion origin="layout" path="M -0.37396 3.33333E-6 L 0.96007 3.33333E-6 " pathEditMode="relative" rAng="0" ptsTypes="AA">
                                      <p:cBhvr>
                                        <p:cTn id="48" dur="20000" fill="hold"/>
                                        <p:tgtEl>
                                          <p:spTgt spid="179"/>
                                        </p:tgtEl>
                                        <p:attrNameLst>
                                          <p:attrName>ppt_x</p:attrName>
                                          <p:attrName>ppt_y</p:attrName>
                                        </p:attrNameLst>
                                      </p:cBhvr>
                                      <p:rCtr x="66701" y="0"/>
                                    </p:animMotion>
                                  </p:childTnLst>
                                </p:cTn>
                              </p:par>
                              <p:par>
                                <p:cTn id="49" presetID="0" presetClass="path" presetSubtype="0" fill="hold" grpId="0" nodeType="withEffect">
                                  <p:stCondLst>
                                    <p:cond delay="0"/>
                                  </p:stCondLst>
                                  <p:childTnLst>
                                    <p:animMotion origin="layout" path="M 0.08437 1.85185E-6 L 0.96007 1.85185E-6 " pathEditMode="relative" rAng="0" ptsTypes="AA">
                                      <p:cBhvr>
                                        <p:cTn id="50" dur="20000" fill="hold"/>
                                        <p:tgtEl>
                                          <p:spTgt spid="180"/>
                                        </p:tgtEl>
                                        <p:attrNameLst>
                                          <p:attrName>ppt_x</p:attrName>
                                          <p:attrName>ppt_y</p:attrName>
                                        </p:attrNameLst>
                                      </p:cBhvr>
                                      <p:rCtr x="43785" y="0"/>
                                    </p:animMotion>
                                  </p:childTnLst>
                                </p:cTn>
                              </p:par>
                              <p:par>
                                <p:cTn id="51" presetID="0" presetClass="path" presetSubtype="0" fill="hold" grpId="0" nodeType="withEffect">
                                  <p:stCondLst>
                                    <p:cond delay="0"/>
                                  </p:stCondLst>
                                  <p:childTnLst>
                                    <p:animMotion origin="layout" path="M -0.14288 -2.96296E-6 L 0.96007 -2.96296E-6 " pathEditMode="relative" rAng="0" ptsTypes="AA">
                                      <p:cBhvr>
                                        <p:cTn id="52" dur="20000" fill="hold"/>
                                        <p:tgtEl>
                                          <p:spTgt spid="182"/>
                                        </p:tgtEl>
                                        <p:attrNameLst>
                                          <p:attrName>ppt_x</p:attrName>
                                          <p:attrName>ppt_y</p:attrName>
                                        </p:attrNameLst>
                                      </p:cBhvr>
                                      <p:rCtr x="55139" y="0"/>
                                    </p:animMotion>
                                  </p:childTnLst>
                                </p:cTn>
                              </p:par>
                              <p:par>
                                <p:cTn id="53" presetID="0" presetClass="path" presetSubtype="0" fill="hold" grpId="0" nodeType="withEffect">
                                  <p:stCondLst>
                                    <p:cond delay="0"/>
                                  </p:stCondLst>
                                  <p:childTnLst>
                                    <p:animMotion origin="layout" path="M 0.08437 1.85185E-6 L 0.96007 1.85185E-6 " pathEditMode="relative" rAng="0" ptsTypes="AA">
                                      <p:cBhvr>
                                        <p:cTn id="54" dur="20000" fill="hold"/>
                                        <p:tgtEl>
                                          <p:spTgt spid="188"/>
                                        </p:tgtEl>
                                        <p:attrNameLst>
                                          <p:attrName>ppt_x</p:attrName>
                                          <p:attrName>ppt_y</p:attrName>
                                        </p:attrNameLst>
                                      </p:cBhvr>
                                      <p:rCtr x="43785" y="0"/>
                                    </p:animMotion>
                                  </p:childTnLst>
                                </p:cTn>
                              </p:par>
                              <p:par>
                                <p:cTn id="55" presetID="0" presetClass="path" presetSubtype="0" fill="hold" grpId="0" nodeType="withEffect">
                                  <p:stCondLst>
                                    <p:cond delay="0"/>
                                  </p:stCondLst>
                                  <p:childTnLst>
                                    <p:animMotion origin="layout" path="M -0.14288 -2.96296E-6 L 0.96007 -2.96296E-6 " pathEditMode="relative" rAng="0" ptsTypes="AA">
                                      <p:cBhvr>
                                        <p:cTn id="56" dur="20000" fill="hold"/>
                                        <p:tgtEl>
                                          <p:spTgt spid="190"/>
                                        </p:tgtEl>
                                        <p:attrNameLst>
                                          <p:attrName>ppt_x</p:attrName>
                                          <p:attrName>ppt_y</p:attrName>
                                        </p:attrNameLst>
                                      </p:cBhvr>
                                      <p:rCtr x="55139" y="0"/>
                                    </p:animMotion>
                                  </p:childTnLst>
                                </p:cTn>
                              </p:par>
                              <p:par>
                                <p:cTn id="57" presetID="0" presetClass="path" presetSubtype="0" fill="hold" grpId="0" nodeType="withEffect">
                                  <p:stCondLst>
                                    <p:cond delay="0"/>
                                  </p:stCondLst>
                                  <p:childTnLst>
                                    <p:animMotion origin="layout" path="M 0.1559 -3.7037E-7 L 0.96007 -3.7037E-7 " pathEditMode="relative" rAng="0" ptsTypes="AA">
                                      <p:cBhvr>
                                        <p:cTn id="58" dur="20000" fill="hold"/>
                                        <p:tgtEl>
                                          <p:spTgt spid="192"/>
                                        </p:tgtEl>
                                        <p:attrNameLst>
                                          <p:attrName>ppt_x</p:attrName>
                                          <p:attrName>ppt_y</p:attrName>
                                        </p:attrNameLst>
                                      </p:cBhvr>
                                      <p:rCtr x="40208" y="0"/>
                                    </p:animMotion>
                                  </p:childTnLst>
                                </p:cTn>
                              </p:par>
                              <p:par>
                                <p:cTn id="59" presetID="0" presetClass="path" presetSubtype="0" fill="hold" grpId="0" nodeType="withEffect">
                                  <p:stCondLst>
                                    <p:cond delay="0"/>
                                  </p:stCondLst>
                                  <p:childTnLst>
                                    <p:animMotion origin="layout" path="M -0.04566 1.85185E-6 L 0.96007 1.85185E-6 " pathEditMode="relative" rAng="0" ptsTypes="AA">
                                      <p:cBhvr>
                                        <p:cTn id="60" dur="20000" fill="hold"/>
                                        <p:tgtEl>
                                          <p:spTgt spid="194"/>
                                        </p:tgtEl>
                                        <p:attrNameLst>
                                          <p:attrName>ppt_x</p:attrName>
                                          <p:attrName>ppt_y</p:attrName>
                                        </p:attrNameLst>
                                      </p:cBhvr>
                                      <p:rCtr x="50278" y="0"/>
                                    </p:animMotion>
                                  </p:childTnLst>
                                </p:cTn>
                              </p:par>
                              <p:par>
                                <p:cTn id="61" presetID="0" presetClass="path" presetSubtype="0" fill="hold" grpId="0" nodeType="withEffect">
                                  <p:stCondLst>
                                    <p:cond delay="0"/>
                                  </p:stCondLst>
                                  <p:childTnLst>
                                    <p:animMotion origin="layout" path="M -0.14288 -2.96296E-6 L 0.96007 -2.96296E-6 " pathEditMode="relative" rAng="0" ptsTypes="AA">
                                      <p:cBhvr>
                                        <p:cTn id="62" dur="20000" fill="hold"/>
                                        <p:tgtEl>
                                          <p:spTgt spid="198"/>
                                        </p:tgtEl>
                                        <p:attrNameLst>
                                          <p:attrName>ppt_x</p:attrName>
                                          <p:attrName>ppt_y</p:attrName>
                                        </p:attrNameLst>
                                      </p:cBhvr>
                                      <p:rCtr x="55139" y="0"/>
                                    </p:animMotion>
                                  </p:childTnLst>
                                </p:cTn>
                              </p:par>
                              <p:par>
                                <p:cTn id="63" presetID="0" presetClass="path" presetSubtype="0" fill="hold" grpId="0" nodeType="withEffect">
                                  <p:stCondLst>
                                    <p:cond delay="0"/>
                                  </p:stCondLst>
                                  <p:childTnLst>
                                    <p:animMotion origin="layout" path="M -0.26615 -4.44444E-6 L 0.96007 -4.44444E-6 " pathEditMode="relative" rAng="0" ptsTypes="AA">
                                      <p:cBhvr>
                                        <p:cTn id="64" dur="20000" fill="hold"/>
                                        <p:tgtEl>
                                          <p:spTgt spid="199"/>
                                        </p:tgtEl>
                                        <p:attrNameLst>
                                          <p:attrName>ppt_x</p:attrName>
                                          <p:attrName>ppt_y</p:attrName>
                                        </p:attrNameLst>
                                      </p:cBhvr>
                                      <p:rCtr x="61302" y="0"/>
                                    </p:animMotion>
                                  </p:childTnLst>
                                </p:cTn>
                              </p:par>
                              <p:par>
                                <p:cTn id="65" presetID="0" presetClass="path" presetSubtype="0" fill="hold" grpId="0" nodeType="withEffect">
                                  <p:stCondLst>
                                    <p:cond delay="0"/>
                                  </p:stCondLst>
                                  <p:childTnLst>
                                    <p:animMotion origin="layout" path="M 0.1559 -3.7037E-7 L 0.96007 -3.7037E-7 " pathEditMode="relative" rAng="0" ptsTypes="AA">
                                      <p:cBhvr>
                                        <p:cTn id="66" dur="20000" fill="hold"/>
                                        <p:tgtEl>
                                          <p:spTgt spid="200"/>
                                        </p:tgtEl>
                                        <p:attrNameLst>
                                          <p:attrName>ppt_x</p:attrName>
                                          <p:attrName>ppt_y</p:attrName>
                                        </p:attrNameLst>
                                      </p:cBhvr>
                                      <p:rCtr x="40208" y="0"/>
                                    </p:animMotion>
                                  </p:childTnLst>
                                </p:cTn>
                              </p:par>
                              <p:par>
                                <p:cTn id="67" presetID="0" presetClass="path" presetSubtype="0" fill="hold" grpId="0" nodeType="withEffect">
                                  <p:stCondLst>
                                    <p:cond delay="0"/>
                                  </p:stCondLst>
                                  <p:childTnLst>
                                    <p:animMotion origin="layout" path="M -0.04566 1.85185E-6 L 0.96007 1.85185E-6 " pathEditMode="relative" rAng="0" ptsTypes="AA">
                                      <p:cBhvr>
                                        <p:cTn id="68" dur="20000" fill="hold"/>
                                        <p:tgtEl>
                                          <p:spTgt spid="202"/>
                                        </p:tgtEl>
                                        <p:attrNameLst>
                                          <p:attrName>ppt_x</p:attrName>
                                          <p:attrName>ppt_y</p:attrName>
                                        </p:attrNameLst>
                                      </p:cBhvr>
                                      <p:rCtr x="50278" y="0"/>
                                    </p:animMotion>
                                  </p:childTnLst>
                                </p:cTn>
                              </p:par>
                              <p:par>
                                <p:cTn id="69" presetID="0" presetClass="path" presetSubtype="0" fill="hold" grpId="0" nodeType="withEffect">
                                  <p:stCondLst>
                                    <p:cond delay="0"/>
                                  </p:stCondLst>
                                  <p:childTnLst>
                                    <p:animMotion origin="layout" path="M -0.37396 3.33333E-6 L 0.96007 3.33333E-6 " pathEditMode="relative" rAng="0" ptsTypes="AA">
                                      <p:cBhvr>
                                        <p:cTn id="70" dur="20000" fill="hold"/>
                                        <p:tgtEl>
                                          <p:spTgt spid="203"/>
                                        </p:tgtEl>
                                        <p:attrNameLst>
                                          <p:attrName>ppt_x</p:attrName>
                                          <p:attrName>ppt_y</p:attrName>
                                        </p:attrNameLst>
                                      </p:cBhvr>
                                      <p:rCtr x="66701" y="0"/>
                                    </p:animMotion>
                                  </p:childTnLst>
                                </p:cTn>
                              </p:par>
                              <p:par>
                                <p:cTn id="71" presetID="0" presetClass="path" presetSubtype="0" fill="hold" grpId="0" nodeType="withEffect">
                                  <p:stCondLst>
                                    <p:cond delay="0"/>
                                  </p:stCondLst>
                                  <p:childTnLst>
                                    <p:animMotion origin="layout" path="M 0.08437 1.85185E-6 L 0.96007 1.85185E-6 " pathEditMode="relative" rAng="0" ptsTypes="AA">
                                      <p:cBhvr>
                                        <p:cTn id="72" dur="20000" fill="hold"/>
                                        <p:tgtEl>
                                          <p:spTgt spid="204"/>
                                        </p:tgtEl>
                                        <p:attrNameLst>
                                          <p:attrName>ppt_x</p:attrName>
                                          <p:attrName>ppt_y</p:attrName>
                                        </p:attrNameLst>
                                      </p:cBhvr>
                                      <p:rCtr x="43785" y="0"/>
                                    </p:animMotion>
                                  </p:childTnLst>
                                </p:cTn>
                              </p:par>
                              <p:par>
                                <p:cTn id="73" presetID="0" presetClass="path" presetSubtype="0" fill="hold" grpId="0" nodeType="withEffect">
                                  <p:stCondLst>
                                    <p:cond delay="0"/>
                                  </p:stCondLst>
                                  <p:childTnLst>
                                    <p:animMotion origin="layout" path="M -0.14288 -2.96296E-6 L 0.96007 -2.96296E-6 " pathEditMode="relative" rAng="0" ptsTypes="AA">
                                      <p:cBhvr>
                                        <p:cTn id="74" dur="20000" fill="hold"/>
                                        <p:tgtEl>
                                          <p:spTgt spid="206"/>
                                        </p:tgtEl>
                                        <p:attrNameLst>
                                          <p:attrName>ppt_x</p:attrName>
                                          <p:attrName>ppt_y</p:attrName>
                                        </p:attrNameLst>
                                      </p:cBhvr>
                                      <p:rCtr x="55139" y="0"/>
                                    </p:animMotion>
                                  </p:childTnLst>
                                </p:cTn>
                              </p:par>
                              <p:par>
                                <p:cTn id="75" presetID="0" presetClass="path" presetSubtype="0" fill="hold" grpId="0" nodeType="withEffect">
                                  <p:stCondLst>
                                    <p:cond delay="0"/>
                                  </p:stCondLst>
                                  <p:childTnLst>
                                    <p:animMotion origin="layout" path="M 0.1559 -3.7037E-7 L 0.96007 -3.7037E-7 " pathEditMode="relative" rAng="0" ptsTypes="AA">
                                      <p:cBhvr>
                                        <p:cTn id="76" dur="20000" fill="hold"/>
                                        <p:tgtEl>
                                          <p:spTgt spid="208"/>
                                        </p:tgtEl>
                                        <p:attrNameLst>
                                          <p:attrName>ppt_x</p:attrName>
                                          <p:attrName>ppt_y</p:attrName>
                                        </p:attrNameLst>
                                      </p:cBhvr>
                                      <p:rCtr x="40208"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210"/>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14288 -2.96296E-6 L 0.96007 -2.96296E-6 " pathEditMode="relative" rAng="0" ptsTypes="AA">
                                      <p:cBhvr>
                                        <p:cTn id="80" dur="20000" fill="hold"/>
                                        <p:tgtEl>
                                          <p:spTgt spid="214"/>
                                        </p:tgtEl>
                                        <p:attrNameLst>
                                          <p:attrName>ppt_x</p:attrName>
                                          <p:attrName>ppt_y</p:attrName>
                                        </p:attrNameLst>
                                      </p:cBhvr>
                                      <p:rCtr x="55139" y="0"/>
                                    </p:animMotion>
                                  </p:childTnLst>
                                </p:cTn>
                              </p:par>
                              <p:par>
                                <p:cTn id="81" presetID="0" presetClass="path" presetSubtype="0" fill="hold" grpId="0" nodeType="withEffect">
                                  <p:stCondLst>
                                    <p:cond delay="0"/>
                                  </p:stCondLst>
                                  <p:childTnLst>
                                    <p:animMotion origin="layout" path="M -0.26615 -4.44444E-6 L 0.96007 -4.44444E-6 " pathEditMode="relative" rAng="0" ptsTypes="AA">
                                      <p:cBhvr>
                                        <p:cTn id="82" dur="20000" fill="hold"/>
                                        <p:tgtEl>
                                          <p:spTgt spid="215"/>
                                        </p:tgtEl>
                                        <p:attrNameLst>
                                          <p:attrName>ppt_x</p:attrName>
                                          <p:attrName>ppt_y</p:attrName>
                                        </p:attrNameLst>
                                      </p:cBhvr>
                                      <p:rCtr x="61302" y="0"/>
                                    </p:animMotion>
                                  </p:childTnLst>
                                </p:cTn>
                              </p:par>
                              <p:par>
                                <p:cTn id="83" presetID="0" presetClass="path" presetSubtype="0" fill="hold" grpId="0" nodeType="withEffect">
                                  <p:stCondLst>
                                    <p:cond delay="0"/>
                                  </p:stCondLst>
                                  <p:childTnLst>
                                    <p:animMotion origin="layout" path="M -0.04566 1.85185E-6 L 0.96007 1.85185E-6 " pathEditMode="relative" rAng="0" ptsTypes="AA">
                                      <p:cBhvr>
                                        <p:cTn id="84" dur="20000" fill="hold"/>
                                        <p:tgtEl>
                                          <p:spTgt spid="218"/>
                                        </p:tgtEl>
                                        <p:attrNameLst>
                                          <p:attrName>ppt_x</p:attrName>
                                          <p:attrName>ppt_y</p:attrName>
                                        </p:attrNameLst>
                                      </p:cBhvr>
                                      <p:rCtr x="50278" y="0"/>
                                    </p:animMotion>
                                  </p:childTnLst>
                                </p:cTn>
                              </p:par>
                              <p:par>
                                <p:cTn id="85" presetID="0" presetClass="path" presetSubtype="0" fill="hold" grpId="0" nodeType="withEffect">
                                  <p:stCondLst>
                                    <p:cond delay="0"/>
                                  </p:stCondLst>
                                  <p:childTnLst>
                                    <p:animMotion origin="layout" path="M 0.08437 1.85185E-6 L 0.96007 1.85185E-6 " pathEditMode="relative" rAng="0" ptsTypes="AA">
                                      <p:cBhvr>
                                        <p:cTn id="86" dur="20000" fill="hold"/>
                                        <p:tgtEl>
                                          <p:spTgt spid="220"/>
                                        </p:tgtEl>
                                        <p:attrNameLst>
                                          <p:attrName>ppt_x</p:attrName>
                                          <p:attrName>ppt_y</p:attrName>
                                        </p:attrNameLst>
                                      </p:cBhvr>
                                      <p:rCtr x="43785" y="0"/>
                                    </p:animMotion>
                                  </p:childTnLst>
                                </p:cTn>
                              </p:par>
                              <p:par>
                                <p:cTn id="87" presetID="0" presetClass="path" presetSubtype="0" fill="hold" grpId="0" nodeType="withEffect">
                                  <p:stCondLst>
                                    <p:cond delay="0"/>
                                  </p:stCondLst>
                                  <p:childTnLst>
                                    <p:animMotion origin="layout" path="M -0.28073 -0.04352 L 0.82222 -0.04352 " pathEditMode="relative" rAng="0" ptsTypes="AA">
                                      <p:cBhvr>
                                        <p:cTn id="88" dur="20000" fill="hold"/>
                                        <p:tgtEl>
                                          <p:spTgt spid="230"/>
                                        </p:tgtEl>
                                        <p:attrNameLst>
                                          <p:attrName>ppt_x</p:attrName>
                                          <p:attrName>ppt_y</p:attrName>
                                        </p:attrNameLst>
                                      </p:cBhvr>
                                      <p:rCtr x="55156" y="0"/>
                                    </p:animMotion>
                                  </p:childTnLst>
                                </p:cTn>
                              </p:par>
                              <p:par>
                                <p:cTn id="89" presetID="0" presetClass="path" presetSubtype="0" fill="hold" grpId="0" nodeType="withEffect">
                                  <p:stCondLst>
                                    <p:cond delay="0"/>
                                  </p:stCondLst>
                                  <p:childTnLst>
                                    <p:animMotion origin="layout" path="M -0.14288 -2.96296E-6 L 0.96007 -2.96296E-6 " pathEditMode="relative" rAng="0" ptsTypes="AA">
                                      <p:cBhvr>
                                        <p:cTn id="90" dur="20000" fill="hold"/>
                                        <p:tgtEl>
                                          <p:spTgt spid="238"/>
                                        </p:tgtEl>
                                        <p:attrNameLst>
                                          <p:attrName>ppt_x</p:attrName>
                                          <p:attrName>ppt_y</p:attrName>
                                        </p:attrNameLst>
                                      </p:cBhvr>
                                      <p:rCtr x="55139" y="0"/>
                                    </p:animMotion>
                                  </p:childTnLst>
                                </p:cTn>
                              </p:par>
                              <p:par>
                                <p:cTn id="91" presetID="0" presetClass="path" presetSubtype="0" fill="hold" grpId="0" nodeType="withEffect">
                                  <p:stCondLst>
                                    <p:cond delay="0"/>
                                  </p:stCondLst>
                                  <p:childTnLst>
                                    <p:animMotion origin="layout" path="M -0.37396 3.33333E-6 L 0.96007 3.33333E-6 " pathEditMode="relative" rAng="0" ptsTypes="AA">
                                      <p:cBhvr>
                                        <p:cTn id="92" dur="20000" fill="hold"/>
                                        <p:tgtEl>
                                          <p:spTgt spid="243"/>
                                        </p:tgtEl>
                                        <p:attrNameLst>
                                          <p:attrName>ppt_x</p:attrName>
                                          <p:attrName>ppt_y</p:attrName>
                                        </p:attrNameLst>
                                      </p:cBhvr>
                                      <p:rCtr x="66701" y="0"/>
                                    </p:animMotion>
                                  </p:childTnLst>
                                </p:cTn>
                              </p:par>
                              <p:par>
                                <p:cTn id="93" presetID="0" presetClass="path" presetSubtype="0" fill="hold" grpId="0" nodeType="withEffect">
                                  <p:stCondLst>
                                    <p:cond delay="0"/>
                                  </p:stCondLst>
                                  <p:childTnLst>
                                    <p:animMotion origin="layout" path="M 0.1559 -3.7037E-7 L 0.96007 -3.7037E-7 " pathEditMode="relative" rAng="0" ptsTypes="AA">
                                      <p:cBhvr>
                                        <p:cTn id="94" dur="20000" fill="hold"/>
                                        <p:tgtEl>
                                          <p:spTgt spid="248"/>
                                        </p:tgtEl>
                                        <p:attrNameLst>
                                          <p:attrName>ppt_x</p:attrName>
                                          <p:attrName>ppt_y</p:attrName>
                                        </p:attrNameLst>
                                      </p:cBhvr>
                                      <p:rCtr x="40208"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254"/>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255"/>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27031 3.7037E-6 L 0.96007 3.7037E-6 " pathEditMode="relative" rAng="0" ptsTypes="AA">
                                      <p:cBhvr>
                                        <p:cTn id="100" dur="20000" fill="hold"/>
                                        <p:tgtEl>
                                          <p:spTgt spid="257"/>
                                        </p:tgtEl>
                                        <p:attrNameLst>
                                          <p:attrName>ppt_x</p:attrName>
                                          <p:attrName>ppt_y</p:attrName>
                                        </p:attrNameLst>
                                      </p:cBhvr>
                                      <p:rCtr x="61510" y="0"/>
                                    </p:animMotion>
                                  </p:childTnLst>
                                </p:cTn>
                              </p:par>
                              <p:par>
                                <p:cTn id="101" presetID="0" presetClass="path" presetSubtype="0" fill="hold" grpId="0" nodeType="withEffect">
                                  <p:stCondLst>
                                    <p:cond delay="0"/>
                                  </p:stCondLst>
                                  <p:childTnLst>
                                    <p:animMotion origin="layout" path="M -0.37396 3.33333E-6 L 0.96007 3.33333E-6 " pathEditMode="relative" rAng="0" ptsTypes="AA">
                                      <p:cBhvr>
                                        <p:cTn id="102" dur="20000" fill="hold"/>
                                        <p:tgtEl>
                                          <p:spTgt spid="259"/>
                                        </p:tgtEl>
                                        <p:attrNameLst>
                                          <p:attrName>ppt_x</p:attrName>
                                          <p:attrName>ppt_y</p:attrName>
                                        </p:attrNameLst>
                                      </p:cBhvr>
                                      <p:rCtr x="66701" y="0"/>
                                    </p:animMotion>
                                  </p:childTnLst>
                                </p:cTn>
                              </p:par>
                              <p:par>
                                <p:cTn id="103" presetID="0" presetClass="path" presetSubtype="0" fill="hold" grpId="0" nodeType="withEffect">
                                  <p:stCondLst>
                                    <p:cond delay="0"/>
                                  </p:stCondLst>
                                  <p:childTnLst>
                                    <p:animMotion origin="layout" path="M 0.08437 1.85185E-6 L 0.96007 1.85185E-6 " pathEditMode="relative" rAng="0" ptsTypes="AA">
                                      <p:cBhvr>
                                        <p:cTn id="104" dur="20000" fill="hold"/>
                                        <p:tgtEl>
                                          <p:spTgt spid="260"/>
                                        </p:tgtEl>
                                        <p:attrNameLst>
                                          <p:attrName>ppt_x</p:attrName>
                                          <p:attrName>ppt_y</p:attrName>
                                        </p:attrNameLst>
                                      </p:cBhvr>
                                      <p:rCtr x="43785" y="0"/>
                                    </p:animMotion>
                                  </p:childTnLst>
                                </p:cTn>
                              </p:par>
                              <p:par>
                                <p:cTn id="105" presetID="0" presetClass="path" presetSubtype="0" fill="hold" grpId="0" nodeType="withEffect">
                                  <p:stCondLst>
                                    <p:cond delay="0"/>
                                  </p:stCondLst>
                                  <p:childTnLst>
                                    <p:animMotion origin="layout" path="M -0.14288 -2.96296E-6 L 0.96007 -2.96296E-6 " pathEditMode="relative" rAng="0" ptsTypes="AA">
                                      <p:cBhvr>
                                        <p:cTn id="106" dur="20000" fill="hold"/>
                                        <p:tgtEl>
                                          <p:spTgt spid="262"/>
                                        </p:tgtEl>
                                        <p:attrNameLst>
                                          <p:attrName>ppt_x</p:attrName>
                                          <p:attrName>ppt_y</p:attrName>
                                        </p:attrNameLst>
                                      </p:cBhvr>
                                      <p:rCtr x="55139" y="0"/>
                                    </p:animMotion>
                                  </p:childTnLst>
                                </p:cTn>
                              </p:par>
                              <p:par>
                                <p:cTn id="107" presetID="0" presetClass="path" presetSubtype="0" fill="hold" grpId="0" nodeType="withEffect">
                                  <p:stCondLst>
                                    <p:cond delay="0"/>
                                  </p:stCondLst>
                                  <p:childTnLst>
                                    <p:animMotion origin="layout" path="M -0.14288 -2.96296E-6 L 0.96007 -2.96296E-6 " pathEditMode="relative" rAng="0" ptsTypes="AA">
                                      <p:cBhvr>
                                        <p:cTn id="108" dur="20000" fill="hold"/>
                                        <p:tgtEl>
                                          <p:spTgt spid="270"/>
                                        </p:tgtEl>
                                        <p:attrNameLst>
                                          <p:attrName>ppt_x</p:attrName>
                                          <p:attrName>ppt_y</p:attrName>
                                        </p:attrNameLst>
                                      </p:cBhvr>
                                      <p:rCtr x="55139" y="0"/>
                                    </p:animMotion>
                                  </p:childTnLst>
                                </p:cTn>
                              </p:par>
                              <p:par>
                                <p:cTn id="109" presetID="0" presetClass="path" presetSubtype="0" fill="hold" grpId="0" nodeType="withEffect">
                                  <p:stCondLst>
                                    <p:cond delay="0"/>
                                  </p:stCondLst>
                                  <p:childTnLst>
                                    <p:animMotion origin="layout" path="M -0.14288 -2.96296E-6 L 0.96007 -2.96296E-6 " pathEditMode="relative" rAng="0" ptsTypes="AA">
                                      <p:cBhvr>
                                        <p:cTn id="110" dur="20000" fill="hold"/>
                                        <p:tgtEl>
                                          <p:spTgt spid="286"/>
                                        </p:tgtEl>
                                        <p:attrNameLst>
                                          <p:attrName>ppt_x</p:attrName>
                                          <p:attrName>ppt_y</p:attrName>
                                        </p:attrNameLst>
                                      </p:cBhvr>
                                      <p:rCtr x="55139" y="0"/>
                                    </p:animMotion>
                                  </p:childTnLst>
                                </p:cTn>
                              </p:par>
                              <p:par>
                                <p:cTn id="111" presetID="0" presetClass="path" presetSubtype="0" fill="hold" grpId="0" nodeType="withEffect">
                                  <p:stCondLst>
                                    <p:cond delay="0"/>
                                  </p:stCondLst>
                                  <p:childTnLst>
                                    <p:animMotion origin="layout" path="M 0.08437 1.85185E-6 L 0.96007 1.85185E-6 " pathEditMode="relative" rAng="0" ptsTypes="AA">
                                      <p:cBhvr>
                                        <p:cTn id="112" dur="20000" fill="hold"/>
                                        <p:tgtEl>
                                          <p:spTgt spid="292"/>
                                        </p:tgtEl>
                                        <p:attrNameLst>
                                          <p:attrName>ppt_x</p:attrName>
                                          <p:attrName>ppt_y</p:attrName>
                                        </p:attrNameLst>
                                      </p:cBhvr>
                                      <p:rCtr x="43785"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300"/>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08437 1.85185E-6 L 0.96007 1.85185E-6 " pathEditMode="relative" rAng="0" ptsTypes="AA">
                                      <p:cBhvr>
                                        <p:cTn id="116" dur="20000" fill="hold"/>
                                        <p:tgtEl>
                                          <p:spTgt spid="308"/>
                                        </p:tgtEl>
                                        <p:attrNameLst>
                                          <p:attrName>ppt_x</p:attrName>
                                          <p:attrName>ppt_y</p:attrName>
                                        </p:attrNameLst>
                                      </p:cBhvr>
                                      <p:rCtr x="43785" y="0"/>
                                    </p:animMotion>
                                  </p:childTnLst>
                                </p:cTn>
                              </p:par>
                              <p:par>
                                <p:cTn id="117" presetID="0" presetClass="path" presetSubtype="0" fill="hold" grpId="0" nodeType="withEffect">
                                  <p:stCondLst>
                                    <p:cond delay="0"/>
                                  </p:stCondLst>
                                  <p:childTnLst>
                                    <p:animMotion origin="layout" path="M -0.27031 3.7037E-6 L 0.96007 3.7037E-6 " pathEditMode="relative" rAng="0" ptsTypes="AA">
                                      <p:cBhvr>
                                        <p:cTn id="118" dur="20000" fill="hold"/>
                                        <p:tgtEl>
                                          <p:spTgt spid="321"/>
                                        </p:tgtEl>
                                        <p:attrNameLst>
                                          <p:attrName>ppt_x</p:attrName>
                                          <p:attrName>ppt_y</p:attrName>
                                        </p:attrNameLst>
                                      </p:cBhvr>
                                      <p:rCtr x="61510" y="0"/>
                                    </p:animMotion>
                                  </p:childTnLst>
                                </p:cTn>
                              </p:par>
                              <p:par>
                                <p:cTn id="119" presetID="0" presetClass="path" presetSubtype="0" fill="hold" grpId="0" nodeType="withEffect">
                                  <p:stCondLst>
                                    <p:cond delay="0"/>
                                  </p:stCondLst>
                                  <p:childTnLst>
                                    <p:animMotion origin="layout" path="M 0.08437 1.85185E-6 L 0.96007 1.85185E-6 " pathEditMode="relative" rAng="0" ptsTypes="AA">
                                      <p:cBhvr>
                                        <p:cTn id="120" dur="20000" fill="hold"/>
                                        <p:tgtEl>
                                          <p:spTgt spid="324"/>
                                        </p:tgtEl>
                                        <p:attrNameLst>
                                          <p:attrName>ppt_x</p:attrName>
                                          <p:attrName>ppt_y</p:attrName>
                                        </p:attrNameLst>
                                      </p:cBhvr>
                                      <p:rCtr x="43785" y="0"/>
                                    </p:animMotion>
                                  </p:childTnLst>
                                </p:cTn>
                              </p:par>
                              <p:par>
                                <p:cTn id="121" presetID="0" presetClass="path" presetSubtype="0" fill="hold" grpId="0" nodeType="withEffect">
                                  <p:stCondLst>
                                    <p:cond delay="0"/>
                                  </p:stCondLst>
                                  <p:childTnLst>
                                    <p:animMotion origin="layout" path="M -0.26615 -4.44444E-6 L 0.96007 -4.44444E-6 " pathEditMode="relative" rAng="0" ptsTypes="AA">
                                      <p:cBhvr>
                                        <p:cTn id="122" dur="20000" fill="hold"/>
                                        <p:tgtEl>
                                          <p:spTgt spid="327"/>
                                        </p:tgtEl>
                                        <p:attrNameLst>
                                          <p:attrName>ppt_x</p:attrName>
                                          <p:attrName>ppt_y</p:attrName>
                                        </p:attrNameLst>
                                      </p:cBhvr>
                                      <p:rCtr x="61302" y="0"/>
                                    </p:animMotion>
                                  </p:childTnLst>
                                </p:cTn>
                              </p:par>
                              <p:par>
                                <p:cTn id="123" presetID="0" presetClass="path" presetSubtype="0" fill="hold" grpId="0" nodeType="withEffect">
                                  <p:stCondLst>
                                    <p:cond delay="0"/>
                                  </p:stCondLst>
                                  <p:childTnLst>
                                    <p:animMotion origin="layout" path="M -0.37396 3.33333E-6 L 0.96007 3.33333E-6 " pathEditMode="relative" rAng="0" ptsTypes="AA">
                                      <p:cBhvr>
                                        <p:cTn id="124" dur="20000" fill="hold"/>
                                        <p:tgtEl>
                                          <p:spTgt spid="331"/>
                                        </p:tgtEl>
                                        <p:attrNameLst>
                                          <p:attrName>ppt_x</p:attrName>
                                          <p:attrName>ppt_y</p:attrName>
                                        </p:attrNameLst>
                                      </p:cBhvr>
                                      <p:rCtr x="66701" y="0"/>
                                    </p:animMotion>
                                  </p:childTnLst>
                                </p:cTn>
                              </p:par>
                              <p:par>
                                <p:cTn id="125" presetID="0" presetClass="path" presetSubtype="0" fill="hold" grpId="0" nodeType="withEffect">
                                  <p:stCondLst>
                                    <p:cond delay="0"/>
                                  </p:stCondLst>
                                  <p:childTnLst>
                                    <p:animMotion origin="layout" path="M 0.08437 1.85185E-6 L 0.96007 1.85185E-6 " pathEditMode="relative" rAng="0" ptsTypes="AA">
                                      <p:cBhvr>
                                        <p:cTn id="126" dur="20000" fill="hold"/>
                                        <p:tgtEl>
                                          <p:spTgt spid="332"/>
                                        </p:tgtEl>
                                        <p:attrNameLst>
                                          <p:attrName>ppt_x</p:attrName>
                                          <p:attrName>ppt_y</p:attrName>
                                        </p:attrNameLst>
                                      </p:cBhvr>
                                      <p:rCtr x="43785" y="0"/>
                                    </p:animMotion>
                                  </p:childTnLst>
                                </p:cTn>
                              </p:par>
                              <p:par>
                                <p:cTn id="127" presetID="0" presetClass="path" presetSubtype="0" fill="hold" grpId="0" nodeType="withEffect">
                                  <p:stCondLst>
                                    <p:cond delay="0"/>
                                  </p:stCondLst>
                                  <p:childTnLst>
                                    <p:animMotion origin="layout" path="M -0.14288 -2.96296E-6 L 0.96007 -2.96296E-6 " pathEditMode="relative" rAng="0" ptsTypes="AA">
                                      <p:cBhvr>
                                        <p:cTn id="128" dur="20000" fill="hold"/>
                                        <p:tgtEl>
                                          <p:spTgt spid="334"/>
                                        </p:tgtEl>
                                        <p:attrNameLst>
                                          <p:attrName>ppt_x</p:attrName>
                                          <p:attrName>ppt_y</p:attrName>
                                        </p:attrNameLst>
                                      </p:cBhvr>
                                      <p:rCtr x="55139" y="0"/>
                                    </p:animMotion>
                                  </p:childTnLst>
                                </p:cTn>
                              </p:par>
                              <p:par>
                                <p:cTn id="129" presetID="0" presetClass="path" presetSubtype="0" fill="hold" grpId="0" nodeType="withEffect">
                                  <p:stCondLst>
                                    <p:cond delay="0"/>
                                  </p:stCondLst>
                                  <p:childTnLst>
                                    <p:animMotion origin="layout" path="M -0.26615 -4.44444E-6 L 0.96007 -4.44444E-6 " pathEditMode="relative" rAng="0" ptsTypes="AA">
                                      <p:cBhvr>
                                        <p:cTn id="130" dur="20000" fill="hold"/>
                                        <p:tgtEl>
                                          <p:spTgt spid="335"/>
                                        </p:tgtEl>
                                        <p:attrNameLst>
                                          <p:attrName>ppt_x</p:attrName>
                                          <p:attrName>ppt_y</p:attrName>
                                        </p:attrNameLst>
                                      </p:cBhvr>
                                      <p:rCtr x="61302" y="0"/>
                                    </p:animMotion>
                                  </p:childTnLst>
                                </p:cTn>
                              </p:par>
                              <p:par>
                                <p:cTn id="131" presetID="0" presetClass="path" presetSubtype="0" fill="hold" grpId="0" nodeType="withEffect">
                                  <p:stCondLst>
                                    <p:cond delay="0"/>
                                  </p:stCondLst>
                                  <p:childTnLst>
                                    <p:animMotion origin="layout" path="M -0.04566 1.85185E-6 L 0.96007 1.85185E-6 " pathEditMode="relative" rAng="0" ptsTypes="AA">
                                      <p:cBhvr>
                                        <p:cTn id="132" dur="20000" fill="hold"/>
                                        <p:tgtEl>
                                          <p:spTgt spid="338"/>
                                        </p:tgtEl>
                                        <p:attrNameLst>
                                          <p:attrName>ppt_x</p:attrName>
                                          <p:attrName>ppt_y</p:attrName>
                                        </p:attrNameLst>
                                      </p:cBhvr>
                                      <p:rCtr x="50278" y="0"/>
                                    </p:animMotion>
                                  </p:childTnLst>
                                </p:cTn>
                              </p:par>
                              <p:par>
                                <p:cTn id="133" presetID="0" presetClass="path" presetSubtype="0" fill="hold" grpId="0" nodeType="withEffect">
                                  <p:stCondLst>
                                    <p:cond delay="0"/>
                                  </p:stCondLst>
                                  <p:childTnLst>
                                    <p:animMotion origin="layout" path="M -0.37396 3.33333E-6 L 0.96007 3.33333E-6 " pathEditMode="relative" rAng="0" ptsTypes="AA">
                                      <p:cBhvr>
                                        <p:cTn id="134" dur="20000" fill="hold"/>
                                        <p:tgtEl>
                                          <p:spTgt spid="339"/>
                                        </p:tgtEl>
                                        <p:attrNameLst>
                                          <p:attrName>ppt_x</p:attrName>
                                          <p:attrName>ppt_y</p:attrName>
                                        </p:attrNameLst>
                                      </p:cBhvr>
                                      <p:rCtr x="66701" y="0"/>
                                    </p:animMotion>
                                  </p:childTnLst>
                                </p:cTn>
                              </p:par>
                              <p:par>
                                <p:cTn id="135" presetID="0" presetClass="path" presetSubtype="0" fill="hold" grpId="0" nodeType="withEffect">
                                  <p:stCondLst>
                                    <p:cond delay="0"/>
                                  </p:stCondLst>
                                  <p:childTnLst>
                                    <p:animMotion origin="layout" path="M 0.08437 1.85185E-6 L 0.96007 1.85185E-6 " pathEditMode="relative" rAng="0" ptsTypes="AA">
                                      <p:cBhvr>
                                        <p:cTn id="136" dur="20000" fill="hold"/>
                                        <p:tgtEl>
                                          <p:spTgt spid="340"/>
                                        </p:tgtEl>
                                        <p:attrNameLst>
                                          <p:attrName>ppt_x</p:attrName>
                                          <p:attrName>ppt_y</p:attrName>
                                        </p:attrNameLst>
                                      </p:cBhvr>
                                      <p:rCtr x="43785" y="0"/>
                                    </p:animMotion>
                                  </p:childTnLst>
                                </p:cTn>
                              </p:par>
                              <p:par>
                                <p:cTn id="137" presetID="0" presetClass="path" presetSubtype="0" fill="hold" grpId="0" nodeType="withEffect">
                                  <p:stCondLst>
                                    <p:cond delay="0"/>
                                  </p:stCondLst>
                                  <p:childTnLst>
                                    <p:animMotion origin="layout" path="M -0.26615 -4.44444E-6 L 0.96007 -4.44444E-6 " pathEditMode="relative" rAng="0" ptsTypes="AA">
                                      <p:cBhvr>
                                        <p:cTn id="138" dur="20000" fill="hold"/>
                                        <p:tgtEl>
                                          <p:spTgt spid="343"/>
                                        </p:tgtEl>
                                        <p:attrNameLst>
                                          <p:attrName>ppt_x</p:attrName>
                                          <p:attrName>ppt_y</p:attrName>
                                        </p:attrNameLst>
                                      </p:cBhvr>
                                      <p:rCtr x="61302" y="0"/>
                                    </p:animMotion>
                                  </p:childTnLst>
                                </p:cTn>
                              </p:par>
                              <p:par>
                                <p:cTn id="139" presetID="0" presetClass="path" presetSubtype="0" fill="hold" grpId="0" nodeType="withEffect">
                                  <p:stCondLst>
                                    <p:cond delay="0"/>
                                  </p:stCondLst>
                                  <p:childTnLst>
                                    <p:animMotion origin="layout" path="M 0.08437 1.85185E-6 L 0.96007 1.85185E-6 " pathEditMode="relative" rAng="0" ptsTypes="AA">
                                      <p:cBhvr>
                                        <p:cTn id="140" dur="20000" fill="hold"/>
                                        <p:tgtEl>
                                          <p:spTgt spid="348"/>
                                        </p:tgtEl>
                                        <p:attrNameLst>
                                          <p:attrName>ppt_x</p:attrName>
                                          <p:attrName>ppt_y</p:attrName>
                                        </p:attrNameLst>
                                      </p:cBhvr>
                                      <p:rCtr x="43785" y="0"/>
                                    </p:animMotion>
                                  </p:childTnLst>
                                </p:cTn>
                              </p:par>
                              <p:par>
                                <p:cTn id="141" presetID="0" presetClass="path" presetSubtype="0" fill="hold" grpId="0" nodeType="withEffect">
                                  <p:stCondLst>
                                    <p:cond delay="0"/>
                                  </p:stCondLst>
                                  <p:childTnLst>
                                    <p:animMotion origin="layout" path="M -0.14288 -2.96296E-6 L 0.96007 -2.96296E-6 " pathEditMode="relative" rAng="0" ptsTypes="AA">
                                      <p:cBhvr>
                                        <p:cTn id="142" dur="20000" fill="hold"/>
                                        <p:tgtEl>
                                          <p:spTgt spid="350"/>
                                        </p:tgtEl>
                                        <p:attrNameLst>
                                          <p:attrName>ppt_x</p:attrName>
                                          <p:attrName>ppt_y</p:attrName>
                                        </p:attrNameLst>
                                      </p:cBhvr>
                                      <p:rCtr x="55139" y="0"/>
                                    </p:animMotion>
                                  </p:childTnLst>
                                </p:cTn>
                              </p:par>
                              <p:par>
                                <p:cTn id="143" presetID="0" presetClass="path" presetSubtype="0" fill="hold" grpId="0" nodeType="withEffect">
                                  <p:stCondLst>
                                    <p:cond delay="0"/>
                                  </p:stCondLst>
                                  <p:childTnLst>
                                    <p:animMotion origin="layout" path="M 0.1559 -3.7037E-7 L 0.96007 -3.7037E-7 " pathEditMode="relative" rAng="0" ptsTypes="AA">
                                      <p:cBhvr>
                                        <p:cTn id="144" dur="20000" fill="hold"/>
                                        <p:tgtEl>
                                          <p:spTgt spid="352"/>
                                        </p:tgtEl>
                                        <p:attrNameLst>
                                          <p:attrName>ppt_x</p:attrName>
                                          <p:attrName>ppt_y</p:attrName>
                                        </p:attrNameLst>
                                      </p:cBhvr>
                                      <p:rCtr x="40208"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354"/>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08437 1.85185E-6 L 0.96007 1.85185E-6 " pathEditMode="relative" rAng="0" ptsTypes="AA">
                                      <p:cBhvr>
                                        <p:cTn id="148" dur="20000" fill="hold"/>
                                        <p:tgtEl>
                                          <p:spTgt spid="356"/>
                                        </p:tgtEl>
                                        <p:attrNameLst>
                                          <p:attrName>ppt_x</p:attrName>
                                          <p:attrName>ppt_y</p:attrName>
                                        </p:attrNameLst>
                                      </p:cBhvr>
                                      <p:rCtr x="43785"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357"/>
                                        </p:tgtEl>
                                        <p:attrNameLst>
                                          <p:attrName>ppt_x</p:attrName>
                                          <p:attrName>ppt_y</p:attrName>
                                        </p:attrNameLst>
                                      </p:cBhvr>
                                      <p:rCtr x="45590" y="0"/>
                                    </p:animMotion>
                                  </p:childTnLst>
                                </p:cTn>
                              </p:par>
                              <p:par>
                                <p:cTn id="151" presetID="63" presetClass="path" presetSubtype="0" fill="hold" nodeType="withEffect">
                                  <p:stCondLst>
                                    <p:cond delay="0"/>
                                  </p:stCondLst>
                                  <p:childTnLst>
                                    <p:animMotion origin="layout" path="M 0 0  L 0.25 0  E" pathEditMode="relative" ptsTypes="">
                                      <p:cBhvr>
                                        <p:cTn id="152" dur="20000" spd="-100000" fill="hold"/>
                                        <p:tgtEl>
                                          <p:spTgt spid="39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33" grpId="0" animBg="1"/>
      <p:bldP spid="134" grpId="0" animBg="1"/>
      <p:bldP spid="136" grpId="0" animBg="1"/>
      <p:bldP spid="137" grpId="0" animBg="1"/>
      <p:bldP spid="138" grpId="0" animBg="1"/>
      <p:bldP spid="141" grpId="0" animBg="1"/>
      <p:bldP spid="144" grpId="0" animBg="1"/>
      <p:bldP spid="145" grpId="0" animBg="1"/>
      <p:bldP spid="150" grpId="0" animBg="1"/>
      <p:bldP spid="151" grpId="0" animBg="1"/>
      <p:bldP spid="152" grpId="0" animBg="1"/>
      <p:bldP spid="153" grpId="0" animBg="1"/>
      <p:bldP spid="154" grpId="0" animBg="1"/>
      <p:bldP spid="157" grpId="0" animBg="1"/>
      <p:bldP spid="166" grpId="0" animBg="1"/>
      <p:bldP spid="170" grpId="0" animBg="1"/>
      <p:bldP spid="172" grpId="0" animBg="1"/>
      <p:bldP spid="174" grpId="0" animBg="1"/>
      <p:bldP spid="175" grpId="0" animBg="1"/>
      <p:bldP spid="178" grpId="0" animBg="1"/>
      <p:bldP spid="179" grpId="0" animBg="1"/>
      <p:bldP spid="180" grpId="0" animBg="1"/>
      <p:bldP spid="182" grpId="0" animBg="1"/>
      <p:bldP spid="188" grpId="0" animBg="1"/>
      <p:bldP spid="190" grpId="0" animBg="1"/>
      <p:bldP spid="192" grpId="0" animBg="1"/>
      <p:bldP spid="194" grpId="0" animBg="1"/>
      <p:bldP spid="198" grpId="0" animBg="1"/>
      <p:bldP spid="199" grpId="0" animBg="1"/>
      <p:bldP spid="200" grpId="0" animBg="1"/>
      <p:bldP spid="202" grpId="0" animBg="1"/>
      <p:bldP spid="203" grpId="0" animBg="1"/>
      <p:bldP spid="204" grpId="0" animBg="1"/>
      <p:bldP spid="206" grpId="0" animBg="1"/>
      <p:bldP spid="208" grpId="0" animBg="1"/>
      <p:bldP spid="210" grpId="0" animBg="1"/>
      <p:bldP spid="214" grpId="0" animBg="1"/>
      <p:bldP spid="215" grpId="0" animBg="1"/>
      <p:bldP spid="218" grpId="0" animBg="1"/>
      <p:bldP spid="220" grpId="0" animBg="1"/>
      <p:bldP spid="230" grpId="0" animBg="1"/>
      <p:bldP spid="238" grpId="0" animBg="1"/>
      <p:bldP spid="243" grpId="0" animBg="1"/>
      <p:bldP spid="248" grpId="0" animBg="1"/>
      <p:bldP spid="254" grpId="0" animBg="1"/>
      <p:bldP spid="255" grpId="0" animBg="1"/>
      <p:bldP spid="257" grpId="0" animBg="1"/>
      <p:bldP spid="259" grpId="0" animBg="1"/>
      <p:bldP spid="260" grpId="0" animBg="1"/>
      <p:bldP spid="262" grpId="0" animBg="1"/>
      <p:bldP spid="270" grpId="0" animBg="1"/>
      <p:bldP spid="286" grpId="0" animBg="1"/>
      <p:bldP spid="292" grpId="0" animBg="1"/>
      <p:bldP spid="300" grpId="0" animBg="1"/>
      <p:bldP spid="308" grpId="0" animBg="1"/>
      <p:bldP spid="321" grpId="0" animBg="1"/>
      <p:bldP spid="324" grpId="0" animBg="1"/>
      <p:bldP spid="327" grpId="0" animBg="1"/>
      <p:bldP spid="331" grpId="0" animBg="1"/>
      <p:bldP spid="332" grpId="0" animBg="1"/>
      <p:bldP spid="334" grpId="0" animBg="1"/>
      <p:bldP spid="335" grpId="0" animBg="1"/>
      <p:bldP spid="338" grpId="0" animBg="1"/>
      <p:bldP spid="339" grpId="0" animBg="1"/>
      <p:bldP spid="340" grpId="0" animBg="1"/>
      <p:bldP spid="343" grpId="0" animBg="1"/>
      <p:bldP spid="348" grpId="0" animBg="1"/>
      <p:bldP spid="350" grpId="0" animBg="1"/>
      <p:bldP spid="352" grpId="0" animBg="1"/>
      <p:bldP spid="354" grpId="0" animBg="1"/>
      <p:bldP spid="356" grpId="0" animBg="1"/>
      <p:bldP spid="357" grpId="0" animBg="1"/>
    </p:bldLst>
  </p:timing>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pic>
        <p:nvPicPr>
          <p:cNvPr id="2" name="Picture 1" descr="techno-green.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1827877">
            <a:off x="-4049235" y="-692955"/>
            <a:ext cx="17965328" cy="16662813"/>
          </a:xfrm>
          <a:prstGeom prst="rect">
            <a:avLst/>
          </a:prstGeom>
        </p:spPr>
      </p:pic>
      <p:sp>
        <p:nvSpPr>
          <p:cNvPr id="114" name="Chevron 113"/>
          <p:cNvSpPr/>
          <p:nvPr userDrawn="1"/>
        </p:nvSpPr>
        <p:spPr>
          <a:xfrm>
            <a:off x="2742600"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22" name="Chevron 121"/>
          <p:cNvSpPr/>
          <p:nvPr userDrawn="1"/>
        </p:nvSpPr>
        <p:spPr>
          <a:xfrm>
            <a:off x="5017789"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1" name="Chevron 130"/>
          <p:cNvSpPr/>
          <p:nvPr userDrawn="1"/>
        </p:nvSpPr>
        <p:spPr>
          <a:xfrm>
            <a:off x="5397860" y="7087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7313049" y="1596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7762700" y="-112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7989155"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978998" y="572571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725539"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0" name="Chevron 359"/>
          <p:cNvSpPr/>
          <p:nvPr userDrawn="1"/>
        </p:nvSpPr>
        <p:spPr>
          <a:xfrm>
            <a:off x="-5713966"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hevron 361"/>
          <p:cNvSpPr/>
          <p:nvPr userDrawn="1"/>
        </p:nvSpPr>
        <p:spPr>
          <a:xfrm>
            <a:off x="-3311994" y="-148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hevron 369"/>
          <p:cNvSpPr/>
          <p:nvPr userDrawn="1"/>
        </p:nvSpPr>
        <p:spPr>
          <a:xfrm>
            <a:off x="17877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2" name="Chevron 371"/>
          <p:cNvSpPr/>
          <p:nvPr userDrawn="1"/>
        </p:nvSpPr>
        <p:spPr>
          <a:xfrm>
            <a:off x="-3192251" y="-106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6" name="Chevron 375"/>
          <p:cNvSpPr/>
          <p:nvPr userDrawn="1"/>
        </p:nvSpPr>
        <p:spPr>
          <a:xfrm>
            <a:off x="-3418706" y="-1131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8" name="Chevron 377"/>
          <p:cNvSpPr/>
          <p:nvPr userDrawn="1"/>
        </p:nvSpPr>
        <p:spPr>
          <a:xfrm>
            <a:off x="-1016734" y="-142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0" name="Chevron 509"/>
          <p:cNvSpPr/>
          <p:nvPr userDrawn="1"/>
        </p:nvSpPr>
        <p:spPr>
          <a:xfrm>
            <a:off x="3290812"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1" name="Chevron 510"/>
          <p:cNvSpPr/>
          <p:nvPr userDrawn="1"/>
        </p:nvSpPr>
        <p:spPr>
          <a:xfrm>
            <a:off x="5583717"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5" name="Chevron 514"/>
          <p:cNvSpPr/>
          <p:nvPr userDrawn="1"/>
        </p:nvSpPr>
        <p:spPr>
          <a:xfrm>
            <a:off x="8086577"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8" name="Chevron 517"/>
          <p:cNvSpPr/>
          <p:nvPr userDrawn="1"/>
        </p:nvSpPr>
        <p:spPr>
          <a:xfrm>
            <a:off x="5566001"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9" name="Chevron 518"/>
          <p:cNvSpPr/>
          <p:nvPr userDrawn="1"/>
        </p:nvSpPr>
        <p:spPr>
          <a:xfrm>
            <a:off x="7858906"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hevron 522"/>
          <p:cNvSpPr/>
          <p:nvPr userDrawn="1"/>
        </p:nvSpPr>
        <p:spPr>
          <a:xfrm>
            <a:off x="10361766"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hevron 525"/>
          <p:cNvSpPr/>
          <p:nvPr userDrawn="1"/>
        </p:nvSpPr>
        <p:spPr>
          <a:xfrm>
            <a:off x="3290812" y="262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7" name="Chevron 526"/>
          <p:cNvSpPr/>
          <p:nvPr userDrawn="1"/>
        </p:nvSpPr>
        <p:spPr>
          <a:xfrm>
            <a:off x="5583717" y="374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hevron 528"/>
          <p:cNvSpPr/>
          <p:nvPr userDrawn="1"/>
        </p:nvSpPr>
        <p:spPr>
          <a:xfrm>
            <a:off x="6531388" y="1914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1" name="Chevron 530"/>
          <p:cNvSpPr/>
          <p:nvPr userDrawn="1"/>
        </p:nvSpPr>
        <p:spPr>
          <a:xfrm>
            <a:off x="8086577" y="446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4" name="Chevron 533"/>
          <p:cNvSpPr/>
          <p:nvPr userDrawn="1"/>
        </p:nvSpPr>
        <p:spPr>
          <a:xfrm>
            <a:off x="7861261" y="120670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5" name="Chevron 534"/>
          <p:cNvSpPr/>
          <p:nvPr userDrawn="1"/>
        </p:nvSpPr>
        <p:spPr>
          <a:xfrm>
            <a:off x="10154166" y="232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hevron 538"/>
          <p:cNvSpPr/>
          <p:nvPr userDrawn="1"/>
        </p:nvSpPr>
        <p:spPr>
          <a:xfrm>
            <a:off x="12657026" y="304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4" name="Chevron 733"/>
          <p:cNvSpPr/>
          <p:nvPr userDrawn="1"/>
        </p:nvSpPr>
        <p:spPr>
          <a:xfrm>
            <a:off x="16623160" y="263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6" name="Chevron 735"/>
          <p:cNvSpPr/>
          <p:nvPr userDrawn="1"/>
        </p:nvSpPr>
        <p:spPr>
          <a:xfrm>
            <a:off x="16415560"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8" name="Chevron 737"/>
          <p:cNvSpPr/>
          <p:nvPr userDrawn="1"/>
        </p:nvSpPr>
        <p:spPr>
          <a:xfrm>
            <a:off x="17363231" y="381909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9" name="Chevron 738"/>
          <p:cNvSpPr/>
          <p:nvPr userDrawn="1"/>
        </p:nvSpPr>
        <p:spPr>
          <a:xfrm>
            <a:off x="16263160"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0" name="Chevron 739"/>
          <p:cNvSpPr/>
          <p:nvPr userDrawn="1"/>
        </p:nvSpPr>
        <p:spPr>
          <a:xfrm>
            <a:off x="2698136" y="59684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1" name="Chevron 740"/>
          <p:cNvSpPr/>
          <p:nvPr userDrawn="1"/>
        </p:nvSpPr>
        <p:spPr>
          <a:xfrm>
            <a:off x="16362832" y="122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2" name="Chevron 741"/>
          <p:cNvSpPr/>
          <p:nvPr userDrawn="1"/>
        </p:nvSpPr>
        <p:spPr>
          <a:xfrm>
            <a:off x="6506334" y="558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3" name="Chevron 742"/>
          <p:cNvSpPr/>
          <p:nvPr userDrawn="1"/>
        </p:nvSpPr>
        <p:spPr>
          <a:xfrm>
            <a:off x="16397844" y="453057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4" name="Chevron 743"/>
          <p:cNvSpPr/>
          <p:nvPr userDrawn="1"/>
        </p:nvSpPr>
        <p:spPr>
          <a:xfrm>
            <a:off x="18690749"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5" name="Chevron 744"/>
          <p:cNvSpPr/>
          <p:nvPr userDrawn="1"/>
        </p:nvSpPr>
        <p:spPr>
          <a:xfrm>
            <a:off x="16136377" y="227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6" name="Chevron 745"/>
          <p:cNvSpPr/>
          <p:nvPr userDrawn="1"/>
        </p:nvSpPr>
        <p:spPr>
          <a:xfrm>
            <a:off x="4753429" y="61136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7" name="Chevron 746"/>
          <p:cNvSpPr/>
          <p:nvPr userDrawn="1"/>
        </p:nvSpPr>
        <p:spPr>
          <a:xfrm>
            <a:off x="18538349"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8" name="Chevron 747"/>
          <p:cNvSpPr/>
          <p:nvPr userDrawn="1"/>
        </p:nvSpPr>
        <p:spPr>
          <a:xfrm>
            <a:off x="21193609" y="637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0" name="Chevron 749"/>
          <p:cNvSpPr/>
          <p:nvPr userDrawn="1"/>
        </p:nvSpPr>
        <p:spPr>
          <a:xfrm>
            <a:off x="16623160" y="411811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2" name="Chevron 751"/>
          <p:cNvSpPr/>
          <p:nvPr userDrawn="1"/>
        </p:nvSpPr>
        <p:spPr>
          <a:xfrm>
            <a:off x="16415560" y="713174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4" name="Chevron 753"/>
          <p:cNvSpPr/>
          <p:nvPr userDrawn="1"/>
        </p:nvSpPr>
        <p:spPr>
          <a:xfrm>
            <a:off x="17363231" y="529968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5" name="Chevron 754"/>
          <p:cNvSpPr/>
          <p:nvPr userDrawn="1"/>
        </p:nvSpPr>
        <p:spPr>
          <a:xfrm>
            <a:off x="16263160" y="234318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6" name="Chevron 755"/>
          <p:cNvSpPr/>
          <p:nvPr userDrawn="1"/>
        </p:nvSpPr>
        <p:spPr>
          <a:xfrm>
            <a:off x="4933429" y="589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7" name="Chevron 756"/>
          <p:cNvSpPr/>
          <p:nvPr userDrawn="1"/>
        </p:nvSpPr>
        <p:spPr>
          <a:xfrm>
            <a:off x="18658092" y="128382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8" name="Chevron 757"/>
          <p:cNvSpPr/>
          <p:nvPr userDrawn="1"/>
        </p:nvSpPr>
        <p:spPr>
          <a:xfrm>
            <a:off x="6815058" y="569460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9" name="Chevron 758"/>
          <p:cNvSpPr/>
          <p:nvPr userDrawn="1"/>
        </p:nvSpPr>
        <p:spPr>
          <a:xfrm>
            <a:off x="18693104" y="459179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0" name="Chevron 759"/>
          <p:cNvSpPr/>
          <p:nvPr userDrawn="1"/>
        </p:nvSpPr>
        <p:spPr>
          <a:xfrm>
            <a:off x="20986009" y="571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1" name="Chevron 760"/>
          <p:cNvSpPr/>
          <p:nvPr userDrawn="1"/>
        </p:nvSpPr>
        <p:spPr>
          <a:xfrm>
            <a:off x="18431637" y="23387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2" name="Chevron 761"/>
          <p:cNvSpPr/>
          <p:nvPr userDrawn="1"/>
        </p:nvSpPr>
        <p:spPr>
          <a:xfrm>
            <a:off x="3023379" y="535362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3" name="Chevron 762"/>
          <p:cNvSpPr/>
          <p:nvPr userDrawn="1"/>
        </p:nvSpPr>
        <p:spPr>
          <a:xfrm>
            <a:off x="1077910" y="569998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4" name="Chevron 763"/>
          <p:cNvSpPr/>
          <p:nvPr userDrawn="1"/>
        </p:nvSpPr>
        <p:spPr>
          <a:xfrm>
            <a:off x="3372587"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5" name="Chevron 764"/>
          <p:cNvSpPr/>
          <p:nvPr userDrawn="1"/>
        </p:nvSpPr>
        <p:spPr>
          <a:xfrm>
            <a:off x="5757860"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1" name="Chevron 770"/>
          <p:cNvSpPr/>
          <p:nvPr userDrawn="1"/>
        </p:nvSpPr>
        <p:spPr>
          <a:xfrm>
            <a:off x="7933377" y="-72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3" name="Chevron 772"/>
          <p:cNvSpPr/>
          <p:nvPr userDrawn="1"/>
        </p:nvSpPr>
        <p:spPr>
          <a:xfrm>
            <a:off x="8033049"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9" name="Chevron 778"/>
          <p:cNvSpPr/>
          <p:nvPr userDrawn="1"/>
        </p:nvSpPr>
        <p:spPr>
          <a:xfrm>
            <a:off x="5807226" y="573091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9" name="Chevron 788"/>
          <p:cNvSpPr/>
          <p:nvPr userDrawn="1"/>
        </p:nvSpPr>
        <p:spPr>
          <a:xfrm>
            <a:off x="10328309" y="-30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5" name="Chevron 794"/>
          <p:cNvSpPr/>
          <p:nvPr userDrawn="1"/>
        </p:nvSpPr>
        <p:spPr>
          <a:xfrm>
            <a:off x="12503826" y="-66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9" name="Chevron 798"/>
          <p:cNvSpPr/>
          <p:nvPr userDrawn="1"/>
        </p:nvSpPr>
        <p:spPr>
          <a:xfrm>
            <a:off x="6064316"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0" name="Chevron 799"/>
          <p:cNvSpPr/>
          <p:nvPr userDrawn="1"/>
        </p:nvSpPr>
        <p:spPr>
          <a:xfrm>
            <a:off x="8357221"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2" name="Chevron 801"/>
          <p:cNvSpPr/>
          <p:nvPr userDrawn="1"/>
        </p:nvSpPr>
        <p:spPr>
          <a:xfrm>
            <a:off x="9304892"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4" name="Chevron 803"/>
          <p:cNvSpPr/>
          <p:nvPr userDrawn="1"/>
        </p:nvSpPr>
        <p:spPr>
          <a:xfrm>
            <a:off x="10860081"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7" name="Chevron 806"/>
          <p:cNvSpPr/>
          <p:nvPr userDrawn="1"/>
        </p:nvSpPr>
        <p:spPr>
          <a:xfrm>
            <a:off x="8339505"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8" name="Chevron 807"/>
          <p:cNvSpPr/>
          <p:nvPr userDrawn="1"/>
        </p:nvSpPr>
        <p:spPr>
          <a:xfrm>
            <a:off x="10632410"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0" name="Chevron 809"/>
          <p:cNvSpPr/>
          <p:nvPr userDrawn="1"/>
        </p:nvSpPr>
        <p:spPr>
          <a:xfrm>
            <a:off x="11580081"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2" name="Chevron 811"/>
          <p:cNvSpPr/>
          <p:nvPr userDrawn="1"/>
        </p:nvSpPr>
        <p:spPr>
          <a:xfrm>
            <a:off x="13135270"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4" name="Chevron 813"/>
          <p:cNvSpPr/>
          <p:nvPr userDrawn="1"/>
        </p:nvSpPr>
        <p:spPr>
          <a:xfrm>
            <a:off x="8564821" y="706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5" name="Chevron 814"/>
          <p:cNvSpPr/>
          <p:nvPr userDrawn="1"/>
        </p:nvSpPr>
        <p:spPr>
          <a:xfrm>
            <a:off x="2210855" y="576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6" name="Chevron 815"/>
          <p:cNvSpPr/>
          <p:nvPr userDrawn="1"/>
        </p:nvSpPr>
        <p:spPr>
          <a:xfrm>
            <a:off x="8357221" y="1008136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7" name="Chevron 816"/>
          <p:cNvSpPr/>
          <p:nvPr userDrawn="1"/>
        </p:nvSpPr>
        <p:spPr>
          <a:xfrm>
            <a:off x="4482049" y="670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8" name="Chevron 817"/>
          <p:cNvSpPr/>
          <p:nvPr userDrawn="1"/>
        </p:nvSpPr>
        <p:spPr>
          <a:xfrm>
            <a:off x="9304892" y="824929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0" name="Chevron 819"/>
          <p:cNvSpPr/>
          <p:nvPr userDrawn="1"/>
        </p:nvSpPr>
        <p:spPr>
          <a:xfrm>
            <a:off x="10860081" y="10801366"/>
            <a:ext cx="720000" cy="72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3" name="Chevron 822"/>
          <p:cNvSpPr/>
          <p:nvPr userDrawn="1"/>
        </p:nvSpPr>
        <p:spPr>
          <a:xfrm>
            <a:off x="10634765" y="754141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4" name="Chevron 823"/>
          <p:cNvSpPr/>
          <p:nvPr userDrawn="1"/>
        </p:nvSpPr>
        <p:spPr>
          <a:xfrm>
            <a:off x="12927670" y="866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6" name="Chevron 825"/>
          <p:cNvSpPr/>
          <p:nvPr userDrawn="1"/>
        </p:nvSpPr>
        <p:spPr>
          <a:xfrm>
            <a:off x="13875341" y="682993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8" name="Chevron 827"/>
          <p:cNvSpPr/>
          <p:nvPr userDrawn="1"/>
        </p:nvSpPr>
        <p:spPr>
          <a:xfrm>
            <a:off x="15430530" y="938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28" name="Chevron 1027"/>
          <p:cNvSpPr/>
          <p:nvPr userDrawn="1"/>
        </p:nvSpPr>
        <p:spPr>
          <a:xfrm>
            <a:off x="9369194"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6" name="Chevron 1035"/>
          <p:cNvSpPr/>
          <p:nvPr userDrawn="1"/>
        </p:nvSpPr>
        <p:spPr>
          <a:xfrm>
            <a:off x="11644383"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9" name="Chevron 1038"/>
          <p:cNvSpPr/>
          <p:nvPr userDrawn="1"/>
        </p:nvSpPr>
        <p:spPr>
          <a:xfrm>
            <a:off x="4573429" y="115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0" name="Chevron 1039"/>
          <p:cNvSpPr/>
          <p:nvPr userDrawn="1"/>
        </p:nvSpPr>
        <p:spPr>
          <a:xfrm>
            <a:off x="6866334" y="227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4" name="Chevron 1043"/>
          <p:cNvSpPr/>
          <p:nvPr userDrawn="1"/>
        </p:nvSpPr>
        <p:spPr>
          <a:xfrm>
            <a:off x="9369194" y="299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2" name="Chevron 1051"/>
          <p:cNvSpPr/>
          <p:nvPr userDrawn="1"/>
        </p:nvSpPr>
        <p:spPr>
          <a:xfrm>
            <a:off x="3192587" y="714775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9" name="Chevron 1058"/>
          <p:cNvSpPr/>
          <p:nvPr userDrawn="1"/>
        </p:nvSpPr>
        <p:spPr>
          <a:xfrm>
            <a:off x="-478515" y="558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7" name="Chevron 1066"/>
          <p:cNvSpPr/>
          <p:nvPr userDrawn="1"/>
        </p:nvSpPr>
        <p:spPr>
          <a:xfrm>
            <a:off x="-10087716" y="-791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6" name="Chevron 1075"/>
          <p:cNvSpPr/>
          <p:nvPr userDrawn="1"/>
        </p:nvSpPr>
        <p:spPr>
          <a:xfrm>
            <a:off x="1039411" y="14107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3" name="Chevron 1082"/>
          <p:cNvSpPr/>
          <p:nvPr userDrawn="1"/>
        </p:nvSpPr>
        <p:spPr>
          <a:xfrm>
            <a:off x="406209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7" name="Chevron 1086"/>
          <p:cNvSpPr/>
          <p:nvPr userDrawn="1"/>
        </p:nvSpPr>
        <p:spPr>
          <a:xfrm>
            <a:off x="-3484910"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8" name="Chevron 1087"/>
          <p:cNvSpPr/>
          <p:nvPr userDrawn="1"/>
        </p:nvSpPr>
        <p:spPr>
          <a:xfrm>
            <a:off x="-1192005"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0" name="Chevron 1089"/>
          <p:cNvSpPr/>
          <p:nvPr userDrawn="1"/>
        </p:nvSpPr>
        <p:spPr>
          <a:xfrm>
            <a:off x="-244334"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2" name="Chevron 1091"/>
          <p:cNvSpPr/>
          <p:nvPr userDrawn="1"/>
        </p:nvSpPr>
        <p:spPr>
          <a:xfrm>
            <a:off x="1310855"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5" name="Chevron 1094"/>
          <p:cNvSpPr/>
          <p:nvPr userDrawn="1"/>
        </p:nvSpPr>
        <p:spPr>
          <a:xfrm>
            <a:off x="-1209721"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6" name="Chevron 1095"/>
          <p:cNvSpPr/>
          <p:nvPr userDrawn="1"/>
        </p:nvSpPr>
        <p:spPr>
          <a:xfrm>
            <a:off x="1083184"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8" name="Chevron 1097"/>
          <p:cNvSpPr/>
          <p:nvPr userDrawn="1"/>
        </p:nvSpPr>
        <p:spPr>
          <a:xfrm>
            <a:off x="2030855"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0" name="Chevron 1099"/>
          <p:cNvSpPr/>
          <p:nvPr userDrawn="1"/>
        </p:nvSpPr>
        <p:spPr>
          <a:xfrm>
            <a:off x="3586044"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2" name="Chevron 1101"/>
          <p:cNvSpPr/>
          <p:nvPr userDrawn="1"/>
        </p:nvSpPr>
        <p:spPr>
          <a:xfrm>
            <a:off x="-984405" y="2212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3" name="Chevron 1102"/>
          <p:cNvSpPr/>
          <p:nvPr userDrawn="1"/>
        </p:nvSpPr>
        <p:spPr>
          <a:xfrm>
            <a:off x="-3484910" y="410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4" name="Chevron 1103"/>
          <p:cNvSpPr/>
          <p:nvPr userDrawn="1"/>
        </p:nvSpPr>
        <p:spPr>
          <a:xfrm>
            <a:off x="-1192005" y="522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5" name="Chevron 1104"/>
          <p:cNvSpPr/>
          <p:nvPr userDrawn="1"/>
        </p:nvSpPr>
        <p:spPr>
          <a:xfrm>
            <a:off x="-15814233" y="74231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6" name="Chevron 1105"/>
          <p:cNvSpPr/>
          <p:nvPr userDrawn="1"/>
        </p:nvSpPr>
        <p:spPr>
          <a:xfrm>
            <a:off x="-244334" y="339413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8" name="Chevron 1107"/>
          <p:cNvSpPr/>
          <p:nvPr userDrawn="1"/>
        </p:nvSpPr>
        <p:spPr>
          <a:xfrm>
            <a:off x="1310855" y="594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1" name="Chevron 1110"/>
          <p:cNvSpPr/>
          <p:nvPr userDrawn="1"/>
        </p:nvSpPr>
        <p:spPr>
          <a:xfrm>
            <a:off x="1085539" y="268625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2" name="Chevron 1111"/>
          <p:cNvSpPr/>
          <p:nvPr userDrawn="1"/>
        </p:nvSpPr>
        <p:spPr>
          <a:xfrm>
            <a:off x="3378444" y="380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4" name="Chevron 1113"/>
          <p:cNvSpPr/>
          <p:nvPr userDrawn="1"/>
        </p:nvSpPr>
        <p:spPr>
          <a:xfrm>
            <a:off x="4326115" y="197477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6" name="Chevron 1115"/>
          <p:cNvSpPr/>
          <p:nvPr userDrawn="1"/>
        </p:nvSpPr>
        <p:spPr>
          <a:xfrm>
            <a:off x="5881304" y="452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68" name="Group 167"/>
          <p:cNvGrpSpPr/>
          <p:nvPr userDrawn="1"/>
        </p:nvGrpSpPr>
        <p:grpSpPr>
          <a:xfrm>
            <a:off x="-56790" y="-30574"/>
            <a:ext cx="9329317" cy="6888574"/>
            <a:chOff x="-56790" y="-30574"/>
            <a:chExt cx="9329317" cy="6888574"/>
          </a:xfrm>
        </p:grpSpPr>
        <p:grpSp>
          <p:nvGrpSpPr>
            <p:cNvPr id="169" name="Group 168"/>
            <p:cNvGrpSpPr/>
            <p:nvPr userDrawn="1"/>
          </p:nvGrpSpPr>
          <p:grpSpPr>
            <a:xfrm>
              <a:off x="-3084" y="-30574"/>
              <a:ext cx="9164084" cy="6888574"/>
              <a:chOff x="-3084" y="-30574"/>
              <a:chExt cx="9164084" cy="6888574"/>
            </a:xfrm>
          </p:grpSpPr>
          <p:sp>
            <p:nvSpPr>
              <p:cNvPr id="172" name="Rectangle 171"/>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73" name="Rectangle 172"/>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cxnSp>
          <p:nvCxnSpPr>
            <p:cNvPr id="171" name="Straight Connector 170"/>
            <p:cNvCxnSpPr/>
            <p:nvPr userDrawn="1"/>
          </p:nvCxnSpPr>
          <p:spPr bwMode="auto">
            <a:xfrm>
              <a:off x="-56790" y="6120000"/>
              <a:ext cx="9329317" cy="0"/>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75" name="Picture 17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7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77"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78" name="Straight Connector 17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619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8437 1.85185E-6 L 0.96007 1.85185E-6 " pathEditMode="relative" rAng="0" ptsTypes="AA">
                                      <p:cBhvr>
                                        <p:cTn id="6" dur="20000" fill="hold"/>
                                        <p:tgtEl>
                                          <p:spTgt spid="114"/>
                                        </p:tgtEl>
                                        <p:attrNameLst>
                                          <p:attrName>ppt_x</p:attrName>
                                          <p:attrName>ppt_y</p:attrName>
                                        </p:attrNameLst>
                                      </p:cBhvr>
                                      <p:rCtr x="43785" y="0"/>
                                    </p:animMotion>
                                  </p:childTnLst>
                                </p:cTn>
                              </p:par>
                              <p:par>
                                <p:cTn id="7" presetID="0" presetClass="path" presetSubtype="0" fill="hold" grpId="0" nodeType="withEffect">
                                  <p:stCondLst>
                                    <p:cond delay="0"/>
                                  </p:stCondLst>
                                  <p:childTnLst>
                                    <p:animMotion origin="layout" path="M 0.08437 1.85185E-6 L 0.96007 1.85185E-6 " pathEditMode="relative" rAng="0" ptsTypes="AA">
                                      <p:cBhvr>
                                        <p:cTn id="8" dur="20000" fill="hold"/>
                                        <p:tgtEl>
                                          <p:spTgt spid="122"/>
                                        </p:tgtEl>
                                        <p:attrNameLst>
                                          <p:attrName>ppt_x</p:attrName>
                                          <p:attrName>ppt_y</p:attrName>
                                        </p:attrNameLst>
                                      </p:cBhvr>
                                      <p:rCtr x="43785" y="0"/>
                                    </p:animMotion>
                                  </p:childTnLst>
                                </p:cTn>
                              </p:par>
                              <p:par>
                                <p:cTn id="9" presetID="0" presetClass="path" presetSubtype="0" fill="hold" grpId="0" nodeType="withEffect">
                                  <p:stCondLst>
                                    <p:cond delay="0"/>
                                  </p:stCondLst>
                                  <p:childTnLst>
                                    <p:animMotion origin="layout" path="M 0.04826 2.59259E-6 L 0.96007 2.59259E-6 " pathEditMode="relative" rAng="0" ptsTypes="AA">
                                      <p:cBhvr>
                                        <p:cTn id="10" dur="20000" fill="hold"/>
                                        <p:tgtEl>
                                          <p:spTgt spid="131"/>
                                        </p:tgtEl>
                                        <p:attrNameLst>
                                          <p:attrName>ppt_x</p:attrName>
                                          <p:attrName>ppt_y</p:attrName>
                                        </p:attrNameLst>
                                      </p:cBhvr>
                                      <p:rCtr x="45590" y="0"/>
                                    </p:animMotion>
                                  </p:childTnLst>
                                </p:cTn>
                              </p:par>
                              <p:par>
                                <p:cTn id="11" presetID="0" presetClass="path" presetSubtype="0" fill="hold" grpId="0" nodeType="withEffect">
                                  <p:stCondLst>
                                    <p:cond delay="0"/>
                                  </p:stCondLst>
                                  <p:childTnLst>
                                    <p:animMotion origin="layout" path="M 0.08437 1.85185E-6 L 0.96007 1.85185E-6 " pathEditMode="relative" rAng="0" ptsTypes="AA">
                                      <p:cBhvr>
                                        <p:cTn id="12" dur="20000" fill="hold"/>
                                        <p:tgtEl>
                                          <p:spTgt spid="138"/>
                                        </p:tgtEl>
                                        <p:attrNameLst>
                                          <p:attrName>ppt_x</p:attrName>
                                          <p:attrName>ppt_y</p:attrName>
                                        </p:attrNameLst>
                                      </p:cBhvr>
                                      <p:rCtr x="43785" y="0"/>
                                    </p:animMotion>
                                  </p:childTnLst>
                                </p:cTn>
                              </p:par>
                              <p:par>
                                <p:cTn id="13" presetID="0" presetClass="path" presetSubtype="0" fill="hold" grpId="0" nodeType="withEffect">
                                  <p:stCondLst>
                                    <p:cond delay="0"/>
                                  </p:stCondLst>
                                  <p:childTnLst>
                                    <p:animMotion origin="layout" path="M -0.28073 -0.04352 L 0.82222 -0.04352 " pathEditMode="relative" rAng="0" ptsTypes="AA">
                                      <p:cBhvr>
                                        <p:cTn id="14" dur="20000" fill="hold"/>
                                        <p:tgtEl>
                                          <p:spTgt spid="348"/>
                                        </p:tgtEl>
                                        <p:attrNameLst>
                                          <p:attrName>ppt_x</p:attrName>
                                          <p:attrName>ppt_y</p:attrName>
                                        </p:attrNameLst>
                                      </p:cBhvr>
                                      <p:rCtr x="55156"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352"/>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8437 1.85185E-6 L 0.96007 1.85185E-6 " pathEditMode="relative" rAng="0" ptsTypes="AA">
                                      <p:cBhvr>
                                        <p:cTn id="18" dur="20000" fill="hold"/>
                                        <p:tgtEl>
                                          <p:spTgt spid="354"/>
                                        </p:tgtEl>
                                        <p:attrNameLst>
                                          <p:attrName>ppt_x</p:attrName>
                                          <p:attrName>ppt_y</p:attrName>
                                        </p:attrNameLst>
                                      </p:cBhvr>
                                      <p:rCtr x="43785" y="0"/>
                                    </p:animMotion>
                                  </p:childTnLst>
                                </p:cTn>
                              </p:par>
                              <p:par>
                                <p:cTn id="19" presetID="0" presetClass="path" presetSubtype="0" fill="hold" grpId="0" nodeType="withEffect">
                                  <p:stCondLst>
                                    <p:cond delay="0"/>
                                  </p:stCondLst>
                                  <p:childTnLst>
                                    <p:animMotion origin="layout" path="M -0.14288 -2.96296E-6 L 0.96007 -2.96296E-6 " pathEditMode="relative" rAng="0" ptsTypes="AA">
                                      <p:cBhvr>
                                        <p:cTn id="20" dur="20000" fill="hold"/>
                                        <p:tgtEl>
                                          <p:spTgt spid="356"/>
                                        </p:tgtEl>
                                        <p:attrNameLst>
                                          <p:attrName>ppt_x</p:attrName>
                                          <p:attrName>ppt_y</p:attrName>
                                        </p:attrNameLst>
                                      </p:cBhvr>
                                      <p:rCtr x="55139" y="0"/>
                                    </p:animMotion>
                                  </p:childTnLst>
                                </p:cTn>
                              </p:par>
                              <p:par>
                                <p:cTn id="21" presetID="0" presetClass="path" presetSubtype="0" fill="hold" grpId="0" nodeType="withEffect">
                                  <p:stCondLst>
                                    <p:cond delay="0"/>
                                  </p:stCondLst>
                                  <p:childTnLst>
                                    <p:animMotion origin="layout" path="M -0.04566 1.85185E-6 L 0.96007 1.85185E-6 " pathEditMode="relative" rAng="0" ptsTypes="AA">
                                      <p:cBhvr>
                                        <p:cTn id="22" dur="20000" fill="hold"/>
                                        <p:tgtEl>
                                          <p:spTgt spid="360"/>
                                        </p:tgtEl>
                                        <p:attrNameLst>
                                          <p:attrName>ppt_x</p:attrName>
                                          <p:attrName>ppt_y</p:attrName>
                                        </p:attrNameLst>
                                      </p:cBhvr>
                                      <p:rCtr x="50278" y="0"/>
                                    </p:animMotion>
                                  </p:childTnLst>
                                </p:cTn>
                              </p:par>
                              <p:par>
                                <p:cTn id="23" presetID="0" presetClass="path" presetSubtype="0" fill="hold" grpId="0" nodeType="withEffect">
                                  <p:stCondLst>
                                    <p:cond delay="0"/>
                                  </p:stCondLst>
                                  <p:childTnLst>
                                    <p:animMotion origin="layout" path="M 0.08437 1.85185E-6 L 0.96007 1.85185E-6 " pathEditMode="relative" rAng="0" ptsTypes="AA">
                                      <p:cBhvr>
                                        <p:cTn id="24" dur="20000" fill="hold"/>
                                        <p:tgtEl>
                                          <p:spTgt spid="362"/>
                                        </p:tgtEl>
                                        <p:attrNameLst>
                                          <p:attrName>ppt_x</p:attrName>
                                          <p:attrName>ppt_y</p:attrName>
                                        </p:attrNameLst>
                                      </p:cBhvr>
                                      <p:rCtr x="43785" y="0"/>
                                    </p:animMotion>
                                  </p:childTnLst>
                                </p:cTn>
                              </p:par>
                              <p:par>
                                <p:cTn id="25" presetID="0" presetClass="path" presetSubtype="0" fill="hold" grpId="0" nodeType="withEffect">
                                  <p:stCondLst>
                                    <p:cond delay="0"/>
                                  </p:stCondLst>
                                  <p:childTnLst>
                                    <p:animMotion origin="layout" path="M 0.08437 1.85185E-6 L 0.96007 1.85185E-6 " pathEditMode="relative" rAng="0" ptsTypes="AA">
                                      <p:cBhvr>
                                        <p:cTn id="26" dur="20000" fill="hold"/>
                                        <p:tgtEl>
                                          <p:spTgt spid="370"/>
                                        </p:tgtEl>
                                        <p:attrNameLst>
                                          <p:attrName>ppt_x</p:attrName>
                                          <p:attrName>ppt_y</p:attrName>
                                        </p:attrNameLst>
                                      </p:cBhvr>
                                      <p:rCtr x="43785" y="0"/>
                                    </p:animMotion>
                                  </p:childTnLst>
                                </p:cTn>
                              </p:par>
                              <p:par>
                                <p:cTn id="27" presetID="0" presetClass="path" presetSubtype="0" fill="hold" grpId="0" nodeType="withEffect">
                                  <p:stCondLst>
                                    <p:cond delay="0"/>
                                  </p:stCondLst>
                                  <p:childTnLst>
                                    <p:animMotion origin="layout" path="M -0.14288 -2.96296E-6 L 0.96007 -2.96296E-6 " pathEditMode="relative" rAng="0" ptsTypes="AA">
                                      <p:cBhvr>
                                        <p:cTn id="28" dur="20000" fill="hold"/>
                                        <p:tgtEl>
                                          <p:spTgt spid="372"/>
                                        </p:tgtEl>
                                        <p:attrNameLst>
                                          <p:attrName>ppt_x</p:attrName>
                                          <p:attrName>ppt_y</p:attrName>
                                        </p:attrNameLst>
                                      </p:cBhvr>
                                      <p:rCtr x="55139" y="0"/>
                                    </p:animMotion>
                                  </p:childTnLst>
                                </p:cTn>
                              </p:par>
                              <p:par>
                                <p:cTn id="29" presetID="0" presetClass="path" presetSubtype="0" fill="hold" grpId="0" nodeType="withEffect">
                                  <p:stCondLst>
                                    <p:cond delay="0"/>
                                  </p:stCondLst>
                                  <p:childTnLst>
                                    <p:animMotion origin="layout" path="M -0.04566 1.85185E-6 L 0.96007 1.85185E-6 " pathEditMode="relative" rAng="0" ptsTypes="AA">
                                      <p:cBhvr>
                                        <p:cTn id="30" dur="20000" fill="hold"/>
                                        <p:tgtEl>
                                          <p:spTgt spid="376"/>
                                        </p:tgtEl>
                                        <p:attrNameLst>
                                          <p:attrName>ppt_x</p:attrName>
                                          <p:attrName>ppt_y</p:attrName>
                                        </p:attrNameLst>
                                      </p:cBhvr>
                                      <p:rCtr x="50278" y="0"/>
                                    </p:animMotion>
                                  </p:childTnLst>
                                </p:cTn>
                              </p:par>
                              <p:par>
                                <p:cTn id="31" presetID="0" presetClass="path" presetSubtype="0" fill="hold" grpId="0" nodeType="withEffect">
                                  <p:stCondLst>
                                    <p:cond delay="0"/>
                                  </p:stCondLst>
                                  <p:childTnLst>
                                    <p:animMotion origin="layout" path="M 0.08437 1.85185E-6 L 0.96007 1.85185E-6 " pathEditMode="relative" rAng="0" ptsTypes="AA">
                                      <p:cBhvr>
                                        <p:cTn id="32" dur="20000" fill="hold"/>
                                        <p:tgtEl>
                                          <p:spTgt spid="378"/>
                                        </p:tgtEl>
                                        <p:attrNameLst>
                                          <p:attrName>ppt_x</p:attrName>
                                          <p:attrName>ppt_y</p:attrName>
                                        </p:attrNameLst>
                                      </p:cBhvr>
                                      <p:rCtr x="43785" y="0"/>
                                    </p:animMotion>
                                  </p:childTnLst>
                                </p:cTn>
                              </p:par>
                              <p:par>
                                <p:cTn id="33" presetID="0" presetClass="path" presetSubtype="0" fill="hold" grpId="0" nodeType="withEffect">
                                  <p:stCondLst>
                                    <p:cond delay="0"/>
                                  </p:stCondLst>
                                  <p:childTnLst>
                                    <p:animMotion origin="layout" path="M 0.1559 -3.7037E-7 L 0.96007 -3.7037E-7 " pathEditMode="relative" rAng="0" ptsTypes="AA">
                                      <p:cBhvr>
                                        <p:cTn id="34" dur="20000" fill="hold"/>
                                        <p:tgtEl>
                                          <p:spTgt spid="510"/>
                                        </p:tgtEl>
                                        <p:attrNameLst>
                                          <p:attrName>ppt_x</p:attrName>
                                          <p:attrName>ppt_y</p:attrName>
                                        </p:attrNameLst>
                                      </p:cBhvr>
                                      <p:rCtr x="40208" y="0"/>
                                    </p:animMotion>
                                  </p:childTnLst>
                                </p:cTn>
                              </p:par>
                              <p:par>
                                <p:cTn id="35" presetID="0" presetClass="path" presetSubtype="0" fill="hold" grpId="0" nodeType="withEffect">
                                  <p:stCondLst>
                                    <p:cond delay="0"/>
                                  </p:stCondLst>
                                  <p:childTnLst>
                                    <p:animMotion origin="layout" path="M -0.27031 3.7037E-6 L 0.96007 3.7037E-6 " pathEditMode="relative" rAng="0" ptsTypes="AA">
                                      <p:cBhvr>
                                        <p:cTn id="36" dur="20000" fill="hold"/>
                                        <p:tgtEl>
                                          <p:spTgt spid="511"/>
                                        </p:tgtEl>
                                        <p:attrNameLst>
                                          <p:attrName>ppt_x</p:attrName>
                                          <p:attrName>ppt_y</p:attrName>
                                        </p:attrNameLst>
                                      </p:cBhvr>
                                      <p:rCtr x="61510" y="0"/>
                                    </p:animMotion>
                                  </p:childTnLst>
                                </p:cTn>
                              </p:par>
                              <p:par>
                                <p:cTn id="37" presetID="0" presetClass="path" presetSubtype="0" fill="hold" grpId="0" nodeType="withEffect">
                                  <p:stCondLst>
                                    <p:cond delay="0"/>
                                  </p:stCondLst>
                                  <p:childTnLst>
                                    <p:animMotion origin="layout" path="M 0.04826 2.59259E-6 L 0.96007 2.59259E-6 " pathEditMode="relative" rAng="0" ptsTypes="AA">
                                      <p:cBhvr>
                                        <p:cTn id="38" dur="20000" fill="hold"/>
                                        <p:tgtEl>
                                          <p:spTgt spid="515"/>
                                        </p:tgtEl>
                                        <p:attrNameLst>
                                          <p:attrName>ppt_x</p:attrName>
                                          <p:attrName>ppt_y</p:attrName>
                                        </p:attrNameLst>
                                      </p:cBhvr>
                                      <p:rCtr x="45590" y="0"/>
                                    </p:animMotion>
                                  </p:childTnLst>
                                </p:cTn>
                              </p:par>
                              <p:par>
                                <p:cTn id="39" presetID="0" presetClass="path" presetSubtype="0" fill="hold" grpId="0" nodeType="withEffect">
                                  <p:stCondLst>
                                    <p:cond delay="0"/>
                                  </p:stCondLst>
                                  <p:childTnLst>
                                    <p:animMotion origin="layout" path="M 0.1559 -3.7037E-7 L 0.96007 -3.7037E-7 " pathEditMode="relative" rAng="0" ptsTypes="AA">
                                      <p:cBhvr>
                                        <p:cTn id="40" dur="20000" fill="hold"/>
                                        <p:tgtEl>
                                          <p:spTgt spid="518"/>
                                        </p:tgtEl>
                                        <p:attrNameLst>
                                          <p:attrName>ppt_x</p:attrName>
                                          <p:attrName>ppt_y</p:attrName>
                                        </p:attrNameLst>
                                      </p:cBhvr>
                                      <p:rCtr x="40208" y="0"/>
                                    </p:animMotion>
                                  </p:childTnLst>
                                </p:cTn>
                              </p:par>
                              <p:par>
                                <p:cTn id="41" presetID="0" presetClass="path" presetSubtype="0" fill="hold" grpId="0" nodeType="withEffect">
                                  <p:stCondLst>
                                    <p:cond delay="0"/>
                                  </p:stCondLst>
                                  <p:childTnLst>
                                    <p:animMotion origin="layout" path="M -0.27031 3.7037E-6 L 0.96007 3.7037E-6 " pathEditMode="relative" rAng="0" ptsTypes="AA">
                                      <p:cBhvr>
                                        <p:cTn id="42" dur="20000" fill="hold"/>
                                        <p:tgtEl>
                                          <p:spTgt spid="519"/>
                                        </p:tgtEl>
                                        <p:attrNameLst>
                                          <p:attrName>ppt_x</p:attrName>
                                          <p:attrName>ppt_y</p:attrName>
                                        </p:attrNameLst>
                                      </p:cBhvr>
                                      <p:rCtr x="61510" y="0"/>
                                    </p:animMotion>
                                  </p:childTnLst>
                                </p:cTn>
                              </p:par>
                              <p:par>
                                <p:cTn id="43" presetID="0" presetClass="path" presetSubtype="0" fill="hold" grpId="0" nodeType="withEffect">
                                  <p:stCondLst>
                                    <p:cond delay="0"/>
                                  </p:stCondLst>
                                  <p:childTnLst>
                                    <p:animMotion origin="layout" path="M 0.04826 2.59259E-6 L 0.96007 2.59259E-6 " pathEditMode="relative" rAng="0" ptsTypes="AA">
                                      <p:cBhvr>
                                        <p:cTn id="44" dur="20000" fill="hold"/>
                                        <p:tgtEl>
                                          <p:spTgt spid="523"/>
                                        </p:tgtEl>
                                        <p:attrNameLst>
                                          <p:attrName>ppt_x</p:attrName>
                                          <p:attrName>ppt_y</p:attrName>
                                        </p:attrNameLst>
                                      </p:cBhvr>
                                      <p:rCtr x="45590" y="0"/>
                                    </p:animMotion>
                                  </p:childTnLst>
                                </p:cTn>
                              </p:par>
                              <p:par>
                                <p:cTn id="45" presetID="0" presetClass="path" presetSubtype="0" fill="hold" grpId="0" nodeType="withEffect">
                                  <p:stCondLst>
                                    <p:cond delay="0"/>
                                  </p:stCondLst>
                                  <p:childTnLst>
                                    <p:animMotion origin="layout" path="M 0.1559 -3.7037E-7 L 0.96007 -3.7037E-7 " pathEditMode="relative" rAng="0" ptsTypes="AA">
                                      <p:cBhvr>
                                        <p:cTn id="46" dur="20000" fill="hold"/>
                                        <p:tgtEl>
                                          <p:spTgt spid="526"/>
                                        </p:tgtEl>
                                        <p:attrNameLst>
                                          <p:attrName>ppt_x</p:attrName>
                                          <p:attrName>ppt_y</p:attrName>
                                        </p:attrNameLst>
                                      </p:cBhvr>
                                      <p:rCtr x="40208" y="0"/>
                                    </p:animMotion>
                                  </p:childTnLst>
                                </p:cTn>
                              </p:par>
                              <p:par>
                                <p:cTn id="47" presetID="0" presetClass="path" presetSubtype="0" fill="hold" grpId="0" nodeType="withEffect">
                                  <p:stCondLst>
                                    <p:cond delay="0"/>
                                  </p:stCondLst>
                                  <p:childTnLst>
                                    <p:animMotion origin="layout" path="M -0.27031 3.7037E-6 L 0.96007 3.7037E-6 " pathEditMode="relative" rAng="0" ptsTypes="AA">
                                      <p:cBhvr>
                                        <p:cTn id="48" dur="20000" fill="hold"/>
                                        <p:tgtEl>
                                          <p:spTgt spid="527"/>
                                        </p:tgtEl>
                                        <p:attrNameLst>
                                          <p:attrName>ppt_x</p:attrName>
                                          <p:attrName>ppt_y</p:attrName>
                                        </p:attrNameLst>
                                      </p:cBhvr>
                                      <p:rCtr x="61510" y="0"/>
                                    </p:animMotion>
                                  </p:childTnLst>
                                </p:cTn>
                              </p:par>
                              <p:par>
                                <p:cTn id="49" presetID="0" presetClass="path" presetSubtype="0" fill="hold" grpId="0" nodeType="withEffect">
                                  <p:stCondLst>
                                    <p:cond delay="0"/>
                                  </p:stCondLst>
                                  <p:childTnLst>
                                    <p:animMotion origin="layout" path="M -0.37396 3.33333E-6 L 0.96007 3.33333E-6 " pathEditMode="relative" rAng="0" ptsTypes="AA">
                                      <p:cBhvr>
                                        <p:cTn id="50" dur="20000" fill="hold"/>
                                        <p:tgtEl>
                                          <p:spTgt spid="529"/>
                                        </p:tgtEl>
                                        <p:attrNameLst>
                                          <p:attrName>ppt_x</p:attrName>
                                          <p:attrName>ppt_y</p:attrName>
                                        </p:attrNameLst>
                                      </p:cBhvr>
                                      <p:rCtr x="66701" y="0"/>
                                    </p:animMotion>
                                  </p:childTnLst>
                                </p:cTn>
                              </p:par>
                              <p:par>
                                <p:cTn id="51" presetID="0" presetClass="path" presetSubtype="0" fill="hold" grpId="0" nodeType="withEffect">
                                  <p:stCondLst>
                                    <p:cond delay="0"/>
                                  </p:stCondLst>
                                  <p:childTnLst>
                                    <p:animMotion origin="layout" path="M 0.04826 2.59259E-6 L 0.96007 2.59259E-6 " pathEditMode="relative" rAng="0" ptsTypes="AA">
                                      <p:cBhvr>
                                        <p:cTn id="52" dur="20000" fill="hold"/>
                                        <p:tgtEl>
                                          <p:spTgt spid="531"/>
                                        </p:tgtEl>
                                        <p:attrNameLst>
                                          <p:attrName>ppt_x</p:attrName>
                                          <p:attrName>ppt_y</p:attrName>
                                        </p:attrNameLst>
                                      </p:cBhvr>
                                      <p:rCtr x="45590" y="0"/>
                                    </p:animMotion>
                                  </p:childTnLst>
                                </p:cTn>
                              </p:par>
                              <p:par>
                                <p:cTn id="53" presetID="0" presetClass="path" presetSubtype="0" fill="hold" grpId="0" nodeType="withEffect">
                                  <p:stCondLst>
                                    <p:cond delay="0"/>
                                  </p:stCondLst>
                                  <p:childTnLst>
                                    <p:animMotion origin="layout" path="M 0.1559 -3.7037E-7 L 0.96007 -3.7037E-7 " pathEditMode="relative" rAng="0" ptsTypes="AA">
                                      <p:cBhvr>
                                        <p:cTn id="54" dur="20000" fill="hold"/>
                                        <p:tgtEl>
                                          <p:spTgt spid="534"/>
                                        </p:tgtEl>
                                        <p:attrNameLst>
                                          <p:attrName>ppt_x</p:attrName>
                                          <p:attrName>ppt_y</p:attrName>
                                        </p:attrNameLst>
                                      </p:cBhvr>
                                      <p:rCtr x="40208" y="0"/>
                                    </p:animMotion>
                                  </p:childTnLst>
                                </p:cTn>
                              </p:par>
                              <p:par>
                                <p:cTn id="55" presetID="0" presetClass="path" presetSubtype="0" fill="hold" grpId="0" nodeType="withEffect">
                                  <p:stCondLst>
                                    <p:cond delay="0"/>
                                  </p:stCondLst>
                                  <p:childTnLst>
                                    <p:animMotion origin="layout" path="M -0.27031 3.7037E-6 L 0.96007 3.7037E-6 " pathEditMode="relative" rAng="0" ptsTypes="AA">
                                      <p:cBhvr>
                                        <p:cTn id="56" dur="20000" fill="hold"/>
                                        <p:tgtEl>
                                          <p:spTgt spid="535"/>
                                        </p:tgtEl>
                                        <p:attrNameLst>
                                          <p:attrName>ppt_x</p:attrName>
                                          <p:attrName>ppt_y</p:attrName>
                                        </p:attrNameLst>
                                      </p:cBhvr>
                                      <p:rCtr x="61510" y="0"/>
                                    </p:animMotion>
                                  </p:childTnLst>
                                </p:cTn>
                              </p:par>
                              <p:par>
                                <p:cTn id="57" presetID="0" presetClass="path" presetSubtype="0" fill="hold" grpId="0" nodeType="withEffect">
                                  <p:stCondLst>
                                    <p:cond delay="0"/>
                                  </p:stCondLst>
                                  <p:childTnLst>
                                    <p:animMotion origin="layout" path="M 0.04826 2.59259E-6 L 0.96007 2.59259E-6 " pathEditMode="relative" rAng="0" ptsTypes="AA">
                                      <p:cBhvr>
                                        <p:cTn id="58" dur="20000" fill="hold"/>
                                        <p:tgtEl>
                                          <p:spTgt spid="539"/>
                                        </p:tgtEl>
                                        <p:attrNameLst>
                                          <p:attrName>ppt_x</p:attrName>
                                          <p:attrName>ppt_y</p:attrName>
                                        </p:attrNameLst>
                                      </p:cBhvr>
                                      <p:rCtr x="45590" y="0"/>
                                    </p:animMotion>
                                  </p:childTnLst>
                                </p:cTn>
                              </p:par>
                              <p:par>
                                <p:cTn id="59" presetID="0" presetClass="path" presetSubtype="0" fill="hold" grpId="0" nodeType="withEffect">
                                  <p:stCondLst>
                                    <p:cond delay="0"/>
                                  </p:stCondLst>
                                  <p:childTnLst>
                                    <p:animMotion origin="layout" path="M -0.26615 -4.44444E-6 L 0.96007 -4.44444E-6 " pathEditMode="relative" rAng="0" ptsTypes="AA">
                                      <p:cBhvr>
                                        <p:cTn id="60" dur="20000" fill="hold"/>
                                        <p:tgtEl>
                                          <p:spTgt spid="734"/>
                                        </p:tgtEl>
                                        <p:attrNameLst>
                                          <p:attrName>ppt_x</p:attrName>
                                          <p:attrName>ppt_y</p:attrName>
                                        </p:attrNameLst>
                                      </p:cBhvr>
                                      <p:rCtr x="61302" y="0"/>
                                    </p:animMotion>
                                  </p:childTnLst>
                                </p:cTn>
                              </p:par>
                              <p:par>
                                <p:cTn id="61" presetID="0" presetClass="path" presetSubtype="0" fill="hold" grpId="0" nodeType="withEffect">
                                  <p:stCondLst>
                                    <p:cond delay="0"/>
                                  </p:stCondLst>
                                  <p:childTnLst>
                                    <p:animMotion origin="layout" path="M -0.27031 3.7037E-6 L 0.96007 3.7037E-6 " pathEditMode="relative" rAng="0" ptsTypes="AA">
                                      <p:cBhvr>
                                        <p:cTn id="62" dur="20000" fill="hold"/>
                                        <p:tgtEl>
                                          <p:spTgt spid="736"/>
                                        </p:tgtEl>
                                        <p:attrNameLst>
                                          <p:attrName>ppt_x</p:attrName>
                                          <p:attrName>ppt_y</p:attrName>
                                        </p:attrNameLst>
                                      </p:cBhvr>
                                      <p:rCtr x="61510" y="0"/>
                                    </p:animMotion>
                                  </p:childTnLst>
                                </p:cTn>
                              </p:par>
                              <p:par>
                                <p:cTn id="63" presetID="0" presetClass="path" presetSubtype="0" fill="hold" grpId="0" nodeType="withEffect">
                                  <p:stCondLst>
                                    <p:cond delay="0"/>
                                  </p:stCondLst>
                                  <p:childTnLst>
                                    <p:animMotion origin="layout" path="M -0.37396 3.33333E-6 L 0.96007 3.33333E-6 " pathEditMode="relative" rAng="0" ptsTypes="AA">
                                      <p:cBhvr>
                                        <p:cTn id="64" dur="20000" fill="hold"/>
                                        <p:tgtEl>
                                          <p:spTgt spid="738"/>
                                        </p:tgtEl>
                                        <p:attrNameLst>
                                          <p:attrName>ppt_x</p:attrName>
                                          <p:attrName>ppt_y</p:attrName>
                                        </p:attrNameLst>
                                      </p:cBhvr>
                                      <p:rCtr x="66701" y="0"/>
                                    </p:animMotion>
                                  </p:childTnLst>
                                </p:cTn>
                              </p:par>
                              <p:par>
                                <p:cTn id="65" presetID="0" presetClass="path" presetSubtype="0" fill="hold" grpId="0" nodeType="withEffect">
                                  <p:stCondLst>
                                    <p:cond delay="0"/>
                                  </p:stCondLst>
                                  <p:childTnLst>
                                    <p:animMotion origin="layout" path="M 0.08437 1.85185E-6 L 0.96007 1.85185E-6 " pathEditMode="relative" rAng="0" ptsTypes="AA">
                                      <p:cBhvr>
                                        <p:cTn id="66" dur="20000" fill="hold"/>
                                        <p:tgtEl>
                                          <p:spTgt spid="739"/>
                                        </p:tgtEl>
                                        <p:attrNameLst>
                                          <p:attrName>ppt_x</p:attrName>
                                          <p:attrName>ppt_y</p:attrName>
                                        </p:attrNameLst>
                                      </p:cBhvr>
                                      <p:rCtr x="43785" y="0"/>
                                    </p:animMotion>
                                  </p:childTnLst>
                                </p:cTn>
                              </p:par>
                              <p:par>
                                <p:cTn id="67" presetID="0" presetClass="path" presetSubtype="0" fill="hold" grpId="0" nodeType="withEffect">
                                  <p:stCondLst>
                                    <p:cond delay="0"/>
                                  </p:stCondLst>
                                  <p:childTnLst>
                                    <p:animMotion origin="layout" path="M 0.04826 2.59259E-6 L 0.96007 2.59259E-6 " pathEditMode="relative" rAng="0" ptsTypes="AA">
                                      <p:cBhvr>
                                        <p:cTn id="68" dur="20000" fill="hold"/>
                                        <p:tgtEl>
                                          <p:spTgt spid="740"/>
                                        </p:tgtEl>
                                        <p:attrNameLst>
                                          <p:attrName>ppt_x</p:attrName>
                                          <p:attrName>ppt_y</p:attrName>
                                        </p:attrNameLst>
                                      </p:cBhvr>
                                      <p:rCtr x="45590" y="0"/>
                                    </p:animMotion>
                                  </p:childTnLst>
                                </p:cTn>
                              </p:par>
                              <p:par>
                                <p:cTn id="69" presetID="0" presetClass="path" presetSubtype="0" fill="hold" grpId="0" nodeType="withEffect">
                                  <p:stCondLst>
                                    <p:cond delay="0"/>
                                  </p:stCondLst>
                                  <p:childTnLst>
                                    <p:animMotion origin="layout" path="M -0.14288 -2.96296E-6 L 0.96007 -2.96296E-6 " pathEditMode="relative" rAng="0" ptsTypes="AA">
                                      <p:cBhvr>
                                        <p:cTn id="70" dur="20000" fill="hold"/>
                                        <p:tgtEl>
                                          <p:spTgt spid="741"/>
                                        </p:tgtEl>
                                        <p:attrNameLst>
                                          <p:attrName>ppt_x</p:attrName>
                                          <p:attrName>ppt_y</p:attrName>
                                        </p:attrNameLst>
                                      </p:cBhvr>
                                      <p:rCtr x="55139" y="0"/>
                                    </p:animMotion>
                                  </p:childTnLst>
                                </p:cTn>
                              </p:par>
                              <p:par>
                                <p:cTn id="71" presetID="0" presetClass="path" presetSubtype="0" fill="hold" grpId="0" nodeType="withEffect">
                                  <p:stCondLst>
                                    <p:cond delay="0"/>
                                  </p:stCondLst>
                                  <p:childTnLst>
                                    <p:animMotion origin="layout" path="M -0.26615 -4.44444E-6 L 0.96007 -4.44444E-6 " pathEditMode="relative" rAng="0" ptsTypes="AA">
                                      <p:cBhvr>
                                        <p:cTn id="72" dur="20000" fill="hold"/>
                                        <p:tgtEl>
                                          <p:spTgt spid="742"/>
                                        </p:tgtEl>
                                        <p:attrNameLst>
                                          <p:attrName>ppt_x</p:attrName>
                                          <p:attrName>ppt_y</p:attrName>
                                        </p:attrNameLst>
                                      </p:cBhvr>
                                      <p:rCtr x="61302" y="0"/>
                                    </p:animMotion>
                                  </p:childTnLst>
                                </p:cTn>
                              </p:par>
                              <p:par>
                                <p:cTn id="73" presetID="0" presetClass="path" presetSubtype="0" fill="hold" grpId="0" nodeType="withEffect">
                                  <p:stCondLst>
                                    <p:cond delay="0"/>
                                  </p:stCondLst>
                                  <p:childTnLst>
                                    <p:animMotion origin="layout" path="M 0.1559 -3.7037E-7 L 0.96007 -3.7037E-7 " pathEditMode="relative" rAng="0" ptsTypes="AA">
                                      <p:cBhvr>
                                        <p:cTn id="74" dur="20000" fill="hold"/>
                                        <p:tgtEl>
                                          <p:spTgt spid="743"/>
                                        </p:tgtEl>
                                        <p:attrNameLst>
                                          <p:attrName>ppt_x</p:attrName>
                                          <p:attrName>ppt_y</p:attrName>
                                        </p:attrNameLst>
                                      </p:cBhvr>
                                      <p:rCtr x="40208" y="0"/>
                                    </p:animMotion>
                                  </p:childTnLst>
                                </p:cTn>
                              </p:par>
                              <p:par>
                                <p:cTn id="75" presetID="0" presetClass="path" presetSubtype="0" fill="hold" grpId="0" nodeType="withEffect">
                                  <p:stCondLst>
                                    <p:cond delay="0"/>
                                  </p:stCondLst>
                                  <p:childTnLst>
                                    <p:animMotion origin="layout" path="M -0.27031 3.7037E-6 L 0.96007 3.7037E-6 " pathEditMode="relative" rAng="0" ptsTypes="AA">
                                      <p:cBhvr>
                                        <p:cTn id="76" dur="20000" fill="hold"/>
                                        <p:tgtEl>
                                          <p:spTgt spid="744"/>
                                        </p:tgtEl>
                                        <p:attrNameLst>
                                          <p:attrName>ppt_x</p:attrName>
                                          <p:attrName>ppt_y</p:attrName>
                                        </p:attrNameLst>
                                      </p:cBhvr>
                                      <p:rCtr x="61510"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745"/>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37396 3.33333E-6 L 0.96007 3.33333E-6 " pathEditMode="relative" rAng="0" ptsTypes="AA">
                                      <p:cBhvr>
                                        <p:cTn id="80" dur="20000" fill="hold"/>
                                        <p:tgtEl>
                                          <p:spTgt spid="746"/>
                                        </p:tgtEl>
                                        <p:attrNameLst>
                                          <p:attrName>ppt_x</p:attrName>
                                          <p:attrName>ppt_y</p:attrName>
                                        </p:attrNameLst>
                                      </p:cBhvr>
                                      <p:rCtr x="66701" y="0"/>
                                    </p:animMotion>
                                  </p:childTnLst>
                                </p:cTn>
                              </p:par>
                              <p:par>
                                <p:cTn id="81" presetID="0" presetClass="path" presetSubtype="0" fill="hold" grpId="0" nodeType="withEffect">
                                  <p:stCondLst>
                                    <p:cond delay="0"/>
                                  </p:stCondLst>
                                  <p:childTnLst>
                                    <p:animMotion origin="layout" path="M 0.08437 1.85185E-6 L 0.96007 1.85185E-6 " pathEditMode="relative" rAng="0" ptsTypes="AA">
                                      <p:cBhvr>
                                        <p:cTn id="82" dur="20000" fill="hold"/>
                                        <p:tgtEl>
                                          <p:spTgt spid="747"/>
                                        </p:tgtEl>
                                        <p:attrNameLst>
                                          <p:attrName>ppt_x</p:attrName>
                                          <p:attrName>ppt_y</p:attrName>
                                        </p:attrNameLst>
                                      </p:cBhvr>
                                      <p:rCtr x="43785" y="0"/>
                                    </p:animMotion>
                                  </p:childTnLst>
                                </p:cTn>
                              </p:par>
                              <p:par>
                                <p:cTn id="83" presetID="0" presetClass="path" presetSubtype="0" fill="hold" grpId="0" nodeType="withEffect">
                                  <p:stCondLst>
                                    <p:cond delay="0"/>
                                  </p:stCondLst>
                                  <p:childTnLst>
                                    <p:animMotion origin="layout" path="M 0.04826 2.59259E-6 L 0.96007 2.59259E-6 " pathEditMode="relative" rAng="0" ptsTypes="AA">
                                      <p:cBhvr>
                                        <p:cTn id="84" dur="20000" fill="hold"/>
                                        <p:tgtEl>
                                          <p:spTgt spid="748"/>
                                        </p:tgtEl>
                                        <p:attrNameLst>
                                          <p:attrName>ppt_x</p:attrName>
                                          <p:attrName>ppt_y</p:attrName>
                                        </p:attrNameLst>
                                      </p:cBhvr>
                                      <p:rCtr x="45590" y="0"/>
                                    </p:animMotion>
                                  </p:childTnLst>
                                </p:cTn>
                              </p:par>
                              <p:par>
                                <p:cTn id="85" presetID="0" presetClass="path" presetSubtype="0" fill="hold" grpId="0" nodeType="withEffect">
                                  <p:stCondLst>
                                    <p:cond delay="0"/>
                                  </p:stCondLst>
                                  <p:childTnLst>
                                    <p:animMotion origin="layout" path="M -0.26615 -4.44444E-6 L 0.96007 -4.44444E-6 " pathEditMode="relative" rAng="0" ptsTypes="AA">
                                      <p:cBhvr>
                                        <p:cTn id="86" dur="20000" fill="hold"/>
                                        <p:tgtEl>
                                          <p:spTgt spid="750"/>
                                        </p:tgtEl>
                                        <p:attrNameLst>
                                          <p:attrName>ppt_x</p:attrName>
                                          <p:attrName>ppt_y</p:attrName>
                                        </p:attrNameLst>
                                      </p:cBhvr>
                                      <p:rCtr x="61302" y="0"/>
                                    </p:animMotion>
                                  </p:childTnLst>
                                </p:cTn>
                              </p:par>
                              <p:par>
                                <p:cTn id="87" presetID="0" presetClass="path" presetSubtype="0" fill="hold" grpId="0" nodeType="withEffect">
                                  <p:stCondLst>
                                    <p:cond delay="0"/>
                                  </p:stCondLst>
                                  <p:childTnLst>
                                    <p:animMotion origin="layout" path="M -0.27031 3.7037E-6 L 0.96007 3.7037E-6 " pathEditMode="relative" rAng="0" ptsTypes="AA">
                                      <p:cBhvr>
                                        <p:cTn id="88" dur="20000" fill="hold"/>
                                        <p:tgtEl>
                                          <p:spTgt spid="752"/>
                                        </p:tgtEl>
                                        <p:attrNameLst>
                                          <p:attrName>ppt_x</p:attrName>
                                          <p:attrName>ppt_y</p:attrName>
                                        </p:attrNameLst>
                                      </p:cBhvr>
                                      <p:rCtr x="61510" y="0"/>
                                    </p:animMotion>
                                  </p:childTnLst>
                                </p:cTn>
                              </p:par>
                              <p:par>
                                <p:cTn id="89" presetID="0" presetClass="path" presetSubtype="0" fill="hold" grpId="0" nodeType="withEffect">
                                  <p:stCondLst>
                                    <p:cond delay="0"/>
                                  </p:stCondLst>
                                  <p:childTnLst>
                                    <p:animMotion origin="layout" path="M -0.37396 3.33333E-6 L 0.96007 3.33333E-6 " pathEditMode="relative" rAng="0" ptsTypes="AA">
                                      <p:cBhvr>
                                        <p:cTn id="90" dur="20000" fill="hold"/>
                                        <p:tgtEl>
                                          <p:spTgt spid="754"/>
                                        </p:tgtEl>
                                        <p:attrNameLst>
                                          <p:attrName>ppt_x</p:attrName>
                                          <p:attrName>ppt_y</p:attrName>
                                        </p:attrNameLst>
                                      </p:cBhvr>
                                      <p:rCtr x="66701" y="0"/>
                                    </p:animMotion>
                                  </p:childTnLst>
                                </p:cTn>
                              </p:par>
                              <p:par>
                                <p:cTn id="91" presetID="0" presetClass="path" presetSubtype="0" fill="hold" grpId="0" nodeType="withEffect">
                                  <p:stCondLst>
                                    <p:cond delay="0"/>
                                  </p:stCondLst>
                                  <p:childTnLst>
                                    <p:animMotion origin="layout" path="M 0.08437 1.85185E-6 L 0.96007 1.85185E-6 " pathEditMode="relative" rAng="0" ptsTypes="AA">
                                      <p:cBhvr>
                                        <p:cTn id="92" dur="20000" fill="hold"/>
                                        <p:tgtEl>
                                          <p:spTgt spid="755"/>
                                        </p:tgtEl>
                                        <p:attrNameLst>
                                          <p:attrName>ppt_x</p:attrName>
                                          <p:attrName>ppt_y</p:attrName>
                                        </p:attrNameLst>
                                      </p:cBhvr>
                                      <p:rCtr x="43785" y="0"/>
                                    </p:animMotion>
                                  </p:childTnLst>
                                </p:cTn>
                              </p:par>
                              <p:par>
                                <p:cTn id="93" presetID="0" presetClass="path" presetSubtype="0" fill="hold" grpId="0" nodeType="withEffect">
                                  <p:stCondLst>
                                    <p:cond delay="0"/>
                                  </p:stCondLst>
                                  <p:childTnLst>
                                    <p:animMotion origin="layout" path="M 0.04826 2.59259E-6 L 0.96007 2.59259E-6 " pathEditMode="relative" rAng="0" ptsTypes="AA">
                                      <p:cBhvr>
                                        <p:cTn id="94" dur="20000" fill="hold"/>
                                        <p:tgtEl>
                                          <p:spTgt spid="756"/>
                                        </p:tgtEl>
                                        <p:attrNameLst>
                                          <p:attrName>ppt_x</p:attrName>
                                          <p:attrName>ppt_y</p:attrName>
                                        </p:attrNameLst>
                                      </p:cBhvr>
                                      <p:rCtr x="45590"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757"/>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758"/>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1559 -3.7037E-7 L 0.96007 -3.7037E-7 " pathEditMode="relative" rAng="0" ptsTypes="AA">
                                      <p:cBhvr>
                                        <p:cTn id="100" dur="20000" fill="hold"/>
                                        <p:tgtEl>
                                          <p:spTgt spid="759"/>
                                        </p:tgtEl>
                                        <p:attrNameLst>
                                          <p:attrName>ppt_x</p:attrName>
                                          <p:attrName>ppt_y</p:attrName>
                                        </p:attrNameLst>
                                      </p:cBhvr>
                                      <p:rCtr x="40208" y="0"/>
                                    </p:animMotion>
                                  </p:childTnLst>
                                </p:cTn>
                              </p:par>
                              <p:par>
                                <p:cTn id="101" presetID="0" presetClass="path" presetSubtype="0" fill="hold" grpId="0" nodeType="withEffect">
                                  <p:stCondLst>
                                    <p:cond delay="0"/>
                                  </p:stCondLst>
                                  <p:childTnLst>
                                    <p:animMotion origin="layout" path="M -0.27031 3.7037E-6 L 0.96007 3.7037E-6 " pathEditMode="relative" rAng="0" ptsTypes="AA">
                                      <p:cBhvr>
                                        <p:cTn id="102" dur="20000" fill="hold"/>
                                        <p:tgtEl>
                                          <p:spTgt spid="760"/>
                                        </p:tgtEl>
                                        <p:attrNameLst>
                                          <p:attrName>ppt_x</p:attrName>
                                          <p:attrName>ppt_y</p:attrName>
                                        </p:attrNameLst>
                                      </p:cBhvr>
                                      <p:rCtr x="61510" y="0"/>
                                    </p:animMotion>
                                  </p:childTnLst>
                                </p:cTn>
                              </p:par>
                              <p:par>
                                <p:cTn id="103" presetID="0" presetClass="path" presetSubtype="0" fill="hold" grpId="0" nodeType="withEffect">
                                  <p:stCondLst>
                                    <p:cond delay="0"/>
                                  </p:stCondLst>
                                  <p:childTnLst>
                                    <p:animMotion origin="layout" path="M -0.04566 1.85185E-6 L 0.96007 1.85185E-6 " pathEditMode="relative" rAng="0" ptsTypes="AA">
                                      <p:cBhvr>
                                        <p:cTn id="104" dur="20000" fill="hold"/>
                                        <p:tgtEl>
                                          <p:spTgt spid="761"/>
                                        </p:tgtEl>
                                        <p:attrNameLst>
                                          <p:attrName>ppt_x</p:attrName>
                                          <p:attrName>ppt_y</p:attrName>
                                        </p:attrNameLst>
                                      </p:cBhvr>
                                      <p:rCtr x="50278" y="0"/>
                                    </p:animMotion>
                                  </p:childTnLst>
                                </p:cTn>
                              </p:par>
                              <p:par>
                                <p:cTn id="105" presetID="0" presetClass="path" presetSubtype="0" fill="hold" grpId="0" nodeType="withEffect">
                                  <p:stCondLst>
                                    <p:cond delay="0"/>
                                  </p:stCondLst>
                                  <p:childTnLst>
                                    <p:animMotion origin="layout" path="M -0.37396 3.33333E-6 L 0.96007 3.33333E-6 " pathEditMode="relative" rAng="0" ptsTypes="AA">
                                      <p:cBhvr>
                                        <p:cTn id="106" dur="20000" fill="hold"/>
                                        <p:tgtEl>
                                          <p:spTgt spid="762"/>
                                        </p:tgtEl>
                                        <p:attrNameLst>
                                          <p:attrName>ppt_x</p:attrName>
                                          <p:attrName>ppt_y</p:attrName>
                                        </p:attrNameLst>
                                      </p:cBhvr>
                                      <p:rCtr x="66701" y="0"/>
                                    </p:animMotion>
                                  </p:childTnLst>
                                </p:cTn>
                              </p:par>
                              <p:par>
                                <p:cTn id="107" presetID="0" presetClass="path" presetSubtype="0" fill="hold" grpId="0" nodeType="withEffect">
                                  <p:stCondLst>
                                    <p:cond delay="0"/>
                                  </p:stCondLst>
                                  <p:childTnLst>
                                    <p:animMotion origin="layout" path="M 0.08437 1.85185E-6 L 0.96007 1.85185E-6 " pathEditMode="relative" rAng="0" ptsTypes="AA">
                                      <p:cBhvr>
                                        <p:cTn id="108" dur="20000" fill="hold"/>
                                        <p:tgtEl>
                                          <p:spTgt spid="763"/>
                                        </p:tgtEl>
                                        <p:attrNameLst>
                                          <p:attrName>ppt_x</p:attrName>
                                          <p:attrName>ppt_y</p:attrName>
                                        </p:attrNameLst>
                                      </p:cBhvr>
                                      <p:rCtr x="43785" y="0"/>
                                    </p:animMotion>
                                  </p:childTnLst>
                                </p:cTn>
                              </p:par>
                              <p:par>
                                <p:cTn id="109" presetID="0" presetClass="path" presetSubtype="0" fill="hold" grpId="0" nodeType="withEffect">
                                  <p:stCondLst>
                                    <p:cond delay="0"/>
                                  </p:stCondLst>
                                  <p:childTnLst>
                                    <p:animMotion origin="layout" path="M 0.04826 2.59259E-6 L 0.96007 2.59259E-6 " pathEditMode="relative" rAng="0" ptsTypes="AA">
                                      <p:cBhvr>
                                        <p:cTn id="110" dur="20000" fill="hold"/>
                                        <p:tgtEl>
                                          <p:spTgt spid="764"/>
                                        </p:tgtEl>
                                        <p:attrNameLst>
                                          <p:attrName>ppt_x</p:attrName>
                                          <p:attrName>ppt_y</p:attrName>
                                        </p:attrNameLst>
                                      </p:cBhvr>
                                      <p:rCtr x="45590" y="0"/>
                                    </p:animMotion>
                                  </p:childTnLst>
                                </p:cTn>
                              </p:par>
                              <p:par>
                                <p:cTn id="111" presetID="0" presetClass="path" presetSubtype="0" fill="hold" grpId="0" nodeType="withEffect">
                                  <p:stCondLst>
                                    <p:cond delay="0"/>
                                  </p:stCondLst>
                                  <p:childTnLst>
                                    <p:animMotion origin="layout" path="M -0.28073 -0.04352 L 0.82222 -0.04352 " pathEditMode="relative" rAng="0" ptsTypes="AA">
                                      <p:cBhvr>
                                        <p:cTn id="112" dur="20000" fill="hold"/>
                                        <p:tgtEl>
                                          <p:spTgt spid="765"/>
                                        </p:tgtEl>
                                        <p:attrNameLst>
                                          <p:attrName>ppt_x</p:attrName>
                                          <p:attrName>ppt_y</p:attrName>
                                        </p:attrNameLst>
                                      </p:cBhvr>
                                      <p:rCtr x="55156"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771"/>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14288 -2.96296E-6 L 0.96007 -2.96296E-6 " pathEditMode="relative" rAng="0" ptsTypes="AA">
                                      <p:cBhvr>
                                        <p:cTn id="116" dur="20000" fill="hold"/>
                                        <p:tgtEl>
                                          <p:spTgt spid="773"/>
                                        </p:tgtEl>
                                        <p:attrNameLst>
                                          <p:attrName>ppt_x</p:attrName>
                                          <p:attrName>ppt_y</p:attrName>
                                        </p:attrNameLst>
                                      </p:cBhvr>
                                      <p:rCtr x="55139" y="0"/>
                                    </p:animMotion>
                                  </p:childTnLst>
                                </p:cTn>
                              </p:par>
                              <p:par>
                                <p:cTn id="117" presetID="0" presetClass="path" presetSubtype="0" fill="hold" grpId="0" nodeType="withEffect">
                                  <p:stCondLst>
                                    <p:cond delay="0"/>
                                  </p:stCondLst>
                                  <p:childTnLst>
                                    <p:animMotion origin="layout" path="M 0.08437 1.85185E-6 L 0.96007 1.85185E-6 " pathEditMode="relative" rAng="0" ptsTypes="AA">
                                      <p:cBhvr>
                                        <p:cTn id="118" dur="20000" fill="hold"/>
                                        <p:tgtEl>
                                          <p:spTgt spid="779"/>
                                        </p:tgtEl>
                                        <p:attrNameLst>
                                          <p:attrName>ppt_x</p:attrName>
                                          <p:attrName>ppt_y</p:attrName>
                                        </p:attrNameLst>
                                      </p:cBhvr>
                                      <p:rCtr x="43785" y="0"/>
                                    </p:animMotion>
                                  </p:childTnLst>
                                </p:cTn>
                              </p:par>
                              <p:par>
                                <p:cTn id="119" presetID="0" presetClass="path" presetSubtype="0" fill="hold" grpId="0" nodeType="withEffect">
                                  <p:stCondLst>
                                    <p:cond delay="0"/>
                                  </p:stCondLst>
                                  <p:childTnLst>
                                    <p:animMotion origin="layout" path="M -0.14288 -2.96296E-6 L 0.96007 -2.96296E-6 " pathEditMode="relative" rAng="0" ptsTypes="AA">
                                      <p:cBhvr>
                                        <p:cTn id="120" dur="20000" fill="hold"/>
                                        <p:tgtEl>
                                          <p:spTgt spid="789"/>
                                        </p:tgtEl>
                                        <p:attrNameLst>
                                          <p:attrName>ppt_x</p:attrName>
                                          <p:attrName>ppt_y</p:attrName>
                                        </p:attrNameLst>
                                      </p:cBhvr>
                                      <p:rCtr x="55139" y="0"/>
                                    </p:animMotion>
                                  </p:childTnLst>
                                </p:cTn>
                              </p:par>
                              <p:par>
                                <p:cTn id="121" presetID="0" presetClass="path" presetSubtype="0" fill="hold" grpId="0" nodeType="withEffect">
                                  <p:stCondLst>
                                    <p:cond delay="0"/>
                                  </p:stCondLst>
                                  <p:childTnLst>
                                    <p:animMotion origin="layout" path="M 0.08437 1.85185E-6 L 0.96007 1.85185E-6 " pathEditMode="relative" rAng="0" ptsTypes="AA">
                                      <p:cBhvr>
                                        <p:cTn id="122" dur="20000" fill="hold"/>
                                        <p:tgtEl>
                                          <p:spTgt spid="795"/>
                                        </p:tgtEl>
                                        <p:attrNameLst>
                                          <p:attrName>ppt_x</p:attrName>
                                          <p:attrName>ppt_y</p:attrName>
                                        </p:attrNameLst>
                                      </p:cBhvr>
                                      <p:rCtr x="43785" y="0"/>
                                    </p:animMotion>
                                  </p:childTnLst>
                                </p:cTn>
                              </p:par>
                              <p:par>
                                <p:cTn id="123" presetID="0" presetClass="path" presetSubtype="0" fill="hold" grpId="0" nodeType="withEffect">
                                  <p:stCondLst>
                                    <p:cond delay="0"/>
                                  </p:stCondLst>
                                  <p:childTnLst>
                                    <p:animMotion origin="layout" path="M 0.1559 -3.7037E-7 L 0.96007 -3.7037E-7 " pathEditMode="relative" rAng="0" ptsTypes="AA">
                                      <p:cBhvr>
                                        <p:cTn id="124" dur="20000" fill="hold"/>
                                        <p:tgtEl>
                                          <p:spTgt spid="799"/>
                                        </p:tgtEl>
                                        <p:attrNameLst>
                                          <p:attrName>ppt_x</p:attrName>
                                          <p:attrName>ppt_y</p:attrName>
                                        </p:attrNameLst>
                                      </p:cBhvr>
                                      <p:rCtr x="40208" y="0"/>
                                    </p:animMotion>
                                  </p:childTnLst>
                                </p:cTn>
                              </p:par>
                              <p:par>
                                <p:cTn id="125" presetID="0" presetClass="path" presetSubtype="0" fill="hold" grpId="0" nodeType="withEffect">
                                  <p:stCondLst>
                                    <p:cond delay="0"/>
                                  </p:stCondLst>
                                  <p:childTnLst>
                                    <p:animMotion origin="layout" path="M -0.27031 3.7037E-6 L 0.96007 3.7037E-6 " pathEditMode="relative" rAng="0" ptsTypes="AA">
                                      <p:cBhvr>
                                        <p:cTn id="126" dur="20000" fill="hold"/>
                                        <p:tgtEl>
                                          <p:spTgt spid="800"/>
                                        </p:tgtEl>
                                        <p:attrNameLst>
                                          <p:attrName>ppt_x</p:attrName>
                                          <p:attrName>ppt_y</p:attrName>
                                        </p:attrNameLst>
                                      </p:cBhvr>
                                      <p:rCtr x="61510" y="0"/>
                                    </p:animMotion>
                                  </p:childTnLst>
                                </p:cTn>
                              </p:par>
                              <p:par>
                                <p:cTn id="127" presetID="0" presetClass="path" presetSubtype="0" fill="hold" grpId="0" nodeType="withEffect">
                                  <p:stCondLst>
                                    <p:cond delay="0"/>
                                  </p:stCondLst>
                                  <p:childTnLst>
                                    <p:animMotion origin="layout" path="M -0.37396 3.33333E-6 L 0.96007 3.33333E-6 " pathEditMode="relative" rAng="0" ptsTypes="AA">
                                      <p:cBhvr>
                                        <p:cTn id="128" dur="20000" fill="hold"/>
                                        <p:tgtEl>
                                          <p:spTgt spid="802"/>
                                        </p:tgtEl>
                                        <p:attrNameLst>
                                          <p:attrName>ppt_x</p:attrName>
                                          <p:attrName>ppt_y</p:attrName>
                                        </p:attrNameLst>
                                      </p:cBhvr>
                                      <p:rCtr x="66701" y="0"/>
                                    </p:animMotion>
                                  </p:childTnLst>
                                </p:cTn>
                              </p:par>
                              <p:par>
                                <p:cTn id="129" presetID="0" presetClass="path" presetSubtype="0" fill="hold" grpId="0" nodeType="withEffect">
                                  <p:stCondLst>
                                    <p:cond delay="0"/>
                                  </p:stCondLst>
                                  <p:childTnLst>
                                    <p:animMotion origin="layout" path="M 0.04826 2.59259E-6 L 0.96007 2.59259E-6 " pathEditMode="relative" rAng="0" ptsTypes="AA">
                                      <p:cBhvr>
                                        <p:cTn id="130" dur="20000" fill="hold"/>
                                        <p:tgtEl>
                                          <p:spTgt spid="804"/>
                                        </p:tgtEl>
                                        <p:attrNameLst>
                                          <p:attrName>ppt_x</p:attrName>
                                          <p:attrName>ppt_y</p:attrName>
                                        </p:attrNameLst>
                                      </p:cBhvr>
                                      <p:rCtr x="45590" y="0"/>
                                    </p:animMotion>
                                  </p:childTnLst>
                                </p:cTn>
                              </p:par>
                              <p:par>
                                <p:cTn id="131" presetID="0" presetClass="path" presetSubtype="0" fill="hold" grpId="0" nodeType="withEffect">
                                  <p:stCondLst>
                                    <p:cond delay="0"/>
                                  </p:stCondLst>
                                  <p:childTnLst>
                                    <p:animMotion origin="layout" path="M 0.1559 -3.7037E-7 L 0.96007 -3.7037E-7 " pathEditMode="relative" rAng="0" ptsTypes="AA">
                                      <p:cBhvr>
                                        <p:cTn id="132" dur="20000" fill="hold"/>
                                        <p:tgtEl>
                                          <p:spTgt spid="807"/>
                                        </p:tgtEl>
                                        <p:attrNameLst>
                                          <p:attrName>ppt_x</p:attrName>
                                          <p:attrName>ppt_y</p:attrName>
                                        </p:attrNameLst>
                                      </p:cBhvr>
                                      <p:rCtr x="40208" y="0"/>
                                    </p:animMotion>
                                  </p:childTnLst>
                                </p:cTn>
                              </p:par>
                              <p:par>
                                <p:cTn id="133" presetID="0" presetClass="path" presetSubtype="0" fill="hold" grpId="0" nodeType="withEffect">
                                  <p:stCondLst>
                                    <p:cond delay="0"/>
                                  </p:stCondLst>
                                  <p:childTnLst>
                                    <p:animMotion origin="layout" path="M -0.27031 3.7037E-6 L 0.96007 3.7037E-6 " pathEditMode="relative" rAng="0" ptsTypes="AA">
                                      <p:cBhvr>
                                        <p:cTn id="134" dur="20000" fill="hold"/>
                                        <p:tgtEl>
                                          <p:spTgt spid="808"/>
                                        </p:tgtEl>
                                        <p:attrNameLst>
                                          <p:attrName>ppt_x</p:attrName>
                                          <p:attrName>ppt_y</p:attrName>
                                        </p:attrNameLst>
                                      </p:cBhvr>
                                      <p:rCtr x="61510" y="0"/>
                                    </p:animMotion>
                                  </p:childTnLst>
                                </p:cTn>
                              </p:par>
                              <p:par>
                                <p:cTn id="135" presetID="0" presetClass="path" presetSubtype="0" fill="hold" grpId="0" nodeType="withEffect">
                                  <p:stCondLst>
                                    <p:cond delay="0"/>
                                  </p:stCondLst>
                                  <p:childTnLst>
                                    <p:animMotion origin="layout" path="M -0.37396 3.33333E-6 L 0.96007 3.33333E-6 " pathEditMode="relative" rAng="0" ptsTypes="AA">
                                      <p:cBhvr>
                                        <p:cTn id="136" dur="20000" fill="hold"/>
                                        <p:tgtEl>
                                          <p:spTgt spid="810"/>
                                        </p:tgtEl>
                                        <p:attrNameLst>
                                          <p:attrName>ppt_x</p:attrName>
                                          <p:attrName>ppt_y</p:attrName>
                                        </p:attrNameLst>
                                      </p:cBhvr>
                                      <p:rCtr x="66701" y="0"/>
                                    </p:animMotion>
                                  </p:childTnLst>
                                </p:cTn>
                              </p:par>
                              <p:par>
                                <p:cTn id="137" presetID="0" presetClass="path" presetSubtype="0" fill="hold" grpId="0" nodeType="withEffect">
                                  <p:stCondLst>
                                    <p:cond delay="0"/>
                                  </p:stCondLst>
                                  <p:childTnLst>
                                    <p:animMotion origin="layout" path="M 0.04826 2.59259E-6 L 0.96007 2.59259E-6 " pathEditMode="relative" rAng="0" ptsTypes="AA">
                                      <p:cBhvr>
                                        <p:cTn id="138" dur="20000" fill="hold"/>
                                        <p:tgtEl>
                                          <p:spTgt spid="812"/>
                                        </p:tgtEl>
                                        <p:attrNameLst>
                                          <p:attrName>ppt_x</p:attrName>
                                          <p:attrName>ppt_y</p:attrName>
                                        </p:attrNameLst>
                                      </p:cBhvr>
                                      <p:rCtr x="45590" y="0"/>
                                    </p:animMotion>
                                  </p:childTnLst>
                                </p:cTn>
                              </p:par>
                              <p:par>
                                <p:cTn id="139" presetID="0" presetClass="path" presetSubtype="0" fill="hold" grpId="0" nodeType="withEffect">
                                  <p:stCondLst>
                                    <p:cond delay="0"/>
                                  </p:stCondLst>
                                  <p:childTnLst>
                                    <p:animMotion origin="layout" path="M -0.26615 -4.44444E-6 L 0.96007 -4.44444E-6 " pathEditMode="relative" rAng="0" ptsTypes="AA">
                                      <p:cBhvr>
                                        <p:cTn id="140" dur="20000" fill="hold"/>
                                        <p:tgtEl>
                                          <p:spTgt spid="814"/>
                                        </p:tgtEl>
                                        <p:attrNameLst>
                                          <p:attrName>ppt_x</p:attrName>
                                          <p:attrName>ppt_y</p:attrName>
                                        </p:attrNameLst>
                                      </p:cBhvr>
                                      <p:rCtr x="61302" y="0"/>
                                    </p:animMotion>
                                  </p:childTnLst>
                                </p:cTn>
                              </p:par>
                              <p:par>
                                <p:cTn id="141" presetID="0" presetClass="path" presetSubtype="0" fill="hold" grpId="0" nodeType="withEffect">
                                  <p:stCondLst>
                                    <p:cond delay="0"/>
                                  </p:stCondLst>
                                  <p:childTnLst>
                                    <p:animMotion origin="layout" path="M 0.1559 -3.7037E-7 L 0.96007 -3.7037E-7 " pathEditMode="relative" rAng="0" ptsTypes="AA">
                                      <p:cBhvr>
                                        <p:cTn id="142" dur="20000" fill="hold"/>
                                        <p:tgtEl>
                                          <p:spTgt spid="815"/>
                                        </p:tgtEl>
                                        <p:attrNameLst>
                                          <p:attrName>ppt_x</p:attrName>
                                          <p:attrName>ppt_y</p:attrName>
                                        </p:attrNameLst>
                                      </p:cBhvr>
                                      <p:rCtr x="40208" y="0"/>
                                    </p:animMotion>
                                  </p:childTnLst>
                                </p:cTn>
                              </p:par>
                              <p:par>
                                <p:cTn id="143" presetID="0" presetClass="path" presetSubtype="0" fill="hold" grpId="0" nodeType="withEffect">
                                  <p:stCondLst>
                                    <p:cond delay="0"/>
                                  </p:stCondLst>
                                  <p:childTnLst>
                                    <p:animMotion origin="layout" path="M -0.27031 3.7037E-6 L 0.96007 3.7037E-6 " pathEditMode="relative" rAng="0" ptsTypes="AA">
                                      <p:cBhvr>
                                        <p:cTn id="144" dur="20000" fill="hold"/>
                                        <p:tgtEl>
                                          <p:spTgt spid="816"/>
                                        </p:tgtEl>
                                        <p:attrNameLst>
                                          <p:attrName>ppt_x</p:attrName>
                                          <p:attrName>ppt_y</p:attrName>
                                        </p:attrNameLst>
                                      </p:cBhvr>
                                      <p:rCtr x="61510"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817"/>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37396 3.33333E-6 L 0.96007 3.33333E-6 " pathEditMode="relative" rAng="0" ptsTypes="AA">
                                      <p:cBhvr>
                                        <p:cTn id="148" dur="20000" fill="hold"/>
                                        <p:tgtEl>
                                          <p:spTgt spid="818"/>
                                        </p:tgtEl>
                                        <p:attrNameLst>
                                          <p:attrName>ppt_x</p:attrName>
                                          <p:attrName>ppt_y</p:attrName>
                                        </p:attrNameLst>
                                      </p:cBhvr>
                                      <p:rCtr x="66701"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820"/>
                                        </p:tgtEl>
                                        <p:attrNameLst>
                                          <p:attrName>ppt_x</p:attrName>
                                          <p:attrName>ppt_y</p:attrName>
                                        </p:attrNameLst>
                                      </p:cBhvr>
                                      <p:rCtr x="45590" y="0"/>
                                    </p:animMotion>
                                  </p:childTnLst>
                                </p:cTn>
                              </p:par>
                              <p:par>
                                <p:cTn id="151" presetID="0" presetClass="path" presetSubtype="0" fill="hold" grpId="0" nodeType="withEffect">
                                  <p:stCondLst>
                                    <p:cond delay="0"/>
                                  </p:stCondLst>
                                  <p:childTnLst>
                                    <p:animMotion origin="layout" path="M 0.1559 -3.7037E-7 L 0.96007 -3.7037E-7 " pathEditMode="relative" rAng="0" ptsTypes="AA">
                                      <p:cBhvr>
                                        <p:cTn id="152" dur="20000" fill="hold"/>
                                        <p:tgtEl>
                                          <p:spTgt spid="823"/>
                                        </p:tgtEl>
                                        <p:attrNameLst>
                                          <p:attrName>ppt_x</p:attrName>
                                          <p:attrName>ppt_y</p:attrName>
                                        </p:attrNameLst>
                                      </p:cBhvr>
                                      <p:rCtr x="40208" y="0"/>
                                    </p:animMotion>
                                  </p:childTnLst>
                                </p:cTn>
                              </p:par>
                              <p:par>
                                <p:cTn id="153" presetID="0" presetClass="path" presetSubtype="0" fill="hold" grpId="0" nodeType="withEffect">
                                  <p:stCondLst>
                                    <p:cond delay="0"/>
                                  </p:stCondLst>
                                  <p:childTnLst>
                                    <p:animMotion origin="layout" path="M -0.27031 3.7037E-6 L 0.96007 3.7037E-6 " pathEditMode="relative" rAng="0" ptsTypes="AA">
                                      <p:cBhvr>
                                        <p:cTn id="154" dur="20000" fill="hold"/>
                                        <p:tgtEl>
                                          <p:spTgt spid="824"/>
                                        </p:tgtEl>
                                        <p:attrNameLst>
                                          <p:attrName>ppt_x</p:attrName>
                                          <p:attrName>ppt_y</p:attrName>
                                        </p:attrNameLst>
                                      </p:cBhvr>
                                      <p:rCtr x="61510" y="0"/>
                                    </p:animMotion>
                                  </p:childTnLst>
                                </p:cTn>
                              </p:par>
                              <p:par>
                                <p:cTn id="155" presetID="0" presetClass="path" presetSubtype="0" fill="hold" grpId="0" nodeType="withEffect">
                                  <p:stCondLst>
                                    <p:cond delay="0"/>
                                  </p:stCondLst>
                                  <p:childTnLst>
                                    <p:animMotion origin="layout" path="M -0.37396 3.33333E-6 L 0.96007 3.33333E-6 " pathEditMode="relative" rAng="0" ptsTypes="AA">
                                      <p:cBhvr>
                                        <p:cTn id="156" dur="20000" fill="hold"/>
                                        <p:tgtEl>
                                          <p:spTgt spid="826"/>
                                        </p:tgtEl>
                                        <p:attrNameLst>
                                          <p:attrName>ppt_x</p:attrName>
                                          <p:attrName>ppt_y</p:attrName>
                                        </p:attrNameLst>
                                      </p:cBhvr>
                                      <p:rCtr x="66701" y="0"/>
                                    </p:animMotion>
                                  </p:childTnLst>
                                </p:cTn>
                              </p:par>
                              <p:par>
                                <p:cTn id="157" presetID="0" presetClass="path" presetSubtype="0" fill="hold" grpId="0" nodeType="withEffect">
                                  <p:stCondLst>
                                    <p:cond delay="0"/>
                                  </p:stCondLst>
                                  <p:childTnLst>
                                    <p:animMotion origin="layout" path="M 0.04826 2.59259E-6 L 0.96007 2.59259E-6 " pathEditMode="relative" rAng="0" ptsTypes="AA">
                                      <p:cBhvr>
                                        <p:cTn id="158" dur="20000" fill="hold"/>
                                        <p:tgtEl>
                                          <p:spTgt spid="828"/>
                                        </p:tgtEl>
                                        <p:attrNameLst>
                                          <p:attrName>ppt_x</p:attrName>
                                          <p:attrName>ppt_y</p:attrName>
                                        </p:attrNameLst>
                                      </p:cBhvr>
                                      <p:rCtr x="45590" y="0"/>
                                    </p:animMotion>
                                  </p:childTnLst>
                                </p:cTn>
                              </p:par>
                              <p:par>
                                <p:cTn id="159" presetID="0" presetClass="path" presetSubtype="0" fill="hold" grpId="0" nodeType="withEffect">
                                  <p:stCondLst>
                                    <p:cond delay="0"/>
                                  </p:stCondLst>
                                  <p:childTnLst>
                                    <p:animMotion origin="layout" path="M 0.04826 2.59259E-6 L 0.96007 2.59259E-6 " pathEditMode="relative" rAng="0" ptsTypes="AA">
                                      <p:cBhvr>
                                        <p:cTn id="160" dur="20000" fill="hold"/>
                                        <p:tgtEl>
                                          <p:spTgt spid="1028"/>
                                        </p:tgtEl>
                                        <p:attrNameLst>
                                          <p:attrName>ppt_x</p:attrName>
                                          <p:attrName>ppt_y</p:attrName>
                                        </p:attrNameLst>
                                      </p:cBhvr>
                                      <p:rCtr x="45590" y="0"/>
                                    </p:animMotion>
                                  </p:childTnLst>
                                </p:cTn>
                              </p:par>
                              <p:par>
                                <p:cTn id="161" presetID="0" presetClass="path" presetSubtype="0" fill="hold" grpId="0" nodeType="withEffect">
                                  <p:stCondLst>
                                    <p:cond delay="0"/>
                                  </p:stCondLst>
                                  <p:childTnLst>
                                    <p:animMotion origin="layout" path="M 0.04826 2.59259E-6 L 0.96007 2.59259E-6 " pathEditMode="relative" rAng="0" ptsTypes="AA">
                                      <p:cBhvr>
                                        <p:cTn id="162" dur="20000" fill="hold"/>
                                        <p:tgtEl>
                                          <p:spTgt spid="1036"/>
                                        </p:tgtEl>
                                        <p:attrNameLst>
                                          <p:attrName>ppt_x</p:attrName>
                                          <p:attrName>ppt_y</p:attrName>
                                        </p:attrNameLst>
                                      </p:cBhvr>
                                      <p:rCtr x="45590" y="0"/>
                                    </p:animMotion>
                                  </p:childTnLst>
                                </p:cTn>
                              </p:par>
                              <p:par>
                                <p:cTn id="163" presetID="0" presetClass="path" presetSubtype="0" fill="hold" grpId="0" nodeType="withEffect">
                                  <p:stCondLst>
                                    <p:cond delay="0"/>
                                  </p:stCondLst>
                                  <p:childTnLst>
                                    <p:animMotion origin="layout" path="M 0.1559 -3.7037E-7 L 0.96007 -3.7037E-7 " pathEditMode="relative" rAng="0" ptsTypes="AA">
                                      <p:cBhvr>
                                        <p:cTn id="164" dur="20000" fill="hold"/>
                                        <p:tgtEl>
                                          <p:spTgt spid="1039"/>
                                        </p:tgtEl>
                                        <p:attrNameLst>
                                          <p:attrName>ppt_x</p:attrName>
                                          <p:attrName>ppt_y</p:attrName>
                                        </p:attrNameLst>
                                      </p:cBhvr>
                                      <p:rCtr x="40208" y="0"/>
                                    </p:animMotion>
                                  </p:childTnLst>
                                </p:cTn>
                              </p:par>
                              <p:par>
                                <p:cTn id="165" presetID="0" presetClass="path" presetSubtype="0" fill="hold" grpId="0" nodeType="withEffect">
                                  <p:stCondLst>
                                    <p:cond delay="0"/>
                                  </p:stCondLst>
                                  <p:childTnLst>
                                    <p:animMotion origin="layout" path="M -0.27031 3.7037E-6 L 0.96007 3.7037E-6 " pathEditMode="relative" rAng="0" ptsTypes="AA">
                                      <p:cBhvr>
                                        <p:cTn id="166" dur="20000" fill="hold"/>
                                        <p:tgtEl>
                                          <p:spTgt spid="1040"/>
                                        </p:tgtEl>
                                        <p:attrNameLst>
                                          <p:attrName>ppt_x</p:attrName>
                                          <p:attrName>ppt_y</p:attrName>
                                        </p:attrNameLst>
                                      </p:cBhvr>
                                      <p:rCtr x="61510" y="0"/>
                                    </p:animMotion>
                                  </p:childTnLst>
                                </p:cTn>
                              </p:par>
                              <p:par>
                                <p:cTn id="167" presetID="0" presetClass="path" presetSubtype="0" fill="hold" grpId="0" nodeType="withEffect">
                                  <p:stCondLst>
                                    <p:cond delay="0"/>
                                  </p:stCondLst>
                                  <p:childTnLst>
                                    <p:animMotion origin="layout" path="M 0.04826 2.59259E-6 L 0.96007 2.59259E-6 " pathEditMode="relative" rAng="0" ptsTypes="AA">
                                      <p:cBhvr>
                                        <p:cTn id="168" dur="20000" fill="hold"/>
                                        <p:tgtEl>
                                          <p:spTgt spid="1044"/>
                                        </p:tgtEl>
                                        <p:attrNameLst>
                                          <p:attrName>ppt_x</p:attrName>
                                          <p:attrName>ppt_y</p:attrName>
                                        </p:attrNameLst>
                                      </p:cBhvr>
                                      <p:rCtr x="45590" y="0"/>
                                    </p:animMotion>
                                  </p:childTnLst>
                                </p:cTn>
                              </p:par>
                              <p:par>
                                <p:cTn id="169" presetID="0" presetClass="path" presetSubtype="0" fill="hold" grpId="0" nodeType="withEffect">
                                  <p:stCondLst>
                                    <p:cond delay="0"/>
                                  </p:stCondLst>
                                  <p:childTnLst>
                                    <p:animMotion origin="layout" path="M 0.04826 2.59259E-6 L 0.96007 2.59259E-6 " pathEditMode="relative" rAng="0" ptsTypes="AA">
                                      <p:cBhvr>
                                        <p:cTn id="170" dur="20000" fill="hold"/>
                                        <p:tgtEl>
                                          <p:spTgt spid="1052"/>
                                        </p:tgtEl>
                                        <p:attrNameLst>
                                          <p:attrName>ppt_x</p:attrName>
                                          <p:attrName>ppt_y</p:attrName>
                                        </p:attrNameLst>
                                      </p:cBhvr>
                                      <p:rCtr x="45590" y="0"/>
                                    </p:animMotion>
                                  </p:childTnLst>
                                </p:cTn>
                              </p:par>
                              <p:par>
                                <p:cTn id="171" presetID="0" presetClass="path" presetSubtype="0" fill="hold" grpId="0" nodeType="withEffect">
                                  <p:stCondLst>
                                    <p:cond delay="0"/>
                                  </p:stCondLst>
                                  <p:childTnLst>
                                    <p:animMotion origin="layout" path="M 0.08437 1.85185E-6 L 0.96007 1.85185E-6 " pathEditMode="relative" rAng="0" ptsTypes="AA">
                                      <p:cBhvr>
                                        <p:cTn id="172" dur="20000" fill="hold"/>
                                        <p:tgtEl>
                                          <p:spTgt spid="1059"/>
                                        </p:tgtEl>
                                        <p:attrNameLst>
                                          <p:attrName>ppt_x</p:attrName>
                                          <p:attrName>ppt_y</p:attrName>
                                        </p:attrNameLst>
                                      </p:cBhvr>
                                      <p:rCtr x="43785" y="0"/>
                                    </p:animMotion>
                                  </p:childTnLst>
                                </p:cTn>
                              </p:par>
                              <p:par>
                                <p:cTn id="173" presetID="0" presetClass="path" presetSubtype="0" fill="hold" grpId="0" nodeType="withEffect">
                                  <p:stCondLst>
                                    <p:cond delay="0"/>
                                  </p:stCondLst>
                                  <p:childTnLst>
                                    <p:animMotion origin="layout" path="M 0.08437 1.85185E-6 L 0.96007 1.85185E-6 " pathEditMode="relative" rAng="0" ptsTypes="AA">
                                      <p:cBhvr>
                                        <p:cTn id="174" dur="20000" fill="hold"/>
                                        <p:tgtEl>
                                          <p:spTgt spid="1067"/>
                                        </p:tgtEl>
                                        <p:attrNameLst>
                                          <p:attrName>ppt_x</p:attrName>
                                          <p:attrName>ppt_y</p:attrName>
                                        </p:attrNameLst>
                                      </p:cBhvr>
                                      <p:rCtr x="43785" y="0"/>
                                    </p:animMotion>
                                  </p:childTnLst>
                                </p:cTn>
                              </p:par>
                              <p:par>
                                <p:cTn id="175" presetID="0" presetClass="path" presetSubtype="0" fill="hold" grpId="0" nodeType="withEffect">
                                  <p:stCondLst>
                                    <p:cond delay="0"/>
                                  </p:stCondLst>
                                  <p:childTnLst>
                                    <p:animMotion origin="layout" path="M 0.04826 2.59259E-6 L 0.96007 2.59259E-6 " pathEditMode="relative" rAng="0" ptsTypes="AA">
                                      <p:cBhvr>
                                        <p:cTn id="176" dur="20000" fill="hold"/>
                                        <p:tgtEl>
                                          <p:spTgt spid="1076"/>
                                        </p:tgtEl>
                                        <p:attrNameLst>
                                          <p:attrName>ppt_x</p:attrName>
                                          <p:attrName>ppt_y</p:attrName>
                                        </p:attrNameLst>
                                      </p:cBhvr>
                                      <p:rCtr x="45590" y="0"/>
                                    </p:animMotion>
                                  </p:childTnLst>
                                </p:cTn>
                              </p:par>
                              <p:par>
                                <p:cTn id="177" presetID="0" presetClass="path" presetSubtype="0" fill="hold" grpId="0" nodeType="withEffect">
                                  <p:stCondLst>
                                    <p:cond delay="0"/>
                                  </p:stCondLst>
                                  <p:childTnLst>
                                    <p:animMotion origin="layout" path="M 0.08437 1.85185E-6 L 0.96007 1.85185E-6 " pathEditMode="relative" rAng="0" ptsTypes="AA">
                                      <p:cBhvr>
                                        <p:cTn id="178" dur="20000" fill="hold"/>
                                        <p:tgtEl>
                                          <p:spTgt spid="1083"/>
                                        </p:tgtEl>
                                        <p:attrNameLst>
                                          <p:attrName>ppt_x</p:attrName>
                                          <p:attrName>ppt_y</p:attrName>
                                        </p:attrNameLst>
                                      </p:cBhvr>
                                      <p:rCtr x="43785" y="0"/>
                                    </p:animMotion>
                                  </p:childTnLst>
                                </p:cTn>
                              </p:par>
                              <p:par>
                                <p:cTn id="179" presetID="0" presetClass="path" presetSubtype="0" fill="hold" grpId="0" nodeType="withEffect">
                                  <p:stCondLst>
                                    <p:cond delay="0"/>
                                  </p:stCondLst>
                                  <p:childTnLst>
                                    <p:animMotion origin="layout" path="M 0.1559 -3.7037E-7 L 0.96007 -3.7037E-7 " pathEditMode="relative" rAng="0" ptsTypes="AA">
                                      <p:cBhvr>
                                        <p:cTn id="180" dur="20000" fill="hold"/>
                                        <p:tgtEl>
                                          <p:spTgt spid="1087"/>
                                        </p:tgtEl>
                                        <p:attrNameLst>
                                          <p:attrName>ppt_x</p:attrName>
                                          <p:attrName>ppt_y</p:attrName>
                                        </p:attrNameLst>
                                      </p:cBhvr>
                                      <p:rCtr x="40208" y="0"/>
                                    </p:animMotion>
                                  </p:childTnLst>
                                </p:cTn>
                              </p:par>
                              <p:par>
                                <p:cTn id="181" presetID="0" presetClass="path" presetSubtype="0" fill="hold" grpId="0" nodeType="withEffect">
                                  <p:stCondLst>
                                    <p:cond delay="0"/>
                                  </p:stCondLst>
                                  <p:childTnLst>
                                    <p:animMotion origin="layout" path="M -0.27031 3.7037E-6 L 0.96007 3.7037E-6 " pathEditMode="relative" rAng="0" ptsTypes="AA">
                                      <p:cBhvr>
                                        <p:cTn id="182" dur="20000" fill="hold"/>
                                        <p:tgtEl>
                                          <p:spTgt spid="1088"/>
                                        </p:tgtEl>
                                        <p:attrNameLst>
                                          <p:attrName>ppt_x</p:attrName>
                                          <p:attrName>ppt_y</p:attrName>
                                        </p:attrNameLst>
                                      </p:cBhvr>
                                      <p:rCtr x="61510" y="0"/>
                                    </p:animMotion>
                                  </p:childTnLst>
                                </p:cTn>
                              </p:par>
                              <p:par>
                                <p:cTn id="183" presetID="0" presetClass="path" presetSubtype="0" fill="hold" grpId="0" nodeType="withEffect">
                                  <p:stCondLst>
                                    <p:cond delay="0"/>
                                  </p:stCondLst>
                                  <p:childTnLst>
                                    <p:animMotion origin="layout" path="M -0.37396 3.33333E-6 L 0.96007 3.33333E-6 " pathEditMode="relative" rAng="0" ptsTypes="AA">
                                      <p:cBhvr>
                                        <p:cTn id="184" dur="20000" fill="hold"/>
                                        <p:tgtEl>
                                          <p:spTgt spid="1090"/>
                                        </p:tgtEl>
                                        <p:attrNameLst>
                                          <p:attrName>ppt_x</p:attrName>
                                          <p:attrName>ppt_y</p:attrName>
                                        </p:attrNameLst>
                                      </p:cBhvr>
                                      <p:rCtr x="66701" y="0"/>
                                    </p:animMotion>
                                  </p:childTnLst>
                                </p:cTn>
                              </p:par>
                              <p:par>
                                <p:cTn id="185" presetID="0" presetClass="path" presetSubtype="0" fill="hold" grpId="0" nodeType="withEffect">
                                  <p:stCondLst>
                                    <p:cond delay="0"/>
                                  </p:stCondLst>
                                  <p:childTnLst>
                                    <p:animMotion origin="layout" path="M 0.04826 2.59259E-6 L 0.96007 2.59259E-6 " pathEditMode="relative" rAng="0" ptsTypes="AA">
                                      <p:cBhvr>
                                        <p:cTn id="186" dur="20000" fill="hold"/>
                                        <p:tgtEl>
                                          <p:spTgt spid="1092"/>
                                        </p:tgtEl>
                                        <p:attrNameLst>
                                          <p:attrName>ppt_x</p:attrName>
                                          <p:attrName>ppt_y</p:attrName>
                                        </p:attrNameLst>
                                      </p:cBhvr>
                                      <p:rCtr x="45590" y="0"/>
                                    </p:animMotion>
                                  </p:childTnLst>
                                </p:cTn>
                              </p:par>
                              <p:par>
                                <p:cTn id="187" presetID="0" presetClass="path" presetSubtype="0" fill="hold" grpId="0" nodeType="withEffect">
                                  <p:stCondLst>
                                    <p:cond delay="0"/>
                                  </p:stCondLst>
                                  <p:childTnLst>
                                    <p:animMotion origin="layout" path="M 0.1559 -3.7037E-7 L 0.96007 -3.7037E-7 " pathEditMode="relative" rAng="0" ptsTypes="AA">
                                      <p:cBhvr>
                                        <p:cTn id="188" dur="20000" fill="hold"/>
                                        <p:tgtEl>
                                          <p:spTgt spid="1095"/>
                                        </p:tgtEl>
                                        <p:attrNameLst>
                                          <p:attrName>ppt_x</p:attrName>
                                          <p:attrName>ppt_y</p:attrName>
                                        </p:attrNameLst>
                                      </p:cBhvr>
                                      <p:rCtr x="40208" y="0"/>
                                    </p:animMotion>
                                  </p:childTnLst>
                                </p:cTn>
                              </p:par>
                              <p:par>
                                <p:cTn id="189" presetID="0" presetClass="path" presetSubtype="0" fill="hold" grpId="0" nodeType="withEffect">
                                  <p:stCondLst>
                                    <p:cond delay="0"/>
                                  </p:stCondLst>
                                  <p:childTnLst>
                                    <p:animMotion origin="layout" path="M -0.27031 3.7037E-6 L 0.96007 3.7037E-6 " pathEditMode="relative" rAng="0" ptsTypes="AA">
                                      <p:cBhvr>
                                        <p:cTn id="190" dur="20000" fill="hold"/>
                                        <p:tgtEl>
                                          <p:spTgt spid="1096"/>
                                        </p:tgtEl>
                                        <p:attrNameLst>
                                          <p:attrName>ppt_x</p:attrName>
                                          <p:attrName>ppt_y</p:attrName>
                                        </p:attrNameLst>
                                      </p:cBhvr>
                                      <p:rCtr x="61510" y="0"/>
                                    </p:animMotion>
                                  </p:childTnLst>
                                </p:cTn>
                              </p:par>
                              <p:par>
                                <p:cTn id="191" presetID="0" presetClass="path" presetSubtype="0" fill="hold" grpId="0" nodeType="withEffect">
                                  <p:stCondLst>
                                    <p:cond delay="0"/>
                                  </p:stCondLst>
                                  <p:childTnLst>
                                    <p:animMotion origin="layout" path="M -0.37396 3.33333E-6 L 0.96007 3.33333E-6 " pathEditMode="relative" rAng="0" ptsTypes="AA">
                                      <p:cBhvr>
                                        <p:cTn id="192" dur="20000" fill="hold"/>
                                        <p:tgtEl>
                                          <p:spTgt spid="1098"/>
                                        </p:tgtEl>
                                        <p:attrNameLst>
                                          <p:attrName>ppt_x</p:attrName>
                                          <p:attrName>ppt_y</p:attrName>
                                        </p:attrNameLst>
                                      </p:cBhvr>
                                      <p:rCtr x="66701" y="0"/>
                                    </p:animMotion>
                                  </p:childTnLst>
                                </p:cTn>
                              </p:par>
                              <p:par>
                                <p:cTn id="193" presetID="0" presetClass="path" presetSubtype="0" fill="hold" grpId="0" nodeType="withEffect">
                                  <p:stCondLst>
                                    <p:cond delay="0"/>
                                  </p:stCondLst>
                                  <p:childTnLst>
                                    <p:animMotion origin="layout" path="M 0.04826 2.59259E-6 L 0.96007 2.59259E-6 " pathEditMode="relative" rAng="0" ptsTypes="AA">
                                      <p:cBhvr>
                                        <p:cTn id="194" dur="20000" fill="hold"/>
                                        <p:tgtEl>
                                          <p:spTgt spid="1100"/>
                                        </p:tgtEl>
                                        <p:attrNameLst>
                                          <p:attrName>ppt_x</p:attrName>
                                          <p:attrName>ppt_y</p:attrName>
                                        </p:attrNameLst>
                                      </p:cBhvr>
                                      <p:rCtr x="45590" y="0"/>
                                    </p:animMotion>
                                  </p:childTnLst>
                                </p:cTn>
                              </p:par>
                              <p:par>
                                <p:cTn id="195" presetID="0" presetClass="path" presetSubtype="0" fill="hold" grpId="0" nodeType="withEffect">
                                  <p:stCondLst>
                                    <p:cond delay="0"/>
                                  </p:stCondLst>
                                  <p:childTnLst>
                                    <p:animMotion origin="layout" path="M -0.26615 -4.44444E-6 L 0.96007 -4.44444E-6 " pathEditMode="relative" rAng="0" ptsTypes="AA">
                                      <p:cBhvr>
                                        <p:cTn id="196" dur="20000" fill="hold"/>
                                        <p:tgtEl>
                                          <p:spTgt spid="1102"/>
                                        </p:tgtEl>
                                        <p:attrNameLst>
                                          <p:attrName>ppt_x</p:attrName>
                                          <p:attrName>ppt_y</p:attrName>
                                        </p:attrNameLst>
                                      </p:cBhvr>
                                      <p:rCtr x="61302" y="0"/>
                                    </p:animMotion>
                                  </p:childTnLst>
                                </p:cTn>
                              </p:par>
                              <p:par>
                                <p:cTn id="197" presetID="0" presetClass="path" presetSubtype="0" fill="hold" grpId="0" nodeType="withEffect">
                                  <p:stCondLst>
                                    <p:cond delay="0"/>
                                  </p:stCondLst>
                                  <p:childTnLst>
                                    <p:animMotion origin="layout" path="M 0.1559 -3.7037E-7 L 0.96007 -3.7037E-7 " pathEditMode="relative" rAng="0" ptsTypes="AA">
                                      <p:cBhvr>
                                        <p:cTn id="198" dur="20000" fill="hold"/>
                                        <p:tgtEl>
                                          <p:spTgt spid="1103"/>
                                        </p:tgtEl>
                                        <p:attrNameLst>
                                          <p:attrName>ppt_x</p:attrName>
                                          <p:attrName>ppt_y</p:attrName>
                                        </p:attrNameLst>
                                      </p:cBhvr>
                                      <p:rCtr x="40208" y="0"/>
                                    </p:animMotion>
                                  </p:childTnLst>
                                </p:cTn>
                              </p:par>
                              <p:par>
                                <p:cTn id="199" presetID="0" presetClass="path" presetSubtype="0" fill="hold" grpId="0" nodeType="withEffect">
                                  <p:stCondLst>
                                    <p:cond delay="0"/>
                                  </p:stCondLst>
                                  <p:childTnLst>
                                    <p:animMotion origin="layout" path="M -0.27031 3.7037E-6 L 0.96007 3.7037E-6 " pathEditMode="relative" rAng="0" ptsTypes="AA">
                                      <p:cBhvr>
                                        <p:cTn id="200" dur="20000" fill="hold"/>
                                        <p:tgtEl>
                                          <p:spTgt spid="1104"/>
                                        </p:tgtEl>
                                        <p:attrNameLst>
                                          <p:attrName>ppt_x</p:attrName>
                                          <p:attrName>ppt_y</p:attrName>
                                        </p:attrNameLst>
                                      </p:cBhvr>
                                      <p:rCtr x="61510" y="0"/>
                                    </p:animMotion>
                                  </p:childTnLst>
                                </p:cTn>
                              </p:par>
                              <p:par>
                                <p:cTn id="201" presetID="0" presetClass="path" presetSubtype="0" fill="hold" grpId="0" nodeType="withEffect">
                                  <p:stCondLst>
                                    <p:cond delay="0"/>
                                  </p:stCondLst>
                                  <p:childTnLst>
                                    <p:animMotion origin="layout" path="M -0.04566 1.85185E-6 L 0.96007 1.85185E-6 " pathEditMode="relative" rAng="0" ptsTypes="AA">
                                      <p:cBhvr>
                                        <p:cTn id="202" dur="20000" fill="hold"/>
                                        <p:tgtEl>
                                          <p:spTgt spid="1105"/>
                                        </p:tgtEl>
                                        <p:attrNameLst>
                                          <p:attrName>ppt_x</p:attrName>
                                          <p:attrName>ppt_y</p:attrName>
                                        </p:attrNameLst>
                                      </p:cBhvr>
                                      <p:rCtr x="50278" y="0"/>
                                    </p:animMotion>
                                  </p:childTnLst>
                                </p:cTn>
                              </p:par>
                              <p:par>
                                <p:cTn id="203" presetID="0" presetClass="path" presetSubtype="0" fill="hold" grpId="0" nodeType="withEffect">
                                  <p:stCondLst>
                                    <p:cond delay="0"/>
                                  </p:stCondLst>
                                  <p:childTnLst>
                                    <p:animMotion origin="layout" path="M -0.37396 3.33333E-6 L 0.96007 3.33333E-6 " pathEditMode="relative" rAng="0" ptsTypes="AA">
                                      <p:cBhvr>
                                        <p:cTn id="204" dur="20000" fill="hold"/>
                                        <p:tgtEl>
                                          <p:spTgt spid="1106"/>
                                        </p:tgtEl>
                                        <p:attrNameLst>
                                          <p:attrName>ppt_x</p:attrName>
                                          <p:attrName>ppt_y</p:attrName>
                                        </p:attrNameLst>
                                      </p:cBhvr>
                                      <p:rCtr x="66701" y="0"/>
                                    </p:animMotion>
                                  </p:childTnLst>
                                </p:cTn>
                              </p:par>
                              <p:par>
                                <p:cTn id="205" presetID="0" presetClass="path" presetSubtype="0" fill="hold" grpId="0" nodeType="withEffect">
                                  <p:stCondLst>
                                    <p:cond delay="0"/>
                                  </p:stCondLst>
                                  <p:childTnLst>
                                    <p:animMotion origin="layout" path="M 0.04826 2.59259E-6 L 0.96007 2.59259E-6 " pathEditMode="relative" rAng="0" ptsTypes="AA">
                                      <p:cBhvr>
                                        <p:cTn id="206" dur="20000" fill="hold"/>
                                        <p:tgtEl>
                                          <p:spTgt spid="1108"/>
                                        </p:tgtEl>
                                        <p:attrNameLst>
                                          <p:attrName>ppt_x</p:attrName>
                                          <p:attrName>ppt_y</p:attrName>
                                        </p:attrNameLst>
                                      </p:cBhvr>
                                      <p:rCtr x="45590" y="0"/>
                                    </p:animMotion>
                                  </p:childTnLst>
                                </p:cTn>
                              </p:par>
                              <p:par>
                                <p:cTn id="207" presetID="0" presetClass="path" presetSubtype="0" fill="hold" grpId="0" nodeType="withEffect">
                                  <p:stCondLst>
                                    <p:cond delay="0"/>
                                  </p:stCondLst>
                                  <p:childTnLst>
                                    <p:animMotion origin="layout" path="M 0.1559 -3.7037E-7 L 0.96007 -3.7037E-7 " pathEditMode="relative" rAng="0" ptsTypes="AA">
                                      <p:cBhvr>
                                        <p:cTn id="208" dur="20000" fill="hold"/>
                                        <p:tgtEl>
                                          <p:spTgt spid="1111"/>
                                        </p:tgtEl>
                                        <p:attrNameLst>
                                          <p:attrName>ppt_x</p:attrName>
                                          <p:attrName>ppt_y</p:attrName>
                                        </p:attrNameLst>
                                      </p:cBhvr>
                                      <p:rCtr x="40208" y="0"/>
                                    </p:animMotion>
                                  </p:childTnLst>
                                </p:cTn>
                              </p:par>
                              <p:par>
                                <p:cTn id="209" presetID="0" presetClass="path" presetSubtype="0" fill="hold" grpId="0" nodeType="withEffect">
                                  <p:stCondLst>
                                    <p:cond delay="0"/>
                                  </p:stCondLst>
                                  <p:childTnLst>
                                    <p:animMotion origin="layout" path="M -0.27031 3.7037E-6 L 0.96007 3.7037E-6 " pathEditMode="relative" rAng="0" ptsTypes="AA">
                                      <p:cBhvr>
                                        <p:cTn id="210" dur="20000" fill="hold"/>
                                        <p:tgtEl>
                                          <p:spTgt spid="1112"/>
                                        </p:tgtEl>
                                        <p:attrNameLst>
                                          <p:attrName>ppt_x</p:attrName>
                                          <p:attrName>ppt_y</p:attrName>
                                        </p:attrNameLst>
                                      </p:cBhvr>
                                      <p:rCtr x="61510" y="0"/>
                                    </p:animMotion>
                                  </p:childTnLst>
                                </p:cTn>
                              </p:par>
                              <p:par>
                                <p:cTn id="211" presetID="0" presetClass="path" presetSubtype="0" fill="hold" grpId="0" nodeType="withEffect">
                                  <p:stCondLst>
                                    <p:cond delay="0"/>
                                  </p:stCondLst>
                                  <p:childTnLst>
                                    <p:animMotion origin="layout" path="M -0.37396 3.33333E-6 L 0.96007 3.33333E-6 " pathEditMode="relative" rAng="0" ptsTypes="AA">
                                      <p:cBhvr>
                                        <p:cTn id="212" dur="20000" fill="hold"/>
                                        <p:tgtEl>
                                          <p:spTgt spid="1114"/>
                                        </p:tgtEl>
                                        <p:attrNameLst>
                                          <p:attrName>ppt_x</p:attrName>
                                          <p:attrName>ppt_y</p:attrName>
                                        </p:attrNameLst>
                                      </p:cBhvr>
                                      <p:rCtr x="66701" y="0"/>
                                    </p:animMotion>
                                  </p:childTnLst>
                                </p:cTn>
                              </p:par>
                              <p:par>
                                <p:cTn id="213" presetID="0" presetClass="path" presetSubtype="0" fill="hold" grpId="0" nodeType="withEffect">
                                  <p:stCondLst>
                                    <p:cond delay="0"/>
                                  </p:stCondLst>
                                  <p:childTnLst>
                                    <p:animMotion origin="layout" path="M 0.04826 2.59259E-6 L 0.96007 2.59259E-6 " pathEditMode="relative" rAng="0" ptsTypes="AA">
                                      <p:cBhvr>
                                        <p:cTn id="214" dur="20000" fill="hold"/>
                                        <p:tgtEl>
                                          <p:spTgt spid="1116"/>
                                        </p:tgtEl>
                                        <p:attrNameLst>
                                          <p:attrName>ppt_x</p:attrName>
                                          <p:attrName>ppt_y</p:attrName>
                                        </p:attrNameLst>
                                      </p:cBhvr>
                                      <p:rCtr x="45590" y="0"/>
                                    </p:animMotion>
                                  </p:childTnLst>
                                </p:cTn>
                              </p:par>
                              <p:par>
                                <p:cTn id="215" presetID="35" presetClass="path" presetSubtype="0" fill="hold" nodeType="withEffect">
                                  <p:stCondLst>
                                    <p:cond delay="0"/>
                                  </p:stCondLst>
                                  <p:childTnLst>
                                    <p:animMotion origin="layout" path="M 0 0  L -0.25 0  E" pathEditMode="relative" ptsTypes="">
                                      <p:cBhvr>
                                        <p:cTn id="216" dur="200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22" grpId="0" animBg="1"/>
      <p:bldP spid="131" grpId="0" animBg="1"/>
      <p:bldP spid="138" grpId="0" animBg="1"/>
      <p:bldP spid="348" grpId="0" animBg="1"/>
      <p:bldP spid="352" grpId="0" animBg="1"/>
      <p:bldP spid="354" grpId="0" animBg="1"/>
      <p:bldP spid="356" grpId="0" animBg="1"/>
      <p:bldP spid="360" grpId="0" animBg="1"/>
      <p:bldP spid="362" grpId="0" animBg="1"/>
      <p:bldP spid="370" grpId="0" animBg="1"/>
      <p:bldP spid="372" grpId="0" animBg="1"/>
      <p:bldP spid="376" grpId="0" animBg="1"/>
      <p:bldP spid="378" grpId="0" animBg="1"/>
      <p:bldP spid="510" grpId="0" animBg="1"/>
      <p:bldP spid="511" grpId="0" animBg="1"/>
      <p:bldP spid="515" grpId="0" animBg="1"/>
      <p:bldP spid="518" grpId="0" animBg="1"/>
      <p:bldP spid="519" grpId="0" animBg="1"/>
      <p:bldP spid="523" grpId="0" animBg="1"/>
      <p:bldP spid="526" grpId="0" animBg="1"/>
      <p:bldP spid="527" grpId="0" animBg="1"/>
      <p:bldP spid="529" grpId="0" animBg="1"/>
      <p:bldP spid="531" grpId="0" animBg="1"/>
      <p:bldP spid="534" grpId="0" animBg="1"/>
      <p:bldP spid="535" grpId="0" animBg="1"/>
      <p:bldP spid="539" grpId="0" animBg="1"/>
      <p:bldP spid="734" grpId="0" animBg="1"/>
      <p:bldP spid="736"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50" grpId="0" animBg="1"/>
      <p:bldP spid="752" grpId="0" animBg="1"/>
      <p:bldP spid="754" grpId="0" animBg="1"/>
      <p:bldP spid="755" grpId="0" animBg="1"/>
      <p:bldP spid="756" grpId="0" animBg="1"/>
      <p:bldP spid="757" grpId="0" animBg="1"/>
      <p:bldP spid="758" grpId="0" animBg="1"/>
      <p:bldP spid="759" grpId="0" animBg="1"/>
      <p:bldP spid="760" grpId="0" animBg="1"/>
      <p:bldP spid="761" grpId="0" animBg="1"/>
      <p:bldP spid="762" grpId="0" animBg="1"/>
      <p:bldP spid="763" grpId="0" animBg="1"/>
      <p:bldP spid="764" grpId="0" animBg="1"/>
      <p:bldP spid="765" grpId="0" animBg="1"/>
      <p:bldP spid="771" grpId="0" animBg="1"/>
      <p:bldP spid="773" grpId="0" animBg="1"/>
      <p:bldP spid="779" grpId="0" animBg="1"/>
      <p:bldP spid="789" grpId="0" animBg="1"/>
      <p:bldP spid="795" grpId="0" animBg="1"/>
      <p:bldP spid="799" grpId="0" animBg="1"/>
      <p:bldP spid="800" grpId="0" animBg="1"/>
      <p:bldP spid="802" grpId="0" animBg="1"/>
      <p:bldP spid="804" grpId="0" animBg="1"/>
      <p:bldP spid="807" grpId="0" animBg="1"/>
      <p:bldP spid="808" grpId="0" animBg="1"/>
      <p:bldP spid="810" grpId="0" animBg="1"/>
      <p:bldP spid="812" grpId="0" animBg="1"/>
      <p:bldP spid="814" grpId="0" animBg="1"/>
      <p:bldP spid="815" grpId="0" animBg="1"/>
      <p:bldP spid="816" grpId="0" animBg="1"/>
      <p:bldP spid="817" grpId="0" animBg="1"/>
      <p:bldP spid="818" grpId="0" animBg="1"/>
      <p:bldP spid="820" grpId="0" animBg="1"/>
      <p:bldP spid="823" grpId="0" animBg="1"/>
      <p:bldP spid="824" grpId="0" animBg="1"/>
      <p:bldP spid="826" grpId="0" animBg="1"/>
      <p:bldP spid="828" grpId="0" animBg="1"/>
      <p:bldP spid="1028" grpId="0" animBg="1"/>
      <p:bldP spid="1036" grpId="0" animBg="1"/>
      <p:bldP spid="1039" grpId="0" animBg="1"/>
      <p:bldP spid="1040" grpId="0" animBg="1"/>
      <p:bldP spid="1044" grpId="0" animBg="1"/>
      <p:bldP spid="1052" grpId="0" animBg="1"/>
      <p:bldP spid="1059" grpId="0" animBg="1"/>
      <p:bldP spid="1067" grpId="0" animBg="1"/>
      <p:bldP spid="1076" grpId="0" animBg="1"/>
      <p:bldP spid="1083" grpId="0" animBg="1"/>
      <p:bldP spid="1087" grpId="0" animBg="1"/>
      <p:bldP spid="1088" grpId="0" animBg="1"/>
      <p:bldP spid="1090" grpId="0" animBg="1"/>
      <p:bldP spid="1092" grpId="0" animBg="1"/>
      <p:bldP spid="1095" grpId="0" animBg="1"/>
      <p:bldP spid="1096" grpId="0" animBg="1"/>
      <p:bldP spid="1098" grpId="0" animBg="1"/>
      <p:bldP spid="1100" grpId="0" animBg="1"/>
      <p:bldP spid="1102" grpId="0" animBg="1"/>
      <p:bldP spid="1103" grpId="0" animBg="1"/>
      <p:bldP spid="1104" grpId="0" animBg="1"/>
      <p:bldP spid="1105" grpId="0" animBg="1"/>
      <p:bldP spid="1106" grpId="0" animBg="1"/>
      <p:bldP spid="1108" grpId="0" animBg="1"/>
      <p:bldP spid="1111" grpId="0" animBg="1"/>
      <p:bldP spid="1112" grpId="0" animBg="1"/>
      <p:bldP spid="1114" grpId="0" animBg="1"/>
      <p:bldP spid="1116" grpId="0" animBg="1"/>
    </p:bldLst>
  </p:timing>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14" name="Rectangle 113"/>
          <p:cNvSpPr/>
          <p:nvPr userDrawn="1"/>
        </p:nvSpPr>
        <p:spPr>
          <a:xfrm>
            <a:off x="0" y="0"/>
            <a:ext cx="9144000" cy="6855938"/>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697088" y="306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1064163" y="270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344163" y="270058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1417088" y="306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213001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1777088" y="1980588"/>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2850013" y="234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2137088" y="3060588"/>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5761264" y="360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3210013" y="2700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2145850" y="43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4684021" y="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5018775" y="4338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3964021"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2145850" y="36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286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1410013" y="162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997424" y="233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736018" y="433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5401264"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178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1440000" y="1080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15837" y="144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3964021" y="72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6818775" y="4338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2512925" y="1440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786683" y="198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3216018" y="1113115"/>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4293261" y="147311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4656018" y="147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705850" y="720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714668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5754344" y="72970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7890785" y="111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7528028" y="762821"/>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6805271" y="1122821"/>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7869434" y="269852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589434" y="341852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69434" y="197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20025" y="43359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7509434" y="161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8236509" y="233852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570013" y="306058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44163"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6481264"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4305850" y="289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369392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009595" y="361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5732346" y="325387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372346" y="289387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ube 149"/>
          <p:cNvSpPr/>
          <p:nvPr userDrawn="1"/>
        </p:nvSpPr>
        <p:spPr>
          <a:xfrm>
            <a:off x="6929818" y="4229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8639568" y="3310064"/>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ube 150"/>
          <p:cNvSpPr/>
          <p:nvPr userDrawn="1"/>
        </p:nvSpPr>
        <p:spPr>
          <a:xfrm>
            <a:off x="5436659" y="37693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ube 151"/>
          <p:cNvSpPr/>
          <p:nvPr userDrawn="1"/>
        </p:nvSpPr>
        <p:spPr>
          <a:xfrm>
            <a:off x="5486793" y="366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5104038" y="22028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5126793" y="206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126793" y="1919163"/>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2878499" y="22028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971798" y="2099163"/>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4293261" y="13486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ube 153"/>
          <p:cNvSpPr/>
          <p:nvPr userDrawn="1"/>
        </p:nvSpPr>
        <p:spPr>
          <a:xfrm>
            <a:off x="5016018" y="347377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5" name="Cube 154"/>
          <p:cNvSpPr/>
          <p:nvPr userDrawn="1"/>
        </p:nvSpPr>
        <p:spPr>
          <a:xfrm>
            <a:off x="6711083" y="357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6" name="Cube 155"/>
          <p:cNvSpPr/>
          <p:nvPr userDrawn="1"/>
        </p:nvSpPr>
        <p:spPr>
          <a:xfrm>
            <a:off x="5357424" y="280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ube 156"/>
          <p:cNvSpPr/>
          <p:nvPr userDrawn="1"/>
        </p:nvSpPr>
        <p:spPr>
          <a:xfrm>
            <a:off x="3845233" y="26703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8" name="Cube 157"/>
          <p:cNvSpPr/>
          <p:nvPr userDrawn="1"/>
        </p:nvSpPr>
        <p:spPr>
          <a:xfrm>
            <a:off x="6373995" y="26703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9" name="Cube 158"/>
          <p:cNvSpPr/>
          <p:nvPr userDrawn="1"/>
        </p:nvSpPr>
        <p:spPr>
          <a:xfrm>
            <a:off x="6739569" y="343317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0" name="Cube 159"/>
          <p:cNvSpPr/>
          <p:nvPr userDrawn="1"/>
        </p:nvSpPr>
        <p:spPr>
          <a:xfrm>
            <a:off x="6733995" y="329377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7530785" y="147311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ube 152"/>
          <p:cNvSpPr/>
          <p:nvPr userDrawn="1"/>
        </p:nvSpPr>
        <p:spPr>
          <a:xfrm>
            <a:off x="222205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80" name="Picture 79"/>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500012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0"/>
                                        </p:tgtEl>
                                        <p:attrNameLst>
                                          <p:attrName>style.visibility</p:attrName>
                                        </p:attrNameLst>
                                      </p:cBhvr>
                                      <p:to>
                                        <p:strVal val="visible"/>
                                      </p:to>
                                    </p:set>
                                    <p:animEffect transition="in" filter="fade">
                                      <p:cBhvr>
                                        <p:cTn id="171" dur="200"/>
                                        <p:tgtEl>
                                          <p:spTgt spid="60"/>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3"/>
                                        </p:tgtEl>
                                        <p:attrNameLst>
                                          <p:attrName>style.visibility</p:attrName>
                                        </p:attrNameLst>
                                      </p:cBhvr>
                                      <p:to>
                                        <p:strVal val="visible"/>
                                      </p:to>
                                    </p:set>
                                    <p:animEffect transition="in" filter="fade">
                                      <p:cBhvr>
                                        <p:cTn id="175" dur="200"/>
                                        <p:tgtEl>
                                          <p:spTgt spid="63"/>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4"/>
                                        </p:tgtEl>
                                        <p:attrNameLst>
                                          <p:attrName>style.visibility</p:attrName>
                                        </p:attrNameLst>
                                      </p:cBhvr>
                                      <p:to>
                                        <p:strVal val="visible"/>
                                      </p:to>
                                    </p:set>
                                    <p:animEffect transition="in" filter="fade">
                                      <p:cBhvr>
                                        <p:cTn id="179" dur="200"/>
                                        <p:tgtEl>
                                          <p:spTgt spid="64"/>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7"/>
                                        </p:tgtEl>
                                        <p:attrNameLst>
                                          <p:attrName>style.visibility</p:attrName>
                                        </p:attrNameLst>
                                      </p:cBhvr>
                                      <p:to>
                                        <p:strVal val="visible"/>
                                      </p:to>
                                    </p:set>
                                    <p:animEffect transition="in" filter="fade">
                                      <p:cBhvr>
                                        <p:cTn id="183" dur="200"/>
                                        <p:tgtEl>
                                          <p:spTgt spid="67"/>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150"/>
                                        </p:tgtEl>
                                        <p:attrNameLst>
                                          <p:attrName>style.visibility</p:attrName>
                                        </p:attrNameLst>
                                      </p:cBhvr>
                                      <p:to>
                                        <p:strVal val="visible"/>
                                      </p:to>
                                    </p:set>
                                    <p:animEffect transition="in" filter="fade">
                                      <p:cBhvr>
                                        <p:cTn id="187" dur="200"/>
                                        <p:tgtEl>
                                          <p:spTgt spid="150"/>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151"/>
                                        </p:tgtEl>
                                        <p:attrNameLst>
                                          <p:attrName>style.visibility</p:attrName>
                                        </p:attrNameLst>
                                      </p:cBhvr>
                                      <p:to>
                                        <p:strVal val="visible"/>
                                      </p:to>
                                    </p:set>
                                    <p:animEffect transition="in" filter="fade">
                                      <p:cBhvr>
                                        <p:cTn id="191" dur="200"/>
                                        <p:tgtEl>
                                          <p:spTgt spid="151"/>
                                        </p:tgtEl>
                                      </p:cBhvr>
                                    </p:animEffect>
                                  </p:childTnLst>
                                </p:cTn>
                              </p:par>
                            </p:childTnLst>
                          </p:cTn>
                        </p:par>
                        <p:par>
                          <p:cTn id="192" fill="hold">
                            <p:stCondLst>
                              <p:cond delay="9400"/>
                            </p:stCondLst>
                            <p:childTnLst>
                              <p:par>
                                <p:cTn id="193" presetID="10" presetClass="entr" presetSubtype="0" fill="hold" grpId="0" nodeType="afterEffect">
                                  <p:stCondLst>
                                    <p:cond delay="0"/>
                                  </p:stCondLst>
                                  <p:childTnLst>
                                    <p:set>
                                      <p:cBhvr>
                                        <p:cTn id="194" dur="1" fill="hold">
                                          <p:stCondLst>
                                            <p:cond delay="0"/>
                                          </p:stCondLst>
                                        </p:cTn>
                                        <p:tgtEl>
                                          <p:spTgt spid="159"/>
                                        </p:tgtEl>
                                        <p:attrNameLst>
                                          <p:attrName>style.visibility</p:attrName>
                                        </p:attrNameLst>
                                      </p:cBhvr>
                                      <p:to>
                                        <p:strVal val="visible"/>
                                      </p:to>
                                    </p:set>
                                    <p:animEffect transition="in" filter="fade">
                                      <p:cBhvr>
                                        <p:cTn id="195" dur="200"/>
                                        <p:tgtEl>
                                          <p:spTgt spid="159"/>
                                        </p:tgtEl>
                                      </p:cBhvr>
                                    </p:animEffect>
                                  </p:childTnLst>
                                </p:cTn>
                              </p:par>
                            </p:childTnLst>
                          </p:cTn>
                        </p:par>
                        <p:par>
                          <p:cTn id="196" fill="hold">
                            <p:stCondLst>
                              <p:cond delay="9600"/>
                            </p:stCondLst>
                            <p:childTnLst>
                              <p:par>
                                <p:cTn id="197" presetID="10" presetClass="entr" presetSubtype="0" fill="hold" grpId="0" nodeType="afterEffect">
                                  <p:stCondLst>
                                    <p:cond delay="0"/>
                                  </p:stCondLst>
                                  <p:childTnLst>
                                    <p:set>
                                      <p:cBhvr>
                                        <p:cTn id="198" dur="1" fill="hold">
                                          <p:stCondLst>
                                            <p:cond delay="0"/>
                                          </p:stCondLst>
                                        </p:cTn>
                                        <p:tgtEl>
                                          <p:spTgt spid="154"/>
                                        </p:tgtEl>
                                        <p:attrNameLst>
                                          <p:attrName>style.visibility</p:attrName>
                                        </p:attrNameLst>
                                      </p:cBhvr>
                                      <p:to>
                                        <p:strVal val="visible"/>
                                      </p:to>
                                    </p:set>
                                    <p:animEffect transition="in" filter="fade">
                                      <p:cBhvr>
                                        <p:cTn id="199" dur="200"/>
                                        <p:tgtEl>
                                          <p:spTgt spid="154"/>
                                        </p:tgtEl>
                                      </p:cBhvr>
                                    </p:animEffect>
                                  </p:childTnLst>
                                </p:cTn>
                              </p:par>
                            </p:childTnLst>
                          </p:cTn>
                        </p:par>
                        <p:par>
                          <p:cTn id="200" fill="hold">
                            <p:stCondLst>
                              <p:cond delay="9800"/>
                            </p:stCondLst>
                            <p:childTnLst>
                              <p:par>
                                <p:cTn id="201" presetID="10" presetClass="entr" presetSubtype="0" fill="hold" grpId="0" nodeType="afterEffect">
                                  <p:stCondLst>
                                    <p:cond delay="0"/>
                                  </p:stCondLst>
                                  <p:childTnLst>
                                    <p:set>
                                      <p:cBhvr>
                                        <p:cTn id="202" dur="1" fill="hold">
                                          <p:stCondLst>
                                            <p:cond delay="0"/>
                                          </p:stCondLst>
                                        </p:cTn>
                                        <p:tgtEl>
                                          <p:spTgt spid="156"/>
                                        </p:tgtEl>
                                        <p:attrNameLst>
                                          <p:attrName>style.visibility</p:attrName>
                                        </p:attrNameLst>
                                      </p:cBhvr>
                                      <p:to>
                                        <p:strVal val="visible"/>
                                      </p:to>
                                    </p:set>
                                    <p:animEffect transition="in" filter="fade">
                                      <p:cBhvr>
                                        <p:cTn id="203" dur="200"/>
                                        <p:tgtEl>
                                          <p:spTgt spid="156"/>
                                        </p:tgtEl>
                                      </p:cBhvr>
                                    </p:animEffect>
                                  </p:childTnLst>
                                </p:cTn>
                              </p:par>
                            </p:childTnLst>
                          </p:cTn>
                        </p:par>
                        <p:par>
                          <p:cTn id="204" fill="hold">
                            <p:stCondLst>
                              <p:cond delay="10000"/>
                            </p:stCondLst>
                            <p:childTnLst>
                              <p:par>
                                <p:cTn id="205" presetID="10" presetClass="entr" presetSubtype="0" fill="hold" grpId="0" nodeType="afterEffect">
                                  <p:stCondLst>
                                    <p:cond delay="0"/>
                                  </p:stCondLst>
                                  <p:childTnLst>
                                    <p:set>
                                      <p:cBhvr>
                                        <p:cTn id="206" dur="1" fill="hold">
                                          <p:stCondLst>
                                            <p:cond delay="0"/>
                                          </p:stCondLst>
                                        </p:cTn>
                                        <p:tgtEl>
                                          <p:spTgt spid="158"/>
                                        </p:tgtEl>
                                        <p:attrNameLst>
                                          <p:attrName>style.visibility</p:attrName>
                                        </p:attrNameLst>
                                      </p:cBhvr>
                                      <p:to>
                                        <p:strVal val="visible"/>
                                      </p:to>
                                    </p:set>
                                    <p:animEffect transition="in" filter="fade">
                                      <p:cBhvr>
                                        <p:cTn id="207" dur="200"/>
                                        <p:tgtEl>
                                          <p:spTgt spid="158"/>
                                        </p:tgtEl>
                                      </p:cBhvr>
                                    </p:animEffect>
                                  </p:childTnLst>
                                </p:cTn>
                              </p:par>
                            </p:childTnLst>
                          </p:cTn>
                        </p:par>
                        <p:par>
                          <p:cTn id="208" fill="hold">
                            <p:stCondLst>
                              <p:cond delay="10200"/>
                            </p:stCondLst>
                            <p:childTnLst>
                              <p:par>
                                <p:cTn id="209" presetID="10" presetClass="entr" presetSubtype="0" fill="hold" grpId="0" nodeType="afterEffect">
                                  <p:stCondLst>
                                    <p:cond delay="0"/>
                                  </p:stCondLst>
                                  <p:childTnLst>
                                    <p:set>
                                      <p:cBhvr>
                                        <p:cTn id="210" dur="1" fill="hold">
                                          <p:stCondLst>
                                            <p:cond delay="0"/>
                                          </p:stCondLst>
                                        </p:cTn>
                                        <p:tgtEl>
                                          <p:spTgt spid="157"/>
                                        </p:tgtEl>
                                        <p:attrNameLst>
                                          <p:attrName>style.visibility</p:attrName>
                                        </p:attrNameLst>
                                      </p:cBhvr>
                                      <p:to>
                                        <p:strVal val="visible"/>
                                      </p:to>
                                    </p:set>
                                    <p:animEffect transition="in" filter="fade">
                                      <p:cBhvr>
                                        <p:cTn id="211" dur="2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8" grpId="0" animBg="1"/>
      <p:bldP spid="20" grpId="0" animBg="1"/>
      <p:bldP spid="21" grpId="0" animBg="1"/>
      <p:bldP spid="22" grpId="0" animBg="1"/>
      <p:bldP spid="26" grpId="0" animBg="1"/>
      <p:bldP spid="31" grpId="0" animBg="1"/>
      <p:bldP spid="32" grpId="0" animBg="1"/>
      <p:bldP spid="33" grpId="0" animBg="1"/>
      <p:bldP spid="37" grpId="0" animBg="1"/>
      <p:bldP spid="38" grpId="0" animBg="1"/>
      <p:bldP spid="42" grpId="0" animBg="1"/>
      <p:bldP spid="46" grpId="0" animBg="1"/>
      <p:bldP spid="51" grpId="0" animBg="1"/>
      <p:bldP spid="53" grpId="0" animBg="1"/>
      <p:bldP spid="55" grpId="0" animBg="1"/>
      <p:bldP spid="59" grpId="0" animBg="1"/>
      <p:bldP spid="75" grpId="0" animBg="1"/>
      <p:bldP spid="78" grpId="0" animBg="1"/>
      <p:bldP spid="81" grpId="0" animBg="1"/>
      <p:bldP spid="66" grpId="0" animBg="1"/>
      <p:bldP spid="93"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3" grpId="0" animBg="1"/>
      <p:bldP spid="64" grpId="0" animBg="1"/>
      <p:bldP spid="67" grpId="0" animBg="1"/>
      <p:bldP spid="150" grpId="0" animBg="1"/>
      <p:bldP spid="151" grpId="0" animBg="1"/>
      <p:bldP spid="24" grpId="0" animBg="1"/>
      <p:bldP spid="25" grpId="0" animBg="1"/>
      <p:bldP spid="40" grpId="0" animBg="1"/>
      <p:bldP spid="17" grpId="0" animBg="1"/>
      <p:bldP spid="62" grpId="0" animBg="1"/>
      <p:bldP spid="154" grpId="0" animBg="1"/>
      <p:bldP spid="156" grpId="0" animBg="1"/>
      <p:bldP spid="157" grpId="0" animBg="1"/>
      <p:bldP spid="158" grpId="0" animBg="1"/>
      <p:bldP spid="159" grpId="0" animBg="1"/>
      <p:bldP spid="94" grpId="0" animBg="1"/>
    </p:bldLst>
  </p:timing>
</p:sldLayout>
</file>

<file path=ppt/slideLayouts/slideLayout502.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114" name="Rectangle 113"/>
          <p:cNvSpPr/>
          <p:nvPr userDrawn="1"/>
        </p:nvSpPr>
        <p:spPr>
          <a:xfrm>
            <a:off x="0" y="0"/>
            <a:ext cx="9144000" cy="7215938"/>
          </a:xfrm>
          <a:prstGeom prst="rect">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180000" y="6189294"/>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277565" y="604800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406400"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892925" y="5958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178585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1846636" y="591165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360000" y="5912624"/>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1792925" y="6138000"/>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2865850" y="577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4006636" y="591165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3286636" y="591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1886172"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7848261" y="573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4759097" y="574135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7128261" y="573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5310090" y="609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984067" y="586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653261" y="541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476340" y="574135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4903454" y="5958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3148403" y="630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2283172" y="583135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253247" y="610135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5976379" y="6318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2516172" y="617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143306" y="591165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1" name="Cube 70"/>
          <p:cNvSpPr/>
          <p:nvPr userDrawn="1"/>
        </p:nvSpPr>
        <p:spPr>
          <a:xfrm>
            <a:off x="97565" y="538676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 name="Cube 73"/>
          <p:cNvSpPr/>
          <p:nvPr userDrawn="1"/>
        </p:nvSpPr>
        <p:spPr>
          <a:xfrm>
            <a:off x="1164067" y="538676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1408169" y="6211761"/>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1425850" y="6092624"/>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2808633" y="602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2246172" y="5719891"/>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680252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3738493" y="560599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6368700" y="6031761"/>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8819568" y="584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5509527" y="611720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4415781" y="580894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 name="Cube 105"/>
          <p:cNvSpPr/>
          <p:nvPr userDrawn="1"/>
        </p:nvSpPr>
        <p:spPr>
          <a:xfrm>
            <a:off x="7165271" y="613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6728700" y="5779364"/>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7885271" y="613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353221" y="6053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92346" y="601977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82130"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6768261" y="6143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7892346" y="54159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225850"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598861"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4653261" y="5296765"/>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2955850" y="566205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4036907"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886379" y="545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6246379" y="509864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533454" y="5098646"/>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8" name="Cube 67"/>
          <p:cNvSpPr/>
          <p:nvPr userDrawn="1"/>
        </p:nvSpPr>
        <p:spPr>
          <a:xfrm>
            <a:off x="4563261" y="616791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9" name="Cube 68"/>
          <p:cNvSpPr/>
          <p:nvPr userDrawn="1"/>
        </p:nvSpPr>
        <p:spPr>
          <a:xfrm>
            <a:off x="4177100" y="617693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0" name="Cube 69"/>
          <p:cNvSpPr/>
          <p:nvPr userDrawn="1"/>
        </p:nvSpPr>
        <p:spPr>
          <a:xfrm>
            <a:off x="3468493" y="5462339"/>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2" name="Cube 71"/>
          <p:cNvSpPr/>
          <p:nvPr userDrawn="1"/>
        </p:nvSpPr>
        <p:spPr>
          <a:xfrm>
            <a:off x="5509527" y="560733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984067" y="569599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3845541" y="550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2337774" y="558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6131760" y="5779364"/>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8425271" y="5607335"/>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4950090" y="5839762"/>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839097" y="610135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90" name="Group 189"/>
          <p:cNvGrpSpPr/>
          <p:nvPr userDrawn="1"/>
        </p:nvGrpSpPr>
        <p:grpSpPr>
          <a:xfrm>
            <a:off x="-3084" y="-30574"/>
            <a:ext cx="9164084" cy="6888574"/>
            <a:chOff x="-3084" y="-30574"/>
            <a:chExt cx="9164084" cy="6888574"/>
          </a:xfrm>
        </p:grpSpPr>
        <p:sp>
          <p:nvSpPr>
            <p:cNvPr id="193" name="Rectangle 192"/>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94" name="Rectangle 193"/>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195"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96" name="Picture 19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97"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98"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99" name="Straight Connector 198"/>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0111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4"/>
                                        </p:tgtEl>
                                        <p:attrNameLst>
                                          <p:attrName>style.visibility</p:attrName>
                                        </p:attrNameLst>
                                      </p:cBhvr>
                                      <p:to>
                                        <p:strVal val="visible"/>
                                      </p:to>
                                    </p:set>
                                    <p:animEffect transition="in" filter="fade">
                                      <p:cBhvr>
                                        <p:cTn id="171" dur="200"/>
                                        <p:tgtEl>
                                          <p:spTgt spid="64"/>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7"/>
                                        </p:tgtEl>
                                        <p:attrNameLst>
                                          <p:attrName>style.visibility</p:attrName>
                                        </p:attrNameLst>
                                      </p:cBhvr>
                                      <p:to>
                                        <p:strVal val="visible"/>
                                      </p:to>
                                    </p:set>
                                    <p:animEffect transition="in" filter="fade">
                                      <p:cBhvr>
                                        <p:cTn id="175" dur="200"/>
                                        <p:tgtEl>
                                          <p:spTgt spid="67"/>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8"/>
                                        </p:tgtEl>
                                        <p:attrNameLst>
                                          <p:attrName>style.visibility</p:attrName>
                                        </p:attrNameLst>
                                      </p:cBhvr>
                                      <p:to>
                                        <p:strVal val="visible"/>
                                      </p:to>
                                    </p:set>
                                    <p:animEffect transition="in" filter="fade">
                                      <p:cBhvr>
                                        <p:cTn id="179" dur="200"/>
                                        <p:tgtEl>
                                          <p:spTgt spid="68"/>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9"/>
                                        </p:tgtEl>
                                        <p:attrNameLst>
                                          <p:attrName>style.visibility</p:attrName>
                                        </p:attrNameLst>
                                      </p:cBhvr>
                                      <p:to>
                                        <p:strVal val="visible"/>
                                      </p:to>
                                    </p:set>
                                    <p:animEffect transition="in" filter="fade">
                                      <p:cBhvr>
                                        <p:cTn id="183" dur="200"/>
                                        <p:tgtEl>
                                          <p:spTgt spid="69"/>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61"/>
                                        </p:tgtEl>
                                        <p:attrNameLst>
                                          <p:attrName>style.visibility</p:attrName>
                                        </p:attrNameLst>
                                      </p:cBhvr>
                                      <p:to>
                                        <p:strVal val="visible"/>
                                      </p:to>
                                    </p:set>
                                    <p:animEffect transition="in" filter="fade">
                                      <p:cBhvr>
                                        <p:cTn id="187" dur="200"/>
                                        <p:tgtEl>
                                          <p:spTgt spid="61"/>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60"/>
                                        </p:tgtEl>
                                        <p:attrNameLst>
                                          <p:attrName>style.visibility</p:attrName>
                                        </p:attrNameLst>
                                      </p:cBhvr>
                                      <p:to>
                                        <p:strVal val="visible"/>
                                      </p:to>
                                    </p:set>
                                    <p:animEffect transition="in" filter="fade">
                                      <p:cBhvr>
                                        <p:cTn id="191" dur="2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7" grpId="0" animBg="1"/>
      <p:bldP spid="18" grpId="0" animBg="1"/>
      <p:bldP spid="20" grpId="0" animBg="1"/>
      <p:bldP spid="22" grpId="0" animBg="1"/>
      <p:bldP spid="24" grpId="0" animBg="1"/>
      <p:bldP spid="25" grpId="0" animBg="1"/>
      <p:bldP spid="26" grpId="0" animBg="1"/>
      <p:bldP spid="31" grpId="0" animBg="1"/>
      <p:bldP spid="32" grpId="0" animBg="1"/>
      <p:bldP spid="33" grpId="0" animBg="1"/>
      <p:bldP spid="38" grpId="0" animBg="1"/>
      <p:bldP spid="42" grpId="0" animBg="1"/>
      <p:bldP spid="46" grpId="0" animBg="1"/>
      <p:bldP spid="51" grpId="0" animBg="1"/>
      <p:bldP spid="53" grpId="0" animBg="1"/>
      <p:bldP spid="59" grpId="0" animBg="1"/>
      <p:bldP spid="62" grpId="0" animBg="1"/>
      <p:bldP spid="75" grpId="0" animBg="1"/>
      <p:bldP spid="78" grpId="0" animBg="1"/>
      <p:bldP spid="81" grpId="0" animBg="1"/>
      <p:bldP spid="66" grpId="0" animBg="1"/>
      <p:bldP spid="93" grpId="0" animBg="1"/>
      <p:bldP spid="94"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1" grpId="0" animBg="1"/>
      <p:bldP spid="64" grpId="0" animBg="1"/>
      <p:bldP spid="67" grpId="0" animBg="1"/>
      <p:bldP spid="68" grpId="0" animBg="1"/>
      <p:bldP spid="69" grpId="0" animBg="1"/>
      <p:bldP spid="21" grpId="0" animBg="1"/>
      <p:bldP spid="55" grpId="0" animBg="1"/>
      <p:bldP spid="37" grpId="0" animBg="1"/>
      <p:bldP spid="40" grpId="0" animBg="1"/>
    </p:bld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19125" y="290513"/>
            <a:ext cx="6391275" cy="635000"/>
          </a:xfrm>
        </p:spPr>
        <p:txBody>
          <a:bodyPr/>
          <a:lstStyle/>
          <a:p>
            <a:r>
              <a:rPr lang="en-US" smtClean="0"/>
              <a:t>Click to edit Master title style</a:t>
            </a:r>
            <a:endParaRPr lang="en-GB"/>
          </a:p>
        </p:txBody>
      </p:sp>
      <p:sp>
        <p:nvSpPr>
          <p:cNvPr id="3" name="Chart Placeholder 2"/>
          <p:cNvSpPr>
            <a:spLocks noGrp="1"/>
          </p:cNvSpPr>
          <p:nvPr>
            <p:ph type="chart" sz="half" idx="1"/>
          </p:nvPr>
        </p:nvSpPr>
        <p:spPr>
          <a:xfrm>
            <a:off x="966788" y="1546225"/>
            <a:ext cx="3656012" cy="5092700"/>
          </a:xfrm>
        </p:spPr>
        <p:txBody>
          <a:bodyPr/>
          <a:lstStyle/>
          <a:p>
            <a:pPr lvl="0"/>
            <a:endParaRPr lang="en-GB" noProof="0"/>
          </a:p>
        </p:txBody>
      </p:sp>
      <p:sp>
        <p:nvSpPr>
          <p:cNvPr id="4" name="Text Placeholder 3"/>
          <p:cNvSpPr>
            <a:spLocks noGrp="1"/>
          </p:cNvSpPr>
          <p:nvPr>
            <p:ph type="body" sz="half" idx="2"/>
          </p:nvPr>
        </p:nvSpPr>
        <p:spPr>
          <a:xfrm>
            <a:off x="4775200" y="1546225"/>
            <a:ext cx="3657600" cy="50927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fld id="{8AAB895D-EE4F-4776-AE15-5FBFA44D93AF}" type="datetime1">
              <a:rPr lang="en-GB">
                <a:solidFill>
                  <a:srgbClr val="00539B"/>
                </a:solidFill>
              </a:rPr>
              <a:pPr>
                <a:defRPr/>
              </a:pPr>
              <a:t>05/10/2020</a:t>
            </a:fld>
            <a:endParaRPr lang="en-GB">
              <a:solidFill>
                <a:srgbClr val="00539B"/>
              </a:solidFill>
            </a:endParaRPr>
          </a:p>
        </p:txBody>
      </p:sp>
    </p:spTree>
    <p:extLst>
      <p:ext uri="{BB962C8B-B14F-4D97-AF65-F5344CB8AC3E}">
        <p14:creationId xmlns:p14="http://schemas.microsoft.com/office/powerpoint/2010/main" val="3713664536"/>
      </p:ext>
    </p:extLst>
  </p:cSld>
  <p:clrMapOvr>
    <a:masterClrMapping/>
  </p:clrMapOvr>
  <p:timing>
    <p:tnLst>
      <p:par>
        <p:cT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19859" y="292100"/>
            <a:ext cx="6390542" cy="635000"/>
          </a:xfrm>
        </p:spPr>
        <p:txBody>
          <a:bodyPr/>
          <a:lstStyle/>
          <a:p>
            <a:r>
              <a:rPr lang="en-US" smtClean="0"/>
              <a:t>Click to edit Master title style</a:t>
            </a:r>
            <a:endParaRPr lang="en-GB"/>
          </a:p>
        </p:txBody>
      </p:sp>
      <p:sp>
        <p:nvSpPr>
          <p:cNvPr id="3" name="Text Placeholder 2"/>
          <p:cNvSpPr>
            <a:spLocks noGrp="1"/>
          </p:cNvSpPr>
          <p:nvPr>
            <p:ph type="body" sz="half" idx="1"/>
          </p:nvPr>
        </p:nvSpPr>
        <p:spPr>
          <a:xfrm>
            <a:off x="967161" y="1546225"/>
            <a:ext cx="3661997"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half" idx="2"/>
          </p:nvPr>
        </p:nvSpPr>
        <p:spPr>
          <a:xfrm>
            <a:off x="4769827" y="1546225"/>
            <a:ext cx="3663462" cy="4938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00539B"/>
              </a:solidFill>
            </a:endParaRPr>
          </a:p>
        </p:txBody>
      </p:sp>
    </p:spTree>
    <p:extLst>
      <p:ext uri="{BB962C8B-B14F-4D97-AF65-F5344CB8AC3E}">
        <p14:creationId xmlns:p14="http://schemas.microsoft.com/office/powerpoint/2010/main" val="1574765589"/>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GB"/>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a:p>
        </p:txBody>
      </p:sp>
      <p:sp>
        <p:nvSpPr>
          <p:cNvPr id="4" name="Date Placeholder 3"/>
          <p:cNvSpPr>
            <a:spLocks noGrp="1"/>
          </p:cNvSpPr>
          <p:nvPr>
            <p:ph type="dt" sz="half" idx="10"/>
          </p:nvPr>
        </p:nvSpPr>
        <p:spPr/>
        <p:txBody>
          <a:bodyPr/>
          <a:lstStyle/>
          <a:p>
            <a:fld id="{22FE32B5-96C8-4C78-A78A-D82DCD620282}" type="datetimeFigureOut">
              <a:rPr lang="en-GB" smtClean="0">
                <a:solidFill>
                  <a:srgbClr val="00539B"/>
                </a:solidFill>
              </a:rPr>
              <a:pPr/>
              <a:t>05/10/2020</a:t>
            </a:fld>
            <a:endParaRPr lang="en-GB">
              <a:solidFill>
                <a:srgbClr val="00539B"/>
              </a:solidFill>
            </a:endParaRPr>
          </a:p>
        </p:txBody>
      </p:sp>
      <p:sp>
        <p:nvSpPr>
          <p:cNvPr id="5" name="Footer Placeholder 4"/>
          <p:cNvSpPr>
            <a:spLocks noGrp="1"/>
          </p:cNvSpPr>
          <p:nvPr>
            <p:ph type="ftr" sz="quarter" idx="11"/>
            <p:custDataLst>
              <p:tags r:id="rId1"/>
            </p:custDataLst>
          </p:nvPr>
        </p:nvSpPr>
        <p:spPr>
          <a:xfrm>
            <a:off x="0" y="6356350"/>
            <a:ext cx="9144000" cy="365125"/>
          </a:xfrm>
        </p:spPr>
        <p:txBody>
          <a:bodyPr/>
          <a:lstStyle>
            <a:lvl1pPr>
              <a:defRPr lang="en-GB" sz="900" b="1" i="0" u="none">
                <a:solidFill>
                  <a:srgbClr val="0000FF"/>
                </a:solidFill>
                <a:latin typeface="Arial"/>
              </a:defRPr>
            </a:lvl1pPr>
          </a:lstStyle>
          <a:p>
            <a:endParaRPr>
              <a:solidFill>
                <a:srgbClr val="000000"/>
              </a:solidFill>
            </a:endParaRPr>
          </a:p>
        </p:txBody>
      </p:sp>
      <p:sp>
        <p:nvSpPr>
          <p:cNvPr id="6" name="Slide Number Placeholder 5"/>
          <p:cNvSpPr>
            <a:spLocks noGrp="1"/>
          </p:cNvSpPr>
          <p:nvPr>
            <p:ph type="sldNum" sz="quarter" idx="12"/>
          </p:nvPr>
        </p:nvSpPr>
        <p:spPr/>
        <p:txBody>
          <a:bodyPr/>
          <a:lstStyle/>
          <a:p>
            <a:fld id="{7030191E-F2BE-40CD-B157-CF30377FF8CD}" type="slidenum">
              <a:rPr lang="en-GB" smtClean="0">
                <a:solidFill>
                  <a:srgbClr val="00539B"/>
                </a:solidFill>
              </a:rPr>
              <a:pPr/>
              <a:t>‹#›</a:t>
            </a:fld>
            <a:endParaRPr lang="en-GB">
              <a:solidFill>
                <a:srgbClr val="00539B"/>
              </a:solidFill>
            </a:endParaRPr>
          </a:p>
        </p:txBody>
      </p:sp>
    </p:spTree>
    <p:extLst>
      <p:ext uri="{BB962C8B-B14F-4D97-AF65-F5344CB8AC3E}">
        <p14:creationId xmlns:p14="http://schemas.microsoft.com/office/powerpoint/2010/main" val="876946377"/>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userDrawn="1">
  <p:cSld name="3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3249142898"/>
      </p:ext>
    </p:extLst>
  </p:cSld>
  <p:clrMapOvr>
    <a:masterClrMapping/>
  </p:clrMapOvr>
  <p:timing>
    <p:tnLst>
      <p:par>
        <p:cTn id="1" dur="indefinite" restart="never" nodeType="tmRoot"/>
      </p:par>
    </p:tnLst>
  </p:timing>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5048389"/>
      </p:ext>
    </p:extLst>
  </p:cSld>
  <p:clrMapOvr>
    <a:masterClrMapping/>
  </p:clrMapOvr>
  <p:timing>
    <p:tnLst>
      <p:par>
        <p:cTn id="1" dur="indefinite" restart="never" nodeType="tmRoot"/>
      </p:par>
    </p:tnLst>
  </p:timing>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dirty="0"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109421903"/>
      </p:ext>
    </p:extLst>
  </p:cSld>
  <p:clrMapOvr>
    <a:masterClrMapping/>
  </p:clrMapOvr>
  <p:timing>
    <p:tnLst>
      <p:par>
        <p:cTn id="1" dur="indefinite" restart="never" nodeType="tmRoot"/>
      </p:par>
    </p:tnLst>
  </p:timing>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2606912325"/>
      </p:ext>
    </p:extLst>
  </p:cSld>
  <p:clrMapOvr>
    <a:masterClrMapping/>
  </p:clrMapOvr>
  <p:timing>
    <p:tnLst>
      <p:par>
        <p:cTn id="1" dur="indefinite" restart="never" nodeType="tmRoot"/>
      </p:par>
    </p:tnLst>
  </p:timing>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352166000"/>
      </p:ext>
    </p:extLst>
  </p:cSld>
  <p:clrMapOvr>
    <a:masterClrMapping/>
  </p:clrMapOvr>
  <p:timing>
    <p:tnLst>
      <p:par>
        <p:cTn id="1" dur="indefinite" restart="never" nodeType="tmRoot"/>
      </p:par>
    </p:tnLst>
  </p:timing>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09780523"/>
      </p:ext>
    </p:extLst>
  </p:cSld>
  <p:clrMapOvr>
    <a:masterClrMapping/>
  </p:clrMapOvr>
  <p:timing>
    <p:tnLst>
      <p:par>
        <p:cTn id="1" dur="indefinite" restart="never" nodeType="tmRoot"/>
      </p:par>
    </p:tnLst>
  </p:timing>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2160587"/>
            <a:ext cx="3579813"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3605212"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182876904"/>
      </p:ext>
    </p:extLst>
  </p:cSld>
  <p:clrMapOvr>
    <a:masterClrMapping/>
  </p:clrMapOvr>
  <p:timing>
    <p:tnLst>
      <p:par>
        <p:cTn id="1" dur="indefinite" restart="never" nodeType="tmRoot"/>
      </p:par>
    </p:tnLst>
  </p:timing>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 name="Round Same Side Corner Rectangle 9"/>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4" name="Content Placeholder 8"/>
          <p:cNvSpPr>
            <a:spLocks noGrp="1"/>
          </p:cNvSpPr>
          <p:nvPr>
            <p:ph sz="quarter" idx="18"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673035663"/>
      </p:ext>
    </p:extLst>
  </p:cSld>
  <p:clrMapOvr>
    <a:masterClrMapping/>
  </p:clrMapOvr>
  <p:timing>
    <p:tnLst>
      <p:par>
        <p:cT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22" name="Text Placeholder 3"/>
          <p:cNvSpPr>
            <a:spLocks noGrp="1"/>
          </p:cNvSpPr>
          <p:nvPr>
            <p:ph type="body" sz="quarter" idx="18"/>
          </p:nvPr>
        </p:nvSpPr>
        <p:spPr>
          <a:xfrm>
            <a:off x="4950220" y="2312988"/>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23" name="Content Placeholder 8"/>
          <p:cNvSpPr>
            <a:spLocks noGrp="1"/>
          </p:cNvSpPr>
          <p:nvPr>
            <p:ph sz="quarter" idx="19" hasCustomPrompt="1"/>
          </p:nvPr>
        </p:nvSpPr>
        <p:spPr>
          <a:xfrm>
            <a:off x="4819650" y="2879725"/>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189168036"/>
      </p:ext>
    </p:extLst>
  </p:cSld>
  <p:clrMapOvr>
    <a:masterClrMapping/>
  </p:clrMapOvr>
  <p:timing>
    <p:tnLst>
      <p:par>
        <p:cT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7" name="Text Placeholder 5"/>
          <p:cNvSpPr>
            <a:spLocks noGrp="1"/>
          </p:cNvSpPr>
          <p:nvPr>
            <p:ph type="body" sz="quarter" idx="17"/>
          </p:nvPr>
        </p:nvSpPr>
        <p:spPr>
          <a:xfrm>
            <a:off x="4803774" y="2178844"/>
            <a:ext cx="3603625" cy="431958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655429371"/>
      </p:ext>
    </p:extLst>
  </p:cSld>
  <p:clrMapOvr>
    <a:masterClrMapping/>
  </p:clrMapOvr>
  <p:timing>
    <p:tnLst>
      <p:par>
        <p:cTn id="1" dur="indefinite" restart="never" nodeType="tmRoot"/>
      </p:par>
    </p:tnLst>
  </p:timing>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882812214"/>
      </p:ext>
    </p:extLst>
  </p:cSld>
  <p:clrMapOvr>
    <a:masterClrMapping/>
  </p:clrMapOvr>
  <p:timing>
    <p:tnLst>
      <p:par>
        <p:cTn id="1" dur="indefinite" restart="never" nodeType="tmRoot"/>
      </p:par>
    </p:tnLst>
  </p:timing>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3"/>
          <p:cNvSpPr>
            <a:spLocks noGrp="1"/>
          </p:cNvSpPr>
          <p:nvPr>
            <p:ph type="body" sz="quarter" idx="18"/>
          </p:nvPr>
        </p:nvSpPr>
        <p:spPr>
          <a:xfrm>
            <a:off x="849706" y="2297906"/>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19" name="Content Placeholder 8"/>
          <p:cNvSpPr>
            <a:spLocks noGrp="1"/>
          </p:cNvSpPr>
          <p:nvPr>
            <p:ph sz="quarter" idx="19" hasCustomPrompt="1"/>
          </p:nvPr>
        </p:nvSpPr>
        <p:spPr>
          <a:xfrm>
            <a:off x="719136" y="2864643"/>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4254675690"/>
      </p:ext>
    </p:extLst>
  </p:cSld>
  <p:clrMapOvr>
    <a:masterClrMapping/>
  </p:clrMapOvr>
  <p:timing>
    <p:tnLst>
      <p:par>
        <p:cTn id="1" dur="indefinite" restart="never" nodeType="tmRoot"/>
      </p:par>
    </p:tnLst>
  </p:timing>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2160587"/>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2519361"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609976" y="2160588"/>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50226701"/>
      </p:ext>
    </p:extLst>
  </p:cSld>
  <p:clrMapOvr>
    <a:masterClrMapping/>
  </p:clrMapOvr>
  <p:timing>
    <p:tnLst>
      <p:par>
        <p:cTn id="1" dur="indefinite" restart="never" nodeType="tmRoot"/>
      </p:par>
    </p:tnLst>
  </p:timing>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2170906"/>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2162175"/>
            <a:ext cx="2884486"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76238" y="2157412"/>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743895561"/>
      </p:ext>
    </p:extLst>
  </p:cSld>
  <p:clrMapOvr>
    <a:masterClrMapping/>
  </p:clrMapOvr>
  <p:timing>
    <p:tnLst>
      <p:par>
        <p:cTn id="1" dur="indefinite" restart="never" nodeType="tmRoot"/>
      </p:par>
    </p:tnLst>
  </p:timing>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2168525"/>
            <a:ext cx="3598861" cy="4292599"/>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59700"/>
            <a:ext cx="3605213" cy="4300537"/>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2159000"/>
            <a:ext cx="3600450" cy="43275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2159000"/>
            <a:ext cx="3600450" cy="4327525"/>
          </a:xfrm>
        </p:spPr>
        <p:txBody>
          <a:bodyPr/>
          <a:lstStyle>
            <a:lvl1pPr>
              <a:defRPr baseline="0"/>
            </a:lvl1pPr>
          </a:lstStyle>
          <a:p>
            <a:pPr lvl="0"/>
            <a:r>
              <a:rPr lang="en-US" dirty="0" smtClean="0"/>
              <a:t>Click icon to insert object</a:t>
            </a:r>
          </a:p>
        </p:txBody>
      </p:sp>
    </p:spTree>
    <p:extLst>
      <p:ext uri="{BB962C8B-B14F-4D97-AF65-F5344CB8AC3E}">
        <p14:creationId xmlns:p14="http://schemas.microsoft.com/office/powerpoint/2010/main" val="2295318630"/>
      </p:ext>
    </p:extLst>
  </p:cSld>
  <p:clrMapOvr>
    <a:masterClrMapping/>
  </p:clrMapOvr>
  <p:timing>
    <p:tnLst>
      <p:par>
        <p:cTn id="1" dur="indefinite" restart="never" nodeType="tmRoot"/>
      </p:par>
    </p:tnLst>
  </p:timing>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527301"/>
            <a:ext cx="3598861" cy="3933823"/>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527301"/>
            <a:ext cx="3605213" cy="3932936"/>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803401"/>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641600"/>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616200"/>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886075"/>
            <a:ext cx="3603625" cy="3575050"/>
          </a:xfrm>
        </p:spPr>
        <p:txBody>
          <a:bodyPr/>
          <a:lstStyle>
            <a:lvl1pPr>
              <a:defRPr sz="1600"/>
            </a:lvl1pPr>
          </a:lstStyle>
          <a:p>
            <a:pPr lvl="0"/>
            <a:r>
              <a:rPr lang="en-US" dirty="0" smtClean="0"/>
              <a:t>Click to edit Master text styles</a:t>
            </a:r>
          </a:p>
        </p:txBody>
      </p:sp>
      <p:sp>
        <p:nvSpPr>
          <p:cNvPr id="21" name="Content Placeholder 8"/>
          <p:cNvSpPr>
            <a:spLocks noGrp="1"/>
          </p:cNvSpPr>
          <p:nvPr>
            <p:ph sz="quarter" idx="24"/>
          </p:nvPr>
        </p:nvSpPr>
        <p:spPr>
          <a:xfrm>
            <a:off x="4822825" y="2885187"/>
            <a:ext cx="3603625" cy="3575050"/>
          </a:xfrm>
        </p:spPr>
        <p:txBody>
          <a:bodyPr/>
          <a:lstStyle>
            <a:lvl1pPr>
              <a:defRPr sz="1600"/>
            </a:lvl1pPr>
          </a:lstStyle>
          <a:p>
            <a:pPr lvl="0"/>
            <a:r>
              <a:rPr lang="en-US" dirty="0" smtClean="0"/>
              <a:t>Click to edit Master text styles</a:t>
            </a:r>
          </a:p>
        </p:txBody>
      </p:sp>
    </p:spTree>
    <p:extLst>
      <p:ext uri="{BB962C8B-B14F-4D97-AF65-F5344CB8AC3E}">
        <p14:creationId xmlns:p14="http://schemas.microsoft.com/office/powerpoint/2010/main" val="316842769"/>
      </p:ext>
    </p:extLst>
  </p:cSld>
  <p:clrMapOvr>
    <a:masterClrMapping/>
  </p:clrMapOvr>
  <p:timing>
    <p:tnLst>
      <p:par>
        <p:cTn id="1" dur="indefinite" restart="never" nodeType="tmRoot"/>
      </p:par>
    </p:tnLst>
  </p:timing>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a:lvl1pPr>
          </a:lstStyle>
          <a:p>
            <a:pPr lvl="0"/>
            <a:r>
              <a:rPr lang="en-US" dirty="0" smtClean="0"/>
              <a:t>Click icon to add object</a:t>
            </a:r>
          </a:p>
        </p:txBody>
      </p:sp>
    </p:spTree>
    <p:extLst>
      <p:ext uri="{BB962C8B-B14F-4D97-AF65-F5344CB8AC3E}">
        <p14:creationId xmlns:p14="http://schemas.microsoft.com/office/powerpoint/2010/main" val="3076790653"/>
      </p:ext>
    </p:extLst>
  </p:cSld>
  <p:clrMapOvr>
    <a:masterClrMapping/>
  </p:clrMapOvr>
  <p:timing>
    <p:tnLst>
      <p:par>
        <p:cTn id="1" dur="indefinite" restart="never" nodeType="tmRoot"/>
      </p:par>
    </p:tnLst>
  </p:timing>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2972350827"/>
      </p:ext>
    </p:extLst>
  </p:cSld>
  <p:clrMapOvr>
    <a:masterClrMapping/>
  </p:clrMapOvr>
  <p:timing>
    <p:tnLst>
      <p:par>
        <p:cTn id="1" dur="indefinite" restart="never" nodeType="tmRoot"/>
      </p:par>
    </p:tnLst>
  </p:timing>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399"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881311"/>
            <a:ext cx="8407400" cy="360521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2273300"/>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1754802126"/>
      </p:ext>
    </p:extLst>
  </p:cSld>
  <p:clrMapOvr>
    <a:masterClrMapping/>
  </p:clrMapOvr>
  <p:timing>
    <p:tnLst>
      <p:par>
        <p:cT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23915521"/>
      </p:ext>
    </p:extLst>
  </p:cSld>
  <p:clrMapOvr>
    <a:masterClrMapping/>
  </p:clrMapOvr>
  <p:timing>
    <p:tnLst>
      <p:par>
        <p:cT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2160586"/>
            <a:ext cx="4319983" cy="4319413"/>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dirty="0" smtClean="0"/>
              <a:t>Click icon to add picture</a:t>
            </a:r>
            <a:endParaRPr lang="en-GB" noProof="0" dirty="0"/>
          </a:p>
        </p:txBody>
      </p:sp>
      <p:pic>
        <p:nvPicPr>
          <p:cNvPr id="7" name="Picture 6" descr="inverted commas closed.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6489" t="54153" r="29554" b="26824"/>
          <a:stretch/>
        </p:blipFill>
        <p:spPr>
          <a:xfrm>
            <a:off x="7517819" y="3519690"/>
            <a:ext cx="762020" cy="542668"/>
          </a:xfrm>
          <a:prstGeom prst="rect">
            <a:avLst/>
          </a:prstGeom>
        </p:spPr>
      </p:pic>
      <p:pic>
        <p:nvPicPr>
          <p:cNvPr id="8" name="Picture 7" descr="inverted commas open.png"/>
          <p:cNvPicPr>
            <a:picLocks noChangeAspect="1"/>
          </p:cNvPicPr>
          <p:nvPr userDrawn="1"/>
        </p:nvPicPr>
        <p:blipFill rotWithShape="1">
          <a:blip r:embed="rId4" cstate="email">
            <a:lum bright="70000" contrast="-70000"/>
            <a:extLst>
              <a:ext uri="{28A0092B-C50C-407E-A947-70E740481C1C}">
                <a14:useLocalDpi xmlns:a14="http://schemas.microsoft.com/office/drawing/2010/main" val="0"/>
              </a:ext>
            </a:extLst>
          </a:blip>
          <a:srcRect l="29337" t="27276" r="30702" b="54153"/>
          <a:stretch/>
        </p:blipFill>
        <p:spPr>
          <a:xfrm>
            <a:off x="4678162" y="2348593"/>
            <a:ext cx="692748" cy="531132"/>
          </a:xfrm>
          <a:prstGeom prst="rect">
            <a:avLst/>
          </a:prstGeom>
        </p:spPr>
      </p:pic>
      <p:sp>
        <p:nvSpPr>
          <p:cNvPr id="13" name="Text Placeholder 6"/>
          <p:cNvSpPr>
            <a:spLocks noGrp="1"/>
          </p:cNvSpPr>
          <p:nvPr>
            <p:ph type="body" sz="quarter" idx="15"/>
          </p:nvPr>
        </p:nvSpPr>
        <p:spPr>
          <a:xfrm>
            <a:off x="5038723" y="2520950"/>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2160587"/>
            <a:ext cx="324008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121234594"/>
      </p:ext>
    </p:extLst>
  </p:cSld>
  <p:clrMapOvr>
    <a:masterClrMapping/>
  </p:clrMapOvr>
  <p:timing>
    <p:tnLst>
      <p:par>
        <p:cTn id="1" dur="indefinite" restart="never" nodeType="tmRoot"/>
      </p:par>
    </p:tnLst>
  </p:timing>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2160588"/>
            <a:ext cx="3240085"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678361" y="2160588"/>
            <a:ext cx="3602036"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696097356"/>
      </p:ext>
    </p:extLst>
  </p:cSld>
  <p:clrMapOvr>
    <a:masterClrMapping/>
  </p:clrMapOvr>
  <p:timing>
    <p:tnLst>
      <p:par>
        <p:cTn id="1" dur="indefinite" restart="never" nodeType="tmRoot"/>
      </p:par>
    </p:tnLst>
  </p:timing>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987372722"/>
      </p:ext>
    </p:extLst>
  </p:cSld>
  <p:clrMapOvr>
    <a:masterClrMapping/>
  </p:clrMapOvr>
  <p:timing>
    <p:tnLst>
      <p:par>
        <p:cTn id="1" dur="indefinite" restart="never" nodeType="tmRoot"/>
      </p:par>
    </p:tnLst>
  </p:timing>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23897261"/>
      </p:ext>
    </p:extLst>
  </p:cSld>
  <p:clrMapOvr>
    <a:masterClrMapping/>
  </p:clrMapOvr>
  <p:timing>
    <p:tnLst>
      <p:par>
        <p:cTn id="1" dur="indefinite" restart="never" nodeType="tmRoot"/>
      </p:par>
    </p:tnLst>
  </p:timing>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31540900"/>
      </p:ext>
    </p:extLst>
  </p:cSld>
  <p:clrMapOvr>
    <a:masterClrMapping/>
  </p:clrMapOvr>
  <p:timing>
    <p:tnLst>
      <p:par>
        <p:cTn id="1" dur="indefinite" restart="never" nodeType="tmRoot"/>
      </p:par>
    </p:tnLst>
  </p:timing>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133803692"/>
      </p:ext>
    </p:extLst>
  </p:cSld>
  <p:clrMapOvr>
    <a:masterClrMapping/>
  </p:clrMapOvr>
  <p:timing>
    <p:tnLst>
      <p:par>
        <p:cTn id="1" dur="indefinite" restart="never" nodeType="tmRoot"/>
      </p:par>
    </p:tnLst>
  </p:timing>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dirty="0" smtClean="0"/>
              <a:t>Click to edit Master text styles</a:t>
            </a:r>
          </a:p>
        </p:txBody>
      </p:sp>
    </p:spTree>
    <p:extLst>
      <p:ext uri="{BB962C8B-B14F-4D97-AF65-F5344CB8AC3E}">
        <p14:creationId xmlns:p14="http://schemas.microsoft.com/office/powerpoint/2010/main" val="1808009856"/>
      </p:ext>
    </p:extLst>
  </p:cSld>
  <p:clrMapOvr>
    <a:masterClrMapping/>
  </p:clrMapOvr>
  <p:timing>
    <p:tnLst>
      <p:par>
        <p:cTn id="1" dur="indefinite" restart="never" nodeType="tmRoot"/>
      </p:par>
    </p:tnLst>
  </p:timing>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Tree>
    <p:extLst>
      <p:ext uri="{BB962C8B-B14F-4D97-AF65-F5344CB8AC3E}">
        <p14:creationId xmlns:p14="http://schemas.microsoft.com/office/powerpoint/2010/main" val="1427160978"/>
      </p:ext>
    </p:extLst>
  </p:cSld>
  <p:clrMapOvr>
    <a:masterClrMapping/>
  </p:clrMapOvr>
  <p:timing>
    <p:tnLst>
      <p:par>
        <p:cTn id="1" dur="indefinite" restart="never" nodeType="tmRoot"/>
      </p:par>
    </p:tnLst>
  </p:timing>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752224779"/>
      </p:ext>
    </p:extLst>
  </p:cSld>
  <p:clrMapOvr>
    <a:masterClrMapping/>
  </p:clrMapOvr>
  <p:timing>
    <p:tnLst>
      <p:par>
        <p:cTn id="1" dur="indefinite" restart="never" nodeType="tmRoot"/>
      </p:par>
    </p:tn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060873024"/>
      </p:ext>
    </p:extLst>
  </p:cSld>
  <p:clrMapOvr>
    <a:masterClrMapping/>
  </p:clrMapOvr>
  <p:timing>
    <p:tnLst>
      <p:par>
        <p:cT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3162804548"/>
      </p:ext>
    </p:extLst>
  </p:cSld>
  <p:clrMapOvr>
    <a:masterClrMapping/>
  </p:clrMapOvr>
  <p:timing>
    <p:tnLst>
      <p:par>
        <p:cT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212479876"/>
      </p:ext>
    </p:extLst>
  </p:cSld>
  <p:clrMapOvr>
    <a:masterClrMapping/>
  </p:clrMapOvr>
  <p:timing>
    <p:tnLst>
      <p:par>
        <p:cTn id="1" dur="indefinite" restart="never" nodeType="tmRoot"/>
      </p:par>
    </p:tnLst>
  </p:timing>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368136980"/>
      </p:ext>
    </p:extLst>
  </p:cSld>
  <p:clrMapOvr>
    <a:masterClrMapping/>
  </p:clrMapOvr>
  <p:timing>
    <p:tnLst>
      <p:par>
        <p:cTn id="1" dur="indefinite" restart="never" nodeType="tmRoot"/>
      </p:par>
    </p:tnLst>
  </p:timing>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243335376"/>
      </p:ext>
    </p:extLst>
  </p:cSld>
  <p:clrMapOvr>
    <a:masterClrMapping/>
  </p:clrMapOvr>
  <p:timing>
    <p:tnLst>
      <p:par>
        <p:cTn id="1" dur="indefinite" restart="never" nodeType="tmRoot"/>
      </p:par>
    </p:tnLst>
  </p:timing>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dirty="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069068220"/>
      </p:ext>
    </p:extLst>
  </p:cSld>
  <p:clrMapOvr>
    <a:masterClrMapping/>
  </p:clrMapOvr>
  <p:timing>
    <p:tnLst>
      <p:par>
        <p:cTn id="1" dur="indefinite" restart="never" nodeType="tmRoot"/>
      </p:par>
    </p:tnLst>
  </p:timing>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863824174"/>
      </p:ext>
    </p:extLst>
  </p:cSld>
  <p:clrMapOvr>
    <a:masterClrMapping/>
  </p:clrMapOvr>
  <p:timing>
    <p:tnLst>
      <p:par>
        <p:cTn id="1" dur="indefinite" restart="never" nodeType="tmRoot"/>
      </p:par>
    </p:tnLst>
  </p:timing>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021149900"/>
      </p:ext>
    </p:extLst>
  </p:cSld>
  <p:clrMapOvr>
    <a:masterClrMapping/>
  </p:clrMapOvr>
  <p:timing>
    <p:tnLst>
      <p:par>
        <p:cTn id="1" dur="indefinite" restart="never" nodeType="tmRoot"/>
      </p:par>
    </p:tnLst>
  </p:timing>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238708224"/>
      </p:ext>
    </p:extLst>
  </p:cSld>
  <p:clrMapOvr>
    <a:masterClrMapping/>
  </p:clrMapOvr>
  <p:timing>
    <p:tnLst>
      <p:par>
        <p:cTn id="1" dur="indefinite" restart="never" nodeType="tmRoot"/>
      </p:par>
    </p:tnLst>
  </p:timing>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654206212"/>
      </p:ext>
    </p:extLst>
  </p:cSld>
  <p:clrMapOvr>
    <a:masterClrMapping/>
  </p:clrMapOvr>
  <p:timing>
    <p:tnLst>
      <p:par>
        <p:cTn id="1" dur="indefinite" restart="never" nodeType="tmRoot"/>
      </p:par>
    </p:tnLst>
  </p:timing>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95268101"/>
      </p:ext>
    </p:extLst>
  </p:cSld>
  <p:clrMapOvr>
    <a:masterClrMapping/>
  </p:clrMapOvr>
  <p:timing>
    <p:tnLst>
      <p:par>
        <p:cTn id="1" dur="indefinite" restart="never" nodeType="tmRoot"/>
      </p:par>
    </p:tnLst>
  </p:timing>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812934742"/>
      </p:ext>
    </p:extLst>
  </p:cSld>
  <p:clrMapOvr>
    <a:masterClrMapping/>
  </p:clrMapOvr>
  <p:timing>
    <p:tnLst>
      <p:par>
        <p:cT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342706560"/>
      </p:ext>
    </p:extLst>
  </p:cSld>
  <p:clrMapOvr>
    <a:masterClrMapping/>
  </p:clrMapOvr>
  <p:timing>
    <p:tnLst>
      <p:par>
        <p:cT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dirty="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4291670962"/>
      </p:ext>
    </p:extLst>
  </p:cSld>
  <p:clrMapOvr>
    <a:masterClrMapping/>
  </p:clrMapOvr>
  <p:timing>
    <p:tnLst>
      <p:par>
        <p:cTn id="1" dur="indefinite" restart="never" nodeType="tmRoot"/>
      </p:par>
    </p:tn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848182441"/>
      </p:ext>
    </p:extLst>
  </p:cSld>
  <p:clrMapOvr>
    <a:masterClrMapping/>
  </p:clrMapOvr>
  <p:timing>
    <p:tnLst>
      <p:par>
        <p:cTn id="1" dur="indefinite" restart="never" nodeType="tmRoot"/>
      </p:par>
    </p:tnLst>
  </p:timing>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981695620"/>
      </p:ext>
    </p:extLst>
  </p:cSld>
  <p:clrMapOvr>
    <a:masterClrMapping/>
  </p:clrMapOvr>
  <p:timing>
    <p:tnLst>
      <p:par>
        <p:cTn id="1" dur="indefinite" restart="never" nodeType="tmRoot"/>
      </p:par>
    </p:tnLst>
  </p:timing>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233132925"/>
      </p:ext>
    </p:extLst>
  </p:cSld>
  <p:clrMapOvr>
    <a:masterClrMapping/>
  </p:clrMapOvr>
  <p:timing>
    <p:tnLst>
      <p:par>
        <p:cTn id="1" dur="indefinite" restart="never" nodeType="tmRoot"/>
      </p:par>
    </p:tnLst>
  </p:timing>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131715647"/>
      </p:ext>
    </p:extLst>
  </p:cSld>
  <p:clrMapOvr>
    <a:masterClrMapping/>
  </p:clrMapOvr>
  <p:timing>
    <p:tnLst>
      <p:par>
        <p:cTn id="1" dur="indefinite" restart="never" nodeType="tmRoot"/>
      </p:par>
    </p:tnLst>
  </p:timing>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38414925"/>
      </p:ext>
    </p:extLst>
  </p:cSld>
  <p:clrMapOvr>
    <a:masterClrMapping/>
  </p:clrMapOvr>
  <p:timing>
    <p:tnLst>
      <p:par>
        <p:cTn id="1" dur="indefinite" restart="never" nodeType="tmRoot"/>
      </p:par>
    </p:tnLst>
  </p:timing>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589590591"/>
      </p:ext>
    </p:extLst>
  </p:cSld>
  <p:clrMapOvr>
    <a:masterClrMapping/>
  </p:clrMapOvr>
  <p:timing>
    <p:tnLst>
      <p:par>
        <p:cTn id="1" dur="indefinite" restart="never" nodeType="tmRoot"/>
      </p:par>
    </p:tnLst>
  </p:timing>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52736785"/>
      </p:ext>
    </p:extLst>
  </p:cSld>
  <p:clrMapOvr>
    <a:masterClrMapping/>
  </p:clrMapOvr>
  <p:timing>
    <p:tnLst>
      <p:par>
        <p:cTn id="1" dur="indefinite" restart="never" nodeType="tmRoot"/>
      </p:par>
    </p:tnLst>
  </p:timing>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1317353761"/>
      </p:ext>
    </p:extLst>
  </p:cSld>
  <p:clrMapOvr>
    <a:masterClrMapping/>
  </p:clrMapOvr>
  <p:timing>
    <p:tnLst>
      <p:par>
        <p:cTn id="1" dur="indefinite" restart="never" nodeType="tmRoot"/>
      </p:par>
    </p:tnLst>
  </p:timing>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721328641"/>
      </p:ext>
    </p:extLst>
  </p:cSld>
  <p:clrMapOvr>
    <a:masterClrMapping/>
  </p:clrMapOvr>
  <p:timing>
    <p:tnLst>
      <p:par>
        <p:cTn id="1" dur="indefinite" restart="never" nodeType="tmRoot"/>
      </p:par>
    </p:tn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41529138"/>
      </p:ext>
    </p:extLst>
  </p:cSld>
  <p:clrMapOvr>
    <a:masterClrMapping/>
  </p:clrMapOvr>
  <p:timing>
    <p:tnLst>
      <p:par>
        <p:cTn id="1" dur="indefinite" restart="never" nodeType="tmRoot"/>
      </p:par>
    </p:tn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565417978"/>
      </p:ext>
    </p:extLst>
  </p:cSld>
  <p:clrMapOvr>
    <a:masterClrMapping/>
  </p:clrMapOvr>
  <p:timing>
    <p:tnLst>
      <p:par>
        <p:cTn id="1" dur="indefinite" restart="never" nodeType="tmRoot"/>
      </p:par>
    </p:tnLst>
  </p:timing>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2012815155"/>
      </p:ext>
    </p:extLst>
  </p:cSld>
  <p:clrMapOvr>
    <a:masterClrMapping/>
  </p:clrMapOvr>
  <p:timing>
    <p:tnLst>
      <p:par>
        <p:cTn id="1" dur="indefinite" restart="never" nodeType="tmRoot"/>
      </p:par>
    </p:tnLst>
  </p:timing>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GB" dirty="0"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1362383918"/>
      </p:ext>
    </p:extLst>
  </p:cSld>
  <p:clrMapOvr>
    <a:masterClrMapping/>
  </p:clrMapOvr>
  <p:timing>
    <p:tnLst>
      <p:par>
        <p:cTn id="1" dur="indefinite" restart="never" nodeType="tmRoot"/>
      </p:par>
    </p:tnLst>
  </p:timing>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p:cSld name="5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Older brand</a:t>
            </a:r>
            <a:br>
              <a:rPr lang="en-US" sz="7000" dirty="0" smtClean="0">
                <a:solidFill>
                  <a:srgbClr val="FFFFFF"/>
                </a:solidFill>
                <a:latin typeface="Franklin Gothic Book"/>
              </a:rPr>
            </a:br>
            <a:r>
              <a:rPr lang="en-US" sz="7000" dirty="0" smtClean="0">
                <a:solidFill>
                  <a:srgbClr val="FFFFFF"/>
                </a:solidFill>
                <a:latin typeface="Franklin Gothic Book"/>
              </a:rPr>
              <a:t>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98764538"/>
      </p:ext>
    </p:extLst>
  </p:cSld>
  <p:clrMapOvr>
    <a:masterClrMapping/>
  </p:clrMapOvr>
  <p:timing>
    <p:tnLst>
      <p:par>
        <p:cTn id="1" dur="indefinite" restart="never" nodeType="tmRoot"/>
      </p:par>
    </p:tnLst>
  </p:timing>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6" name="Text Placeholder 6" descr="First level - paragraph text&#10;Second level - bullet 1&#10;Third level - bullet 2&#10;&#10;No more than 100 words per slide" title="Main text copy"/>
          <p:cNvSpPr>
            <a:spLocks noGrp="1"/>
          </p:cNvSpPr>
          <p:nvPr>
            <p:ph type="body" sz="quarter" idx="13"/>
          </p:nvPr>
        </p:nvSpPr>
        <p:spPr>
          <a:xfrm>
            <a:off x="717550" y="2160588"/>
            <a:ext cx="7202485" cy="3779410"/>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4266680657"/>
      </p:ext>
    </p:extLst>
  </p:cSld>
  <p:clrMapOvr>
    <a:masterClrMapping/>
  </p:clrMapOvr>
  <p:timing>
    <p:tnLst>
      <p:par>
        <p:cTn id="1" dur="indefinite" restart="never" nodeType="tmRoot"/>
      </p:par>
    </p:tnLst>
  </p:timing>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5" name="Content Placeholder 2"/>
          <p:cNvSpPr>
            <a:spLocks noGrp="1"/>
          </p:cNvSpPr>
          <p:nvPr>
            <p:ph sz="half" idx="1"/>
          </p:nvPr>
        </p:nvSpPr>
        <p:spPr>
          <a:xfrm>
            <a:off x="719134" y="2160588"/>
            <a:ext cx="3600451"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6" name="Text Placeholder 3"/>
          <p:cNvSpPr>
            <a:spLocks noGrp="1"/>
          </p:cNvSpPr>
          <p:nvPr>
            <p:ph type="body" sz="half" idx="2"/>
          </p:nvPr>
        </p:nvSpPr>
        <p:spPr>
          <a:xfrm>
            <a:off x="4678360" y="2160588"/>
            <a:ext cx="3961208"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170600204"/>
      </p:ext>
    </p:extLst>
  </p:cSld>
  <p:clrMapOvr>
    <a:masterClrMapping/>
  </p:clrMapOvr>
  <p:timing>
    <p:tnLst>
      <p:par>
        <p:cTn id="1" dur="indefinite" restart="never" nodeType="tmRoot"/>
      </p:par>
    </p:tnLst>
  </p:timing>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7" name="Rounded Rectangle 56"/>
          <p:cNvSpPr/>
          <p:nvPr userDrawn="1"/>
        </p:nvSpPr>
        <p:spPr>
          <a:xfrm>
            <a:off x="5027613" y="2160587"/>
            <a:ext cx="3602037" cy="4300538"/>
          </a:xfrm>
          <a:prstGeom prst="roundRect">
            <a:avLst>
              <a:gd name="adj" fmla="val 6849"/>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8" name="Chart Placeholder 7" descr="Charts should be clear and not contain any tags or overlays which will confuse the viewer. &#10;Be very careful when animating charts - most will reduce the impact of the information you want to present." title="Chart slot"/>
          <p:cNvSpPr>
            <a:spLocks noGrp="1"/>
          </p:cNvSpPr>
          <p:nvPr>
            <p:ph type="chart" sz="quarter" idx="15"/>
          </p:nvPr>
        </p:nvSpPr>
        <p:spPr>
          <a:xfrm>
            <a:off x="5399087" y="2520950"/>
            <a:ext cx="2880482" cy="3418549"/>
          </a:xfrm>
          <a:prstGeom prst="rect">
            <a:avLst/>
          </a:prstGeom>
        </p:spPr>
        <p:txBody>
          <a:bodyPr/>
          <a:lstStyle/>
          <a:p>
            <a:pPr lvl="0"/>
            <a:r>
              <a:rPr lang="en-US" noProof="0" dirty="0" smtClean="0"/>
              <a:t>Click icon to add chart</a:t>
            </a:r>
            <a:endParaRPr lang="en-GB" noProof="0" dirty="0"/>
          </a:p>
        </p:txBody>
      </p:sp>
      <p:sp>
        <p:nvSpPr>
          <p:cNvPr id="59" name="Text Placeholder 6"/>
          <p:cNvSpPr>
            <a:spLocks noGrp="1"/>
          </p:cNvSpPr>
          <p:nvPr>
            <p:ph type="body" sz="quarter" idx="13"/>
          </p:nvPr>
        </p:nvSpPr>
        <p:spPr>
          <a:xfrm>
            <a:off x="717550" y="2160587"/>
            <a:ext cx="38639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4000412369"/>
      </p:ext>
    </p:extLst>
  </p:cSld>
  <p:clrMapOvr>
    <a:masterClrMapping/>
  </p:clrMapOvr>
  <p:timing>
    <p:tnLst>
      <p:par>
        <p:cTn id="1" dur="indefinite" restart="never" nodeType="tmRoot"/>
      </p:par>
    </p:tnLst>
  </p:timing>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932054" cy="3240275"/>
          </a:xfrm>
          <a:prstGeom prst="roundRect">
            <a:avLst>
              <a:gd name="adj" fmla="val 510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6"/>
          </p:nvPr>
        </p:nvSpPr>
        <p:spPr>
          <a:xfrm>
            <a:off x="718938" y="2160588"/>
            <a:ext cx="7918844" cy="36036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465479182"/>
      </p:ext>
    </p:extLst>
  </p:cSld>
  <p:clrMapOvr>
    <a:masterClrMapping/>
  </p:clrMapOvr>
  <p:timing>
    <p:tnLst>
      <p:par>
        <p:cTn id="1" dur="indefinite" restart="never" nodeType="tmRoot"/>
      </p:par>
    </p:tnLst>
  </p:timing>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p:cSld name="5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Title and section</a:t>
            </a:r>
            <a:br>
              <a:rPr lang="en-US" sz="7000" dirty="0" smtClean="0">
                <a:solidFill>
                  <a:srgbClr val="FFFFFF"/>
                </a:solidFill>
                <a:latin typeface="Franklin Gothic Book"/>
              </a:rPr>
            </a:br>
            <a:r>
              <a:rPr lang="en-US" sz="7000" dirty="0" smtClean="0">
                <a:solidFill>
                  <a:srgbClr val="FFFFFF"/>
                </a:solidFill>
                <a:latin typeface="Franklin Gothic Book"/>
              </a:rPr>
              <a:t>slides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89976359"/>
      </p:ext>
    </p:extLst>
  </p:cSld>
  <p:clrMapOvr>
    <a:masterClrMapping/>
  </p:clrMapOvr>
  <p:timing>
    <p:tnLst>
      <p:par>
        <p:cTn id="1" dur="indefinite" restart="never" nodeType="tmRoot"/>
      </p:par>
    </p:tnLst>
  </p:timing>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gradFill flip="none" rotWithShape="1">
            <a:gsLst>
              <a:gs pos="0">
                <a:schemeClr val="accent2">
                  <a:lumMod val="50000"/>
                </a:schemeClr>
              </a:gs>
              <a:gs pos="22000">
                <a:schemeClr val="accent2"/>
              </a:gs>
              <a:gs pos="69000">
                <a:schemeClr val="tx2"/>
              </a:gs>
            </a:gsLst>
            <a:path path="circle">
              <a:fillToRect l="100000" t="100000"/>
            </a:path>
            <a:tileRect r="-100000" b="-100000"/>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pic>
        <p:nvPicPr>
          <p:cNvPr id="55" name="Picture 54" descr="abstract-lines-v02.png"/>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4020950">
            <a:off x="-5358051" y="-3797386"/>
            <a:ext cx="20793546" cy="11195223"/>
          </a:xfrm>
          <a:prstGeom prst="rect">
            <a:avLst/>
          </a:prstGeom>
        </p:spPr>
      </p:pic>
      <p:pic>
        <p:nvPicPr>
          <p:cNvPr id="58" name="Picture 57" descr="abstract-lines-v02.png"/>
          <p:cNvPicPr>
            <a:picLocks noChangeAspect="1"/>
          </p:cNvPicPr>
          <p:nvPr userDrawn="1"/>
        </p:nvPicPr>
        <p:blipFill>
          <a:blip r:embed="rId3" cstate="email">
            <a:alphaModFix/>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4484465">
            <a:off x="-1182350" y="-4157749"/>
            <a:ext cx="20793546" cy="11195223"/>
          </a:xfrm>
          <a:prstGeom prst="rect">
            <a:avLst/>
          </a:prstGeom>
        </p:spPr>
      </p:pic>
      <p:pic>
        <p:nvPicPr>
          <p:cNvPr id="4" name="Picture 3"/>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587" y="4407789"/>
            <a:ext cx="9144000" cy="2176272"/>
          </a:xfrm>
          <a:prstGeom prst="rect">
            <a:avLst/>
          </a:prstGeom>
        </p:spPr>
      </p:pic>
      <p:sp>
        <p:nvSpPr>
          <p:cNvPr id="70" name="Title 1"/>
          <p:cNvSpPr>
            <a:spLocks noGrp="1"/>
          </p:cNvSpPr>
          <p:nvPr>
            <p:ph type="title" hasCustomPrompt="1"/>
          </p:nvPr>
        </p:nvSpPr>
        <p:spPr>
          <a:xfrm>
            <a:off x="719134" y="5038266"/>
            <a:ext cx="6291266" cy="727534"/>
          </a:xfrm>
        </p:spPr>
        <p:txBody>
          <a:bodyPr anchor="b">
            <a:normAutofit/>
          </a:bodyPr>
          <a:lstStyle>
            <a:lvl1pPr>
              <a:defRPr sz="2800" baseline="0"/>
            </a:lvl1pPr>
          </a:lstStyle>
          <a:p>
            <a:r>
              <a:rPr lang="en-US" dirty="0" smtClean="0"/>
              <a:t>Presentation title</a:t>
            </a:r>
            <a:endParaRPr lang="en-US" dirty="0"/>
          </a:p>
        </p:txBody>
      </p:sp>
      <p:sp>
        <p:nvSpPr>
          <p:cNvPr id="5"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4137601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4" presetClass="path" presetSubtype="0" fill="hold" nodeType="withEffect">
                                  <p:stCondLst>
                                    <p:cond delay="0"/>
                                  </p:stCondLst>
                                  <p:childTnLst>
                                    <p:animMotion origin="layout" path="M 0.07954 0.31567 C 0.08371 0.20782 0.08041 -0.12335 0.10542 -0.32978 C 0.13008 -0.53668 0.20337 -0.80074 0.22942 -0.92409 " pathEditMode="relative" rAng="0" ptsTypes="fsF">
                                      <p:cBhvr>
                                        <p:cTn id="6" dur="20000" fill="hold"/>
                                        <p:tgtEl>
                                          <p:spTgt spid="55"/>
                                        </p:tgtEl>
                                        <p:attrNameLst>
                                          <p:attrName>ppt_x</p:attrName>
                                          <p:attrName>ppt_y</p:attrName>
                                        </p:attrNameLst>
                                      </p:cBhvr>
                                      <p:rCtr x="7485" y="-62000"/>
                                    </p:animMotion>
                                  </p:childTnLst>
                                </p:cTn>
                              </p:par>
                              <p:par>
                                <p:cTn id="7" presetID="44" presetClass="path" presetSubtype="0" accel="50000" decel="50000" fill="hold" nodeType="withEffect">
                                  <p:stCondLst>
                                    <p:cond delay="0"/>
                                  </p:stCondLst>
                                  <p:childTnLst>
                                    <p:animMotion origin="layout" path="M 0.05382 0.81759 C 0.05711 0.70972 0.05451 0.37824 0.0743 0.17176 C 0.09427 -0.03496 0.15243 -0.29885 0.17309 -0.42246 " pathEditMode="relative" rAng="0" ptsTypes="fsF">
                                      <p:cBhvr>
                                        <p:cTn id="8" dur="20000" spd="-100000" fill="hold"/>
                                        <p:tgtEl>
                                          <p:spTgt spid="58"/>
                                        </p:tgtEl>
                                        <p:attrNameLst>
                                          <p:attrName>ppt_x</p:attrName>
                                          <p:attrName>ppt_y</p:attrName>
                                        </p:attrNameLst>
                                      </p:cBhvr>
                                      <p:rCtr x="5955" y="-6201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2175324" y="-75814"/>
            <a:ext cx="14223836" cy="6555814"/>
          </a:xfrm>
          <a:prstGeom prst="rect">
            <a:avLst/>
          </a:prstGeom>
        </p:spPr>
      </p:pic>
      <p:pic>
        <p:nvPicPr>
          <p:cNvPr id="2" name="Picture 1"/>
          <p:cNvPicPr>
            <a:picLocks noChangeAspect="1"/>
          </p:cNvPicPr>
          <p:nvPr userDrawn="1"/>
        </p:nvPicPr>
        <p:blipFill>
          <a:blip r:embed="rId3"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933437" y="824515"/>
            <a:ext cx="13223593" cy="6094798"/>
          </a:xfrm>
          <a:prstGeom prst="rect">
            <a:avLst/>
          </a:prstGeom>
        </p:spPr>
      </p:pic>
      <p:pic>
        <p:nvPicPr>
          <p:cNvPr id="59" name="Picture 58"/>
          <p:cNvPicPr>
            <a:picLocks noChangeAspect="1"/>
          </p:cNvPicPr>
          <p:nvPr userDrawn="1"/>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4185856" y="0"/>
            <a:ext cx="14127983" cy="6511636"/>
          </a:xfrm>
          <a:prstGeom prst="rect">
            <a:avLst/>
          </a:prstGeom>
        </p:spPr>
      </p:pic>
      <p:pic>
        <p:nvPicPr>
          <p:cNvPr id="60" name="Picture 59"/>
          <p:cNvPicPr>
            <a:picLocks noChangeAspect="1"/>
          </p:cNvPicPr>
          <p:nvPr userDrawn="1"/>
        </p:nvPicPr>
        <p:blipFill>
          <a:blip r:embed="rId5" cstate="email">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2792333" y="-1284994"/>
            <a:ext cx="14223836" cy="6555815"/>
          </a:xfrm>
          <a:prstGeom prst="rect">
            <a:avLst/>
          </a:prstGeom>
        </p:spPr>
      </p:pic>
      <p:pic>
        <p:nvPicPr>
          <p:cNvPr id="10" name="Picture 9"/>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1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983229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gradFill>
            <a:gsLst>
              <a:gs pos="0">
                <a:schemeClr val="accent2">
                  <a:lumMod val="75000"/>
                </a:schemeClr>
              </a:gs>
              <a:gs pos="100000">
                <a:schemeClr val="accent2"/>
              </a:gs>
            </a:gsLst>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073195" y="1296678"/>
            <a:ext cx="14223836" cy="6555814"/>
          </a:xfrm>
          <a:prstGeom prst="rect">
            <a:avLst/>
          </a:prstGeom>
        </p:spPr>
      </p:pic>
      <p:pic>
        <p:nvPicPr>
          <p:cNvPr id="2" name="Picture 1"/>
          <p:cNvPicPr>
            <a:picLocks noChangeAspect="1"/>
          </p:cNvPicPr>
          <p:nvPr userDrawn="1"/>
        </p:nvPicPr>
        <p:blipFill>
          <a:blip r:embed="rId3"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212712" y="2116945"/>
            <a:ext cx="13223593" cy="6094798"/>
          </a:xfrm>
          <a:prstGeom prst="rect">
            <a:avLst/>
          </a:prstGeom>
        </p:spPr>
      </p:pic>
      <p:pic>
        <p:nvPicPr>
          <p:cNvPr id="59" name="Picture 58"/>
          <p:cNvPicPr>
            <a:picLocks noChangeAspect="1"/>
          </p:cNvPicPr>
          <p:nvPr userDrawn="1"/>
        </p:nvPicPr>
        <p:blipFill>
          <a:blip r:embed="rId4"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856044" y="1126815"/>
            <a:ext cx="14127983" cy="6511636"/>
          </a:xfrm>
          <a:prstGeom prst="rect">
            <a:avLst/>
          </a:prstGeom>
        </p:spPr>
      </p:pic>
      <p:pic>
        <p:nvPicPr>
          <p:cNvPr id="60" name="Picture 59"/>
          <p:cNvPicPr>
            <a:picLocks noChangeAspect="1"/>
          </p:cNvPicPr>
          <p:nvPr userDrawn="1"/>
        </p:nvPicPr>
        <p:blipFill>
          <a:blip r:embed="rId5"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5082919" y="2836863"/>
            <a:ext cx="14223836" cy="6555815"/>
          </a:xfrm>
          <a:prstGeom prst="rect">
            <a:avLst/>
          </a:prstGeom>
        </p:spPr>
      </p:pic>
      <p:grpSp>
        <p:nvGrpSpPr>
          <p:cNvPr id="57" name="Group 56"/>
          <p:cNvGrpSpPr/>
          <p:nvPr userDrawn="1"/>
        </p:nvGrpSpPr>
        <p:grpSpPr>
          <a:xfrm>
            <a:off x="-3083" y="0"/>
            <a:ext cx="9148673" cy="6858000"/>
            <a:chOff x="-3083" y="0"/>
            <a:chExt cx="9148673" cy="6858000"/>
          </a:xfrm>
        </p:grpSpPr>
        <p:sp>
          <p:nvSpPr>
            <p:cNvPr id="62" name="Rectangle 61"/>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63" name="Rectangle 62"/>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6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65" name="Picture 64"/>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7" name="Title 1"/>
          <p:cNvSpPr>
            <a:spLocks noGrp="1"/>
          </p:cNvSpPr>
          <p:nvPr>
            <p:ph type="title"/>
          </p:nvPr>
        </p:nvSpPr>
        <p:spPr>
          <a:xfrm>
            <a:off x="719134" y="0"/>
            <a:ext cx="6291266" cy="1079499"/>
          </a:xfrm>
        </p:spPr>
        <p:txBody>
          <a:bodyPr/>
          <a:lstStyle>
            <a:lvl1pPr>
              <a:defRPr>
                <a:latin typeface="Bodoni MT" panose="02070603080606020203" pitchFamily="18" charset="0"/>
              </a:defRPr>
            </a:lvl1pPr>
          </a:lstStyle>
          <a:p>
            <a:r>
              <a:rPr lang="en-GB" dirty="0" smtClean="0"/>
              <a:t>Click to edit Master title style</a:t>
            </a:r>
            <a:endParaRPr lang="en-US" dirty="0"/>
          </a:p>
        </p:txBody>
      </p:sp>
      <p:cxnSp>
        <p:nvCxnSpPr>
          <p:cNvPr id="68" name="Straight Connector 6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5308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chemeClr val="accent1"/>
              </a:gs>
              <a:gs pos="100000">
                <a:schemeClr val="accent1">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pic>
        <p:nvPicPr>
          <p:cNvPr id="6" name="Picture 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9"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771316251"/>
      </p:ext>
    </p:extLst>
  </p:cSld>
  <p:clrMapOvr>
    <a:masterClrMapping/>
  </p:clrMapOvr>
  <p:timing>
    <p:tnLst>
      <p:par>
        <p:cTn id="1" dur="indefinite" restart="never" nodeType="tmRoot"/>
      </p:par>
    </p:tnLst>
  </p:timing>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rgbClr val="00AE9E"/>
              </a:gs>
              <a:gs pos="100000">
                <a:schemeClr val="accent2">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grpSp>
        <p:nvGrpSpPr>
          <p:cNvPr id="55" name="Group 54"/>
          <p:cNvGrpSpPr/>
          <p:nvPr userDrawn="1"/>
        </p:nvGrpSpPr>
        <p:grpSpPr>
          <a:xfrm>
            <a:off x="-3083" y="0"/>
            <a:ext cx="9148673" cy="6858000"/>
            <a:chOff x="-3083" y="0"/>
            <a:chExt cx="9148673" cy="6858000"/>
          </a:xfrm>
        </p:grpSpPr>
        <p:sp>
          <p:nvSpPr>
            <p:cNvPr id="56" name="Rectangle 55"/>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57" name="Rectangle 56"/>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58"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59" name="Picture 58"/>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0"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1"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62" name="Straight Connector 61"/>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4662270"/>
      </p:ext>
    </p:extLst>
  </p:cSld>
  <p:clrMapOvr>
    <a:masterClrMapping/>
  </p:clrMapOvr>
  <p:timing>
    <p:tnLst>
      <p:par>
        <p:cTn id="1" dur="indefinite" restart="never" nodeType="tmRoot"/>
      </p:par>
    </p:tnLst>
  </p:timing>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Rectangle 1"/>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4" name="Rectangle 3"/>
          <p:cNvSpPr/>
          <p:nvPr userDrawn="1"/>
        </p:nvSpPr>
        <p:spPr>
          <a:xfrm>
            <a:off x="1590" y="-30574"/>
            <a:ext cx="9144000" cy="4868042"/>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42463" y="4093510"/>
            <a:ext cx="1463659" cy="41097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a:stCxn id="253" idx="3"/>
          </p:cNvCxnSpPr>
          <p:nvPr userDrawn="1"/>
        </p:nvCxnSpPr>
        <p:spPr>
          <a:xfrm flipH="1" flipV="1">
            <a:off x="889192" y="486896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11393" y="4428284"/>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a:stCxn id="592" idx="3"/>
            <a:endCxn id="589" idx="3"/>
          </p:cNvCxnSpPr>
          <p:nvPr userDrawn="1"/>
        </p:nvCxnSpPr>
        <p:spPr>
          <a:xfrm>
            <a:off x="7656074" y="-72484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09" name="Straight Connector 608"/>
          <p:cNvCxnSpPr>
            <a:stCxn id="608" idx="3"/>
            <a:endCxn id="585" idx="3"/>
          </p:cNvCxnSpPr>
          <p:nvPr userDrawn="1"/>
        </p:nvCxnSpPr>
        <p:spPr>
          <a:xfrm flipH="1" flipV="1">
            <a:off x="6652868" y="27347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2" name="Straight Connector 571"/>
          <p:cNvCxnSpPr/>
          <p:nvPr userDrawn="1"/>
        </p:nvCxnSpPr>
        <p:spPr>
          <a:xfrm flipV="1">
            <a:off x="6943333" y="1204473"/>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a:endCxn id="338" idx="3"/>
          </p:cNvCxnSpPr>
          <p:nvPr userDrawn="1"/>
        </p:nvCxnSpPr>
        <p:spPr>
          <a:xfrm flipV="1">
            <a:off x="3496593" y="3378052"/>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496593" y="3956163"/>
            <a:ext cx="214800" cy="72761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892398" y="3862039"/>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a:stCxn id="237" idx="3"/>
            <a:endCxn id="239" idx="3"/>
          </p:cNvCxnSpPr>
          <p:nvPr userDrawn="1"/>
        </p:nvCxnSpPr>
        <p:spPr>
          <a:xfrm flipV="1">
            <a:off x="2008162" y="481180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a:endCxn id="237" idx="3"/>
          </p:cNvCxnSpPr>
          <p:nvPr userDrawn="1"/>
        </p:nvCxnSpPr>
        <p:spPr>
          <a:xfrm>
            <a:off x="889192" y="486896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a:stCxn id="255" idx="3"/>
            <a:endCxn id="235" idx="3"/>
          </p:cNvCxnSpPr>
          <p:nvPr userDrawn="1"/>
        </p:nvCxnSpPr>
        <p:spPr>
          <a:xfrm flipH="1" flipV="1">
            <a:off x="889192" y="486035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a:stCxn id="245" idx="3"/>
          </p:cNvCxnSpPr>
          <p:nvPr userDrawn="1"/>
        </p:nvCxnSpPr>
        <p:spPr>
          <a:xfrm flipV="1">
            <a:off x="240687" y="486896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a:stCxn id="243" idx="3"/>
          </p:cNvCxnSpPr>
          <p:nvPr userDrawn="1"/>
        </p:nvCxnSpPr>
        <p:spPr>
          <a:xfrm flipV="1">
            <a:off x="84941" y="486036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24475" y="4093510"/>
            <a:ext cx="117988" cy="4808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42463" y="3198758"/>
            <a:ext cx="1491259" cy="8947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a:stCxn id="631" idx="3"/>
          </p:cNvCxnSpPr>
          <p:nvPr userDrawn="1"/>
        </p:nvCxnSpPr>
        <p:spPr>
          <a:xfrm flipH="1" flipV="1">
            <a:off x="419669" y="2011183"/>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45" name="Straight Connector 644"/>
          <p:cNvCxnSpPr>
            <a:stCxn id="644" idx="3"/>
            <a:endCxn id="646" idx="3"/>
          </p:cNvCxnSpPr>
          <p:nvPr userDrawn="1"/>
        </p:nvCxnSpPr>
        <p:spPr>
          <a:xfrm flipV="1">
            <a:off x="1005774" y="1031631"/>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4" name="Straight Connector 633"/>
          <p:cNvCxnSpPr>
            <a:stCxn id="633" idx="3"/>
          </p:cNvCxnSpPr>
          <p:nvPr userDrawn="1"/>
        </p:nvCxnSpPr>
        <p:spPr>
          <a:xfrm flipH="1">
            <a:off x="419669" y="1755689"/>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a:stCxn id="388" idx="3"/>
            <a:endCxn id="387" idx="3"/>
          </p:cNvCxnSpPr>
          <p:nvPr userDrawn="1"/>
        </p:nvCxnSpPr>
        <p:spPr>
          <a:xfrm flipV="1">
            <a:off x="4325098" y="2755369"/>
            <a:ext cx="725830" cy="1792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9" name="Straight Connector 628"/>
          <p:cNvCxnSpPr/>
          <p:nvPr userDrawn="1"/>
        </p:nvCxnSpPr>
        <p:spPr>
          <a:xfrm flipV="1">
            <a:off x="177269" y="2011184"/>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70" name="Straight Connector 669"/>
          <p:cNvCxnSpPr>
            <a:stCxn id="669" idx="3"/>
            <a:endCxn id="630" idx="3"/>
          </p:cNvCxnSpPr>
          <p:nvPr userDrawn="1"/>
        </p:nvCxnSpPr>
        <p:spPr>
          <a:xfrm flipH="1" flipV="1">
            <a:off x="419669" y="2011183"/>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49006" y="2531874"/>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a:endCxn id="311" idx="3"/>
          </p:cNvCxnSpPr>
          <p:nvPr userDrawn="1"/>
        </p:nvCxnSpPr>
        <p:spPr>
          <a:xfrm>
            <a:off x="134475" y="3024310"/>
            <a:ext cx="2243148" cy="40230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1" name="Straight Connector 650"/>
          <p:cNvCxnSpPr>
            <a:stCxn id="642" idx="3"/>
            <a:endCxn id="646" idx="3"/>
          </p:cNvCxnSpPr>
          <p:nvPr userDrawn="1"/>
        </p:nvCxnSpPr>
        <p:spPr>
          <a:xfrm flipV="1">
            <a:off x="-113196" y="1031631"/>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2" name="Straight Connector 621"/>
          <p:cNvCxnSpPr>
            <a:endCxn id="644" idx="3"/>
          </p:cNvCxnSpPr>
          <p:nvPr userDrawn="1"/>
        </p:nvCxnSpPr>
        <p:spPr>
          <a:xfrm>
            <a:off x="-113196" y="1088791"/>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6" name="Straight Connector 665"/>
          <p:cNvCxnSpPr>
            <a:stCxn id="665" idx="3"/>
            <a:endCxn id="642" idx="3"/>
          </p:cNvCxnSpPr>
          <p:nvPr userDrawn="1"/>
        </p:nvCxnSpPr>
        <p:spPr>
          <a:xfrm flipH="1" flipV="1">
            <a:off x="-113196" y="1080190"/>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4" name="Straight Connector 663"/>
          <p:cNvCxnSpPr>
            <a:stCxn id="663" idx="3"/>
          </p:cNvCxnSpPr>
          <p:nvPr userDrawn="1"/>
        </p:nvCxnSpPr>
        <p:spPr>
          <a:xfrm flipH="1" flipV="1">
            <a:off x="-113196" y="1088791"/>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2" name="Straight Connector 661"/>
          <p:cNvCxnSpPr>
            <a:stCxn id="661" idx="3"/>
            <a:endCxn id="642" idx="3"/>
          </p:cNvCxnSpPr>
          <p:nvPr userDrawn="1"/>
        </p:nvCxnSpPr>
        <p:spPr>
          <a:xfrm flipH="1" flipV="1">
            <a:off x="-113196" y="1080190"/>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p:cNvCxnSpPr>
            <a:stCxn id="394" idx="3"/>
            <a:endCxn id="397" idx="3"/>
          </p:cNvCxnSpPr>
          <p:nvPr userDrawn="1"/>
        </p:nvCxnSpPr>
        <p:spPr>
          <a:xfrm flipV="1">
            <a:off x="7867216" y="3190157"/>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stCxn id="392" idx="3"/>
            <a:endCxn id="361" idx="3"/>
          </p:cNvCxnSpPr>
          <p:nvPr userDrawn="1"/>
        </p:nvCxnSpPr>
        <p:spPr>
          <a:xfrm>
            <a:off x="6748246" y="3238716"/>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099741" y="3247317"/>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380571" y="3238717"/>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14652" y="3238717"/>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a:endCxn id="392" idx="3"/>
          </p:cNvCxnSpPr>
          <p:nvPr userDrawn="1"/>
        </p:nvCxnSpPr>
        <p:spPr>
          <a:xfrm flipH="1" flipV="1">
            <a:off x="6748246" y="3238716"/>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48246" y="3247317"/>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7" name="Straight Connector 526"/>
          <p:cNvCxnSpPr>
            <a:stCxn id="526" idx="3"/>
            <a:endCxn id="392" idx="3"/>
          </p:cNvCxnSpPr>
          <p:nvPr userDrawn="1"/>
        </p:nvCxnSpPr>
        <p:spPr>
          <a:xfrm flipH="1" flipV="1">
            <a:off x="6748246" y="3238716"/>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04752" y="2540474"/>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085582" y="2531874"/>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19663" y="2531874"/>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a:endCxn id="540" idx="3"/>
          </p:cNvCxnSpPr>
          <p:nvPr userDrawn="1"/>
        </p:nvCxnSpPr>
        <p:spPr>
          <a:xfrm flipH="1" flipV="1">
            <a:off x="1453257" y="2531873"/>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a:stCxn id="552" idx="3"/>
          </p:cNvCxnSpPr>
          <p:nvPr userDrawn="1"/>
        </p:nvCxnSpPr>
        <p:spPr>
          <a:xfrm flipH="1" flipV="1">
            <a:off x="1453257" y="2540474"/>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a:stCxn id="554" idx="3"/>
            <a:endCxn id="540" idx="3"/>
          </p:cNvCxnSpPr>
          <p:nvPr userDrawn="1"/>
        </p:nvCxnSpPr>
        <p:spPr>
          <a:xfrm flipH="1" flipV="1">
            <a:off x="1453257" y="2531873"/>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7" name="Straight Connector 556"/>
          <p:cNvCxnSpPr>
            <a:stCxn id="556" idx="3"/>
            <a:endCxn id="540" idx="3"/>
          </p:cNvCxnSpPr>
          <p:nvPr userDrawn="1"/>
        </p:nvCxnSpPr>
        <p:spPr>
          <a:xfrm flipH="1">
            <a:off x="1453257" y="2351461"/>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5" name="Straight Connector 634"/>
          <p:cNvCxnSpPr>
            <a:stCxn id="642" idx="3"/>
            <a:endCxn id="630" idx="3"/>
          </p:cNvCxnSpPr>
          <p:nvPr userDrawn="1"/>
        </p:nvCxnSpPr>
        <p:spPr>
          <a:xfrm>
            <a:off x="-113196" y="1080190"/>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0" name="Straight Connector 649"/>
          <p:cNvCxnSpPr>
            <a:stCxn id="649" idx="3"/>
            <a:endCxn id="646" idx="3"/>
          </p:cNvCxnSpPr>
          <p:nvPr userDrawn="1"/>
        </p:nvCxnSpPr>
        <p:spPr>
          <a:xfrm>
            <a:off x="890010" y="81870"/>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a:stCxn id="346" idx="3"/>
            <a:endCxn id="338" idx="3"/>
          </p:cNvCxnSpPr>
          <p:nvPr userDrawn="1"/>
        </p:nvCxnSpPr>
        <p:spPr>
          <a:xfrm flipH="1">
            <a:off x="3738993" y="3122558"/>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a:stCxn id="348" idx="3"/>
            <a:endCxn id="338" idx="3"/>
          </p:cNvCxnSpPr>
          <p:nvPr userDrawn="1"/>
        </p:nvCxnSpPr>
        <p:spPr>
          <a:xfrm>
            <a:off x="3380829" y="242829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a:stCxn id="389" idx="3"/>
          </p:cNvCxnSpPr>
          <p:nvPr userDrawn="1"/>
        </p:nvCxnSpPr>
        <p:spPr>
          <a:xfrm flipH="1" flipV="1">
            <a:off x="5050928" y="2755370"/>
            <a:ext cx="1153417" cy="2554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a:endCxn id="397" idx="3"/>
          </p:cNvCxnSpPr>
          <p:nvPr userDrawn="1"/>
        </p:nvCxnSpPr>
        <p:spPr>
          <a:xfrm flipH="1" flipV="1">
            <a:off x="8109616" y="3190157"/>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1" name="Straight Connector 400"/>
          <p:cNvCxnSpPr/>
          <p:nvPr userDrawn="1"/>
        </p:nvCxnSpPr>
        <p:spPr>
          <a:xfrm flipH="1">
            <a:off x="8109616" y="2934663"/>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a:stCxn id="402" idx="3"/>
            <a:endCxn id="397" idx="3"/>
          </p:cNvCxnSpPr>
          <p:nvPr userDrawn="1"/>
        </p:nvCxnSpPr>
        <p:spPr>
          <a:xfrm>
            <a:off x="7751452" y="2240396"/>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8" name="Straight Connector 407"/>
          <p:cNvCxnSpPr/>
          <p:nvPr userDrawn="1"/>
        </p:nvCxnSpPr>
        <p:spPr>
          <a:xfrm flipV="1">
            <a:off x="2377623" y="2428291"/>
            <a:ext cx="1003206" cy="99832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506" name="Straight Connector 505"/>
          <p:cNvCxnSpPr>
            <a:stCxn id="505" idx="3"/>
          </p:cNvCxnSpPr>
          <p:nvPr userDrawn="1"/>
        </p:nvCxnSpPr>
        <p:spPr>
          <a:xfrm flipV="1">
            <a:off x="5943995" y="3238717"/>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p:cNvCxnSpPr>
            <a:stCxn id="529" idx="3"/>
            <a:endCxn id="392" idx="3"/>
          </p:cNvCxnSpPr>
          <p:nvPr userDrawn="1"/>
        </p:nvCxnSpPr>
        <p:spPr>
          <a:xfrm flipH="1">
            <a:off x="6748246" y="3058304"/>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userDrawn="1"/>
        </p:nvCxnSpPr>
        <p:spPr>
          <a:xfrm>
            <a:off x="6652868" y="28208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a:stCxn id="566" idx="3"/>
            <a:endCxn id="568" idx="3"/>
          </p:cNvCxnSpPr>
          <p:nvPr userDrawn="1"/>
        </p:nvCxnSpPr>
        <p:spPr>
          <a:xfrm>
            <a:off x="5383538" y="1080574"/>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1" name="Straight Connector 570"/>
          <p:cNvCxnSpPr>
            <a:stCxn id="568" idx="3"/>
          </p:cNvCxnSpPr>
          <p:nvPr userDrawn="1"/>
        </p:nvCxnSpPr>
        <p:spPr>
          <a:xfrm>
            <a:off x="5824363" y="1253031"/>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a:stCxn id="585" idx="3"/>
            <a:endCxn id="573" idx="3"/>
          </p:cNvCxnSpPr>
          <p:nvPr userDrawn="1"/>
        </p:nvCxnSpPr>
        <p:spPr>
          <a:xfrm>
            <a:off x="6652868" y="273479"/>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79" name="Straight Connector 578"/>
          <p:cNvCxnSpPr>
            <a:stCxn id="568" idx="3"/>
          </p:cNvCxnSpPr>
          <p:nvPr userDrawn="1"/>
        </p:nvCxnSpPr>
        <p:spPr>
          <a:xfrm flipV="1">
            <a:off x="5824363" y="1177579"/>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86" name="Straight Connector 585"/>
          <p:cNvCxnSpPr>
            <a:stCxn id="583" idx="3"/>
          </p:cNvCxnSpPr>
          <p:nvPr userDrawn="1"/>
        </p:nvCxnSpPr>
        <p:spPr>
          <a:xfrm>
            <a:off x="6108967" y="4562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7" idx="3"/>
            <a:endCxn id="589" idx="3"/>
          </p:cNvCxnSpPr>
          <p:nvPr userDrawn="1"/>
        </p:nvCxnSpPr>
        <p:spPr>
          <a:xfrm flipV="1">
            <a:off x="7771838" y="22492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0" name="Straight Connector 589"/>
          <p:cNvCxnSpPr/>
          <p:nvPr userDrawn="1"/>
        </p:nvCxnSpPr>
        <p:spPr>
          <a:xfrm flipH="1" flipV="1">
            <a:off x="8014238" y="224920"/>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1" name="Straight Connector 590"/>
          <p:cNvCxnSpPr/>
          <p:nvPr userDrawn="1"/>
        </p:nvCxnSpPr>
        <p:spPr>
          <a:xfrm flipH="1">
            <a:off x="8014238" y="-30574"/>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4" name="Straight Connector 593"/>
          <p:cNvCxnSpPr>
            <a:stCxn id="585" idx="3"/>
          </p:cNvCxnSpPr>
          <p:nvPr userDrawn="1"/>
        </p:nvCxnSpPr>
        <p:spPr>
          <a:xfrm flipV="1">
            <a:off x="6652868" y="233522"/>
            <a:ext cx="1361370" cy="3995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7" name="Straight Connector 596"/>
          <p:cNvCxnSpPr>
            <a:stCxn id="596" idx="3"/>
          </p:cNvCxnSpPr>
          <p:nvPr userDrawn="1"/>
        </p:nvCxnSpPr>
        <p:spPr>
          <a:xfrm flipV="1">
            <a:off x="5848617" y="27348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p:cNvCxnSpPr>
            <a:stCxn id="598" idx="3"/>
          </p:cNvCxnSpPr>
          <p:nvPr userDrawn="1"/>
        </p:nvCxnSpPr>
        <p:spPr>
          <a:xfrm flipV="1">
            <a:off x="6004363" y="28208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1" name="Straight Connector 600"/>
          <p:cNvCxnSpPr>
            <a:stCxn id="600" idx="3"/>
          </p:cNvCxnSpPr>
          <p:nvPr userDrawn="1"/>
        </p:nvCxnSpPr>
        <p:spPr>
          <a:xfrm flipV="1">
            <a:off x="6285193" y="273480"/>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3" name="Straight Connector 602"/>
          <p:cNvCxnSpPr>
            <a:stCxn id="602" idx="3"/>
          </p:cNvCxnSpPr>
          <p:nvPr userDrawn="1"/>
        </p:nvCxnSpPr>
        <p:spPr>
          <a:xfrm flipV="1">
            <a:off x="6619274" y="273480"/>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a:stCxn id="604" idx="3"/>
            <a:endCxn id="585" idx="3"/>
          </p:cNvCxnSpPr>
          <p:nvPr userDrawn="1"/>
        </p:nvCxnSpPr>
        <p:spPr>
          <a:xfrm flipH="1" flipV="1">
            <a:off x="6652868" y="273479"/>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7" name="Straight Connector 606"/>
          <p:cNvCxnSpPr>
            <a:stCxn id="606" idx="3"/>
          </p:cNvCxnSpPr>
          <p:nvPr userDrawn="1"/>
        </p:nvCxnSpPr>
        <p:spPr>
          <a:xfrm flipH="1" flipV="1">
            <a:off x="6652868" y="28208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1" name="Straight Connector 610"/>
          <p:cNvCxnSpPr>
            <a:stCxn id="610" idx="3"/>
            <a:endCxn id="585" idx="3"/>
          </p:cNvCxnSpPr>
          <p:nvPr userDrawn="1"/>
        </p:nvCxnSpPr>
        <p:spPr>
          <a:xfrm flipH="1">
            <a:off x="6652868" y="9306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a:stCxn id="570" idx="3"/>
            <a:endCxn id="580" idx="3"/>
          </p:cNvCxnSpPr>
          <p:nvPr userDrawn="1"/>
        </p:nvCxnSpPr>
        <p:spPr>
          <a:xfrm flipH="1">
            <a:off x="5545425" y="1782583"/>
            <a:ext cx="1397908"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17" name="Straight Connector 616"/>
          <p:cNvCxnSpPr>
            <a:stCxn id="581" idx="3"/>
            <a:endCxn id="580" idx="3"/>
          </p:cNvCxnSpPr>
          <p:nvPr userDrawn="1"/>
        </p:nvCxnSpPr>
        <p:spPr>
          <a:xfrm>
            <a:off x="5162863" y="1463047"/>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5" name="Straight Connector 394"/>
          <p:cNvCxnSpPr>
            <a:endCxn id="394" idx="3"/>
          </p:cNvCxnSpPr>
          <p:nvPr userDrawn="1"/>
        </p:nvCxnSpPr>
        <p:spPr>
          <a:xfrm>
            <a:off x="6748246" y="3247317"/>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90" name="Can 289"/>
          <p:cNvSpPr/>
          <p:nvPr userDrawn="1"/>
        </p:nvSpPr>
        <p:spPr>
          <a:xfrm>
            <a:off x="44475" y="28450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4" name="Can 303"/>
          <p:cNvSpPr/>
          <p:nvPr userDrawn="1"/>
        </p:nvSpPr>
        <p:spPr>
          <a:xfrm>
            <a:off x="1743722" y="3019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1" name="Can 310"/>
          <p:cNvSpPr/>
          <p:nvPr userDrawn="1"/>
        </p:nvSpPr>
        <p:spPr>
          <a:xfrm>
            <a:off x="2287623" y="32473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a:endCxn id="311" idx="3"/>
          </p:cNvCxnSpPr>
          <p:nvPr userDrawn="1"/>
        </p:nvCxnSpPr>
        <p:spPr>
          <a:xfrm>
            <a:off x="1833722" y="3198758"/>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4" name="Can 333"/>
          <p:cNvSpPr/>
          <p:nvPr userDrawn="1"/>
        </p:nvSpPr>
        <p:spPr>
          <a:xfrm>
            <a:off x="3406593" y="377686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35" name="Straight Connector 334"/>
          <p:cNvCxnSpPr>
            <a:stCxn id="311" idx="3"/>
          </p:cNvCxnSpPr>
          <p:nvPr userDrawn="1"/>
        </p:nvCxnSpPr>
        <p:spPr>
          <a:xfrm>
            <a:off x="2377623" y="3426611"/>
            <a:ext cx="1118970" cy="5295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8" name="Can 337"/>
          <p:cNvSpPr/>
          <p:nvPr userDrawn="1"/>
        </p:nvSpPr>
        <p:spPr>
          <a:xfrm>
            <a:off x="3648993" y="319875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388916" y="386651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45" name="Straight Connector 344"/>
          <p:cNvCxnSpPr/>
          <p:nvPr userDrawn="1"/>
        </p:nvCxnSpPr>
        <p:spPr>
          <a:xfrm flipH="1" flipV="1">
            <a:off x="3738993" y="3378053"/>
            <a:ext cx="1739923" cy="66775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46" name="Can 345"/>
          <p:cNvSpPr/>
          <p:nvPr userDrawn="1"/>
        </p:nvSpPr>
        <p:spPr>
          <a:xfrm>
            <a:off x="5195841" y="29432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an 347"/>
          <p:cNvSpPr/>
          <p:nvPr userDrawn="1"/>
        </p:nvSpPr>
        <p:spPr>
          <a:xfrm>
            <a:off x="3290829" y="224899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0" name="Straight Connector 349"/>
          <p:cNvCxnSpPr/>
          <p:nvPr userDrawn="1"/>
        </p:nvCxnSpPr>
        <p:spPr>
          <a:xfrm flipV="1">
            <a:off x="2377623" y="3351158"/>
            <a:ext cx="1271370" cy="7545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1" name="Can 350"/>
          <p:cNvSpPr/>
          <p:nvPr userDrawn="1"/>
        </p:nvSpPr>
        <p:spPr>
          <a:xfrm>
            <a:off x="4132423" y="35556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4" name="Straight Connector 353"/>
          <p:cNvCxnSpPr>
            <a:endCxn id="351" idx="3"/>
          </p:cNvCxnSpPr>
          <p:nvPr userDrawn="1"/>
        </p:nvCxnSpPr>
        <p:spPr>
          <a:xfrm flipV="1">
            <a:off x="3586593" y="3734921"/>
            <a:ext cx="635830" cy="1792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a:endCxn id="351" idx="3"/>
          </p:cNvCxnSpPr>
          <p:nvPr userDrawn="1"/>
        </p:nvCxnSpPr>
        <p:spPr>
          <a:xfrm flipH="1" flipV="1">
            <a:off x="4222423" y="3734921"/>
            <a:ext cx="1256493" cy="310890"/>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6" name="Can 355"/>
          <p:cNvSpPr/>
          <p:nvPr userDrawn="1"/>
        </p:nvSpPr>
        <p:spPr>
          <a:xfrm>
            <a:off x="5829741" y="403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7" name="Straight Connector 356"/>
          <p:cNvCxnSpPr>
            <a:stCxn id="344" idx="3"/>
            <a:endCxn id="356" idx="3"/>
          </p:cNvCxnSpPr>
          <p:nvPr userDrawn="1"/>
        </p:nvCxnSpPr>
        <p:spPr>
          <a:xfrm>
            <a:off x="5478916" y="4045811"/>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58" name="Can 357"/>
          <p:cNvSpPr/>
          <p:nvPr userDrawn="1"/>
        </p:nvSpPr>
        <p:spPr>
          <a:xfrm>
            <a:off x="6948711" y="45685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9" name="Straight Connector 358"/>
          <p:cNvCxnSpPr>
            <a:stCxn id="356" idx="3"/>
          </p:cNvCxnSpPr>
          <p:nvPr userDrawn="1"/>
        </p:nvCxnSpPr>
        <p:spPr>
          <a:xfrm>
            <a:off x="5919741" y="4218268"/>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38711" y="416971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61" name="Can 360"/>
          <p:cNvSpPr/>
          <p:nvPr userDrawn="1"/>
        </p:nvSpPr>
        <p:spPr>
          <a:xfrm>
            <a:off x="7191111" y="399041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an 361"/>
          <p:cNvSpPr/>
          <p:nvPr userDrawn="1"/>
        </p:nvSpPr>
        <p:spPr>
          <a:xfrm>
            <a:off x="8931034" y="465817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281111" y="4169709"/>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37959" y="373492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288808" y="3914215"/>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19741" y="4169709"/>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252463" y="39142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34475" y="439510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16122" y="43251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260023" y="455304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06122" y="4504484"/>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6" name="Can 375"/>
          <p:cNvSpPr/>
          <p:nvPr userDrawn="1"/>
        </p:nvSpPr>
        <p:spPr>
          <a:xfrm>
            <a:off x="3073991" y="48522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7" name="Straight Connector 376"/>
          <p:cNvCxnSpPr>
            <a:stCxn id="374" idx="3"/>
            <a:endCxn id="376" idx="3"/>
          </p:cNvCxnSpPr>
          <p:nvPr userDrawn="1"/>
        </p:nvCxnSpPr>
        <p:spPr>
          <a:xfrm>
            <a:off x="2350023" y="4732337"/>
            <a:ext cx="813968" cy="299205"/>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8" name="Straight Connector 377"/>
          <p:cNvCxnSpPr>
            <a:endCxn id="379" idx="3"/>
          </p:cNvCxnSpPr>
          <p:nvPr userDrawn="1"/>
        </p:nvCxnSpPr>
        <p:spPr>
          <a:xfrm flipV="1">
            <a:off x="3163991" y="4683778"/>
            <a:ext cx="547402" cy="34776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21393" y="450448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0" name="Can 379"/>
          <p:cNvSpPr/>
          <p:nvPr userDrawn="1"/>
        </p:nvSpPr>
        <p:spPr>
          <a:xfrm>
            <a:off x="5550803" y="471777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1" name="Straight Connector 380"/>
          <p:cNvCxnSpPr>
            <a:endCxn id="379" idx="3"/>
          </p:cNvCxnSpPr>
          <p:nvPr userDrawn="1"/>
        </p:nvCxnSpPr>
        <p:spPr>
          <a:xfrm flipH="1" flipV="1">
            <a:off x="3711393" y="4683778"/>
            <a:ext cx="1929410" cy="2132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2" name="Can 381"/>
          <p:cNvSpPr/>
          <p:nvPr userDrawn="1"/>
        </p:nvSpPr>
        <p:spPr>
          <a:xfrm>
            <a:off x="5168241" y="4248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4" name="Can 383"/>
          <p:cNvSpPr/>
          <p:nvPr userDrawn="1"/>
        </p:nvSpPr>
        <p:spPr>
          <a:xfrm>
            <a:off x="3263229" y="355472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6" name="Straight Connector 385"/>
          <p:cNvCxnSpPr>
            <a:stCxn id="374" idx="3"/>
            <a:endCxn id="379" idx="3"/>
          </p:cNvCxnSpPr>
          <p:nvPr userDrawn="1"/>
        </p:nvCxnSpPr>
        <p:spPr>
          <a:xfrm flipV="1">
            <a:off x="2350023" y="4683778"/>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7" name="Can 386"/>
          <p:cNvSpPr/>
          <p:nvPr userDrawn="1"/>
        </p:nvSpPr>
        <p:spPr>
          <a:xfrm>
            <a:off x="4960928" y="25760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8" name="Can 387"/>
          <p:cNvSpPr/>
          <p:nvPr userDrawn="1"/>
        </p:nvSpPr>
        <p:spPr>
          <a:xfrm>
            <a:off x="4235098" y="27553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9" name="Can 388"/>
          <p:cNvSpPr/>
          <p:nvPr userDrawn="1"/>
        </p:nvSpPr>
        <p:spPr>
          <a:xfrm>
            <a:off x="6114345" y="28315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2" name="Can 391"/>
          <p:cNvSpPr/>
          <p:nvPr userDrawn="1"/>
        </p:nvSpPr>
        <p:spPr>
          <a:xfrm>
            <a:off x="6658246" y="3059422"/>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93" name="Straight Connector 392"/>
          <p:cNvCxnSpPr>
            <a:stCxn id="389" idx="3"/>
          </p:cNvCxnSpPr>
          <p:nvPr userDrawn="1"/>
        </p:nvCxnSpPr>
        <p:spPr>
          <a:xfrm>
            <a:off x="6204345" y="3010863"/>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94" name="Can 393"/>
          <p:cNvSpPr/>
          <p:nvPr userDrawn="1"/>
        </p:nvSpPr>
        <p:spPr>
          <a:xfrm>
            <a:off x="7777216" y="358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7" name="Can 396"/>
          <p:cNvSpPr/>
          <p:nvPr userDrawn="1"/>
        </p:nvSpPr>
        <p:spPr>
          <a:xfrm>
            <a:off x="8019616" y="301086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2" name="Can 401"/>
          <p:cNvSpPr/>
          <p:nvPr userDrawn="1"/>
        </p:nvSpPr>
        <p:spPr>
          <a:xfrm>
            <a:off x="7661452" y="206110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4" name="Straight Connector 403"/>
          <p:cNvCxnSpPr>
            <a:stCxn id="392" idx="3"/>
            <a:endCxn id="397" idx="3"/>
          </p:cNvCxnSpPr>
          <p:nvPr userDrawn="1"/>
        </p:nvCxnSpPr>
        <p:spPr>
          <a:xfrm flipV="1">
            <a:off x="6748246" y="3190157"/>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userDrawn="1"/>
        </p:nvCxnSpPr>
        <p:spPr>
          <a:xfrm flipH="1">
            <a:off x="1806123" y="3426612"/>
            <a:ext cx="571501" cy="89857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a:endCxn id="311" idx="3"/>
          </p:cNvCxnSpPr>
          <p:nvPr userDrawn="1"/>
        </p:nvCxnSpPr>
        <p:spPr>
          <a:xfrm flipV="1">
            <a:off x="224475" y="3426611"/>
            <a:ext cx="2153148" cy="114779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409" name="Can 408"/>
          <p:cNvSpPr/>
          <p:nvPr userDrawn="1"/>
        </p:nvSpPr>
        <p:spPr>
          <a:xfrm>
            <a:off x="4870928" y="3288405"/>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0" name="Straight Connector 409"/>
          <p:cNvCxnSpPr>
            <a:stCxn id="338" idx="3"/>
          </p:cNvCxnSpPr>
          <p:nvPr userDrawn="1"/>
        </p:nvCxnSpPr>
        <p:spPr>
          <a:xfrm>
            <a:off x="3738993" y="3378052"/>
            <a:ext cx="1221935" cy="89647"/>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25762" y="3426611"/>
            <a:ext cx="51862" cy="505785"/>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35762" y="3753102"/>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25762" y="3932396"/>
            <a:ext cx="231861" cy="43827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6" name="Can 415"/>
          <p:cNvSpPr/>
          <p:nvPr userDrawn="1"/>
        </p:nvSpPr>
        <p:spPr>
          <a:xfrm>
            <a:off x="2467623" y="4191374"/>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3" name="Can 422"/>
          <p:cNvSpPr/>
          <p:nvPr userDrawn="1"/>
        </p:nvSpPr>
        <p:spPr>
          <a:xfrm>
            <a:off x="680305" y="4478880"/>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770305" y="4658174"/>
            <a:ext cx="1579718" cy="7416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a:endCxn id="384" idx="3"/>
          </p:cNvCxnSpPr>
          <p:nvPr userDrawn="1"/>
        </p:nvCxnSpPr>
        <p:spPr>
          <a:xfrm flipH="1" flipV="1">
            <a:off x="3353229" y="3734017"/>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5" name="Can 504"/>
          <p:cNvSpPr/>
          <p:nvPr userDrawn="1"/>
        </p:nvSpPr>
        <p:spPr>
          <a:xfrm>
            <a:off x="5853995" y="34266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09" name="Can 508"/>
          <p:cNvSpPr/>
          <p:nvPr userDrawn="1"/>
        </p:nvSpPr>
        <p:spPr>
          <a:xfrm>
            <a:off x="6009741" y="368722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290571" y="38665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24652" y="392781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48711" y="392003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29176" y="367951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an 525"/>
          <p:cNvSpPr/>
          <p:nvPr userDrawn="1"/>
        </p:nvSpPr>
        <p:spPr>
          <a:xfrm>
            <a:off x="7481576" y="339248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an 528"/>
          <p:cNvSpPr/>
          <p:nvPr userDrawn="1"/>
        </p:nvSpPr>
        <p:spPr>
          <a:xfrm>
            <a:off x="7602776" y="287901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an 538"/>
          <p:cNvSpPr/>
          <p:nvPr userDrawn="1"/>
        </p:nvSpPr>
        <p:spPr>
          <a:xfrm>
            <a:off x="819356" y="212472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0" name="Can 539"/>
          <p:cNvSpPr/>
          <p:nvPr userDrawn="1"/>
        </p:nvSpPr>
        <p:spPr>
          <a:xfrm>
            <a:off x="1363257" y="235257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41" name="Straight Connector 540"/>
          <p:cNvCxnSpPr>
            <a:stCxn id="539" idx="3"/>
          </p:cNvCxnSpPr>
          <p:nvPr userDrawn="1"/>
        </p:nvCxnSpPr>
        <p:spPr>
          <a:xfrm>
            <a:off x="909356" y="2304020"/>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42" name="Can 541"/>
          <p:cNvSpPr/>
          <p:nvPr userDrawn="1"/>
        </p:nvSpPr>
        <p:spPr>
          <a:xfrm>
            <a:off x="559006" y="27197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14752" y="29803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995582" y="315967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29663" y="322097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653722" y="321318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2" name="Can 551"/>
          <p:cNvSpPr/>
          <p:nvPr userDrawn="1"/>
        </p:nvSpPr>
        <p:spPr>
          <a:xfrm>
            <a:off x="2034187" y="297267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4" name="Can 553"/>
          <p:cNvSpPr/>
          <p:nvPr userDrawn="1"/>
        </p:nvSpPr>
        <p:spPr>
          <a:xfrm>
            <a:off x="2186587" y="26856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6" name="Can 555"/>
          <p:cNvSpPr/>
          <p:nvPr userDrawn="1"/>
        </p:nvSpPr>
        <p:spPr>
          <a:xfrm>
            <a:off x="2307787" y="217216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657824" y="44570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281111" y="4169709"/>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66" name="Can 565"/>
          <p:cNvSpPr/>
          <p:nvPr userDrawn="1"/>
        </p:nvSpPr>
        <p:spPr>
          <a:xfrm>
            <a:off x="5293538" y="90128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8" name="Can 567"/>
          <p:cNvSpPr/>
          <p:nvPr userDrawn="1"/>
        </p:nvSpPr>
        <p:spPr>
          <a:xfrm>
            <a:off x="5734363" y="107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0" name="Can 569"/>
          <p:cNvSpPr/>
          <p:nvPr userDrawn="1"/>
        </p:nvSpPr>
        <p:spPr>
          <a:xfrm>
            <a:off x="6853333" y="16032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3" name="Can 572"/>
          <p:cNvSpPr/>
          <p:nvPr userDrawn="1"/>
        </p:nvSpPr>
        <p:spPr>
          <a:xfrm>
            <a:off x="7095733" y="102517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4" name="Can 573"/>
          <p:cNvSpPr/>
          <p:nvPr userDrawn="1"/>
        </p:nvSpPr>
        <p:spPr>
          <a:xfrm>
            <a:off x="8835656" y="169293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5" name="Straight Connector 574"/>
          <p:cNvCxnSpPr>
            <a:stCxn id="574" idx="3"/>
          </p:cNvCxnSpPr>
          <p:nvPr userDrawn="1"/>
        </p:nvCxnSpPr>
        <p:spPr>
          <a:xfrm flipH="1" flipV="1">
            <a:off x="7185733" y="1204472"/>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76" name="Can 575"/>
          <p:cNvSpPr/>
          <p:nvPr userDrawn="1"/>
        </p:nvSpPr>
        <p:spPr>
          <a:xfrm>
            <a:off x="8642581" y="7696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7" name="Straight Connector 576"/>
          <p:cNvCxnSpPr>
            <a:stCxn id="576" idx="3"/>
          </p:cNvCxnSpPr>
          <p:nvPr userDrawn="1"/>
        </p:nvCxnSpPr>
        <p:spPr>
          <a:xfrm flipH="1">
            <a:off x="7185733" y="948978"/>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0" name="Can 579"/>
          <p:cNvSpPr/>
          <p:nvPr userDrawn="1"/>
        </p:nvSpPr>
        <p:spPr>
          <a:xfrm>
            <a:off x="5455425" y="175254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1" name="Can 580"/>
          <p:cNvSpPr/>
          <p:nvPr userDrawn="1"/>
        </p:nvSpPr>
        <p:spPr>
          <a:xfrm>
            <a:off x="5072863" y="12837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2" name="Can 581"/>
          <p:cNvSpPr/>
          <p:nvPr userDrawn="1"/>
        </p:nvSpPr>
        <p:spPr>
          <a:xfrm>
            <a:off x="4865550" y="-389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3" name="Can 582"/>
          <p:cNvSpPr/>
          <p:nvPr userDrawn="1"/>
        </p:nvSpPr>
        <p:spPr>
          <a:xfrm>
            <a:off x="6018967" y="-13366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84" name="Straight Connector 583"/>
          <p:cNvCxnSpPr>
            <a:stCxn id="583" idx="3"/>
            <a:endCxn id="582" idx="3"/>
          </p:cNvCxnSpPr>
          <p:nvPr userDrawn="1"/>
        </p:nvCxnSpPr>
        <p:spPr>
          <a:xfrm flipH="1" flipV="1">
            <a:off x="4955550" y="-209868"/>
            <a:ext cx="1153417"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5" name="Can 584"/>
          <p:cNvSpPr/>
          <p:nvPr userDrawn="1"/>
        </p:nvSpPr>
        <p:spPr>
          <a:xfrm>
            <a:off x="6562868" y="9418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7" name="Can 586"/>
          <p:cNvSpPr/>
          <p:nvPr userDrawn="1"/>
        </p:nvSpPr>
        <p:spPr>
          <a:xfrm>
            <a:off x="7681838" y="62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9" name="Can 588"/>
          <p:cNvSpPr/>
          <p:nvPr userDrawn="1"/>
        </p:nvSpPr>
        <p:spPr>
          <a:xfrm>
            <a:off x="7924238" y="456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2" name="Can 591"/>
          <p:cNvSpPr/>
          <p:nvPr userDrawn="1"/>
        </p:nvSpPr>
        <p:spPr>
          <a:xfrm>
            <a:off x="7566074" y="-90413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6" name="Can 595"/>
          <p:cNvSpPr/>
          <p:nvPr userDrawn="1"/>
        </p:nvSpPr>
        <p:spPr>
          <a:xfrm>
            <a:off x="5758617" y="4613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8" name="Can 597"/>
          <p:cNvSpPr/>
          <p:nvPr userDrawn="1"/>
        </p:nvSpPr>
        <p:spPr>
          <a:xfrm>
            <a:off x="5914363" y="72198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0" name="Can 599"/>
          <p:cNvSpPr/>
          <p:nvPr userDrawn="1"/>
        </p:nvSpPr>
        <p:spPr>
          <a:xfrm>
            <a:off x="6195193" y="9012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2" name="Can 601"/>
          <p:cNvSpPr/>
          <p:nvPr userDrawn="1"/>
        </p:nvSpPr>
        <p:spPr>
          <a:xfrm>
            <a:off x="6529274" y="96257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4" name="Can 603"/>
          <p:cNvSpPr/>
          <p:nvPr userDrawn="1"/>
        </p:nvSpPr>
        <p:spPr>
          <a:xfrm>
            <a:off x="6853333" y="9547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6" name="Can 605"/>
          <p:cNvSpPr/>
          <p:nvPr userDrawn="1"/>
        </p:nvSpPr>
        <p:spPr>
          <a:xfrm>
            <a:off x="7233798" y="71428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8" name="Can 607"/>
          <p:cNvSpPr/>
          <p:nvPr userDrawn="1"/>
        </p:nvSpPr>
        <p:spPr>
          <a:xfrm>
            <a:off x="7386198" y="42724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0" name="Can 609"/>
          <p:cNvSpPr/>
          <p:nvPr userDrawn="1"/>
        </p:nvSpPr>
        <p:spPr>
          <a:xfrm>
            <a:off x="7507398" y="-862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2" name="Can 611"/>
          <p:cNvSpPr/>
          <p:nvPr userDrawn="1"/>
        </p:nvSpPr>
        <p:spPr>
          <a:xfrm>
            <a:off x="7562446" y="14917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13" name="Straight Connector 612"/>
          <p:cNvCxnSpPr>
            <a:stCxn id="612" idx="3"/>
            <a:endCxn id="573" idx="3"/>
          </p:cNvCxnSpPr>
          <p:nvPr userDrawn="1"/>
        </p:nvCxnSpPr>
        <p:spPr>
          <a:xfrm flipH="1" flipV="1">
            <a:off x="7185733" y="1204472"/>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23" name="Can 622"/>
          <p:cNvSpPr/>
          <p:nvPr userDrawn="1"/>
        </p:nvSpPr>
        <p:spPr>
          <a:xfrm>
            <a:off x="-1472526" y="170799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4" name="Can 623"/>
          <p:cNvSpPr/>
          <p:nvPr userDrawn="1"/>
        </p:nvSpPr>
        <p:spPr>
          <a:xfrm>
            <a:off x="-1665601" y="7847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5" name="Can 624"/>
          <p:cNvSpPr/>
          <p:nvPr userDrawn="1"/>
        </p:nvSpPr>
        <p:spPr>
          <a:xfrm>
            <a:off x="-1031701" y="188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6" name="Straight Connector 625"/>
          <p:cNvCxnSpPr>
            <a:stCxn id="623" idx="3"/>
            <a:endCxn id="625" idx="3"/>
          </p:cNvCxnSpPr>
          <p:nvPr userDrawn="1"/>
        </p:nvCxnSpPr>
        <p:spPr>
          <a:xfrm>
            <a:off x="-1382526" y="1887285"/>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27" name="Can 626"/>
          <p:cNvSpPr/>
          <p:nvPr userDrawn="1"/>
        </p:nvSpPr>
        <p:spPr>
          <a:xfrm>
            <a:off x="87269" y="2410000"/>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8" name="Straight Connector 627"/>
          <p:cNvCxnSpPr>
            <a:stCxn id="625" idx="3"/>
          </p:cNvCxnSpPr>
          <p:nvPr userDrawn="1"/>
        </p:nvCxnSpPr>
        <p:spPr>
          <a:xfrm>
            <a:off x="-941701" y="2059742"/>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30" name="Can 629"/>
          <p:cNvSpPr/>
          <p:nvPr userDrawn="1"/>
        </p:nvSpPr>
        <p:spPr>
          <a:xfrm>
            <a:off x="329669" y="18318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1" name="Can 630"/>
          <p:cNvSpPr/>
          <p:nvPr userDrawn="1"/>
        </p:nvSpPr>
        <p:spPr>
          <a:xfrm>
            <a:off x="2069592" y="249964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3" name="Can 632"/>
          <p:cNvSpPr/>
          <p:nvPr userDrawn="1"/>
        </p:nvSpPr>
        <p:spPr>
          <a:xfrm>
            <a:off x="1876517" y="157639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36" name="Straight Connector 635"/>
          <p:cNvCxnSpPr>
            <a:stCxn id="625" idx="3"/>
          </p:cNvCxnSpPr>
          <p:nvPr userDrawn="1"/>
        </p:nvCxnSpPr>
        <p:spPr>
          <a:xfrm flipV="1">
            <a:off x="-941701" y="1984290"/>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37" name="Can 636"/>
          <p:cNvSpPr/>
          <p:nvPr userDrawn="1"/>
        </p:nvSpPr>
        <p:spPr>
          <a:xfrm>
            <a:off x="-1310639" y="255925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8" name="Can 637"/>
          <p:cNvSpPr/>
          <p:nvPr userDrawn="1"/>
        </p:nvSpPr>
        <p:spPr>
          <a:xfrm>
            <a:off x="-1693201" y="2090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9" name="Can 638"/>
          <p:cNvSpPr/>
          <p:nvPr userDrawn="1"/>
        </p:nvSpPr>
        <p:spPr>
          <a:xfrm>
            <a:off x="-1900514" y="41754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0" name="Can 639"/>
          <p:cNvSpPr/>
          <p:nvPr userDrawn="1"/>
        </p:nvSpPr>
        <p:spPr>
          <a:xfrm>
            <a:off x="-747097" y="67304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1" name="Straight Connector 640"/>
          <p:cNvCxnSpPr>
            <a:endCxn id="639" idx="3"/>
          </p:cNvCxnSpPr>
          <p:nvPr userDrawn="1"/>
        </p:nvCxnSpPr>
        <p:spPr>
          <a:xfrm flipH="1" flipV="1">
            <a:off x="-1810514" y="596843"/>
            <a:ext cx="1153418" cy="2640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42" name="Can 641"/>
          <p:cNvSpPr/>
          <p:nvPr userDrawn="1"/>
        </p:nvSpPr>
        <p:spPr>
          <a:xfrm>
            <a:off x="-203196" y="90089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3" name="Straight Connector 642"/>
          <p:cNvCxnSpPr>
            <a:stCxn id="640" idx="3"/>
          </p:cNvCxnSpPr>
          <p:nvPr userDrawn="1"/>
        </p:nvCxnSpPr>
        <p:spPr>
          <a:xfrm>
            <a:off x="-657097" y="852337"/>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44" name="Can 643"/>
          <p:cNvSpPr/>
          <p:nvPr userDrawn="1"/>
        </p:nvSpPr>
        <p:spPr>
          <a:xfrm>
            <a:off x="915774" y="143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6" name="Can 645"/>
          <p:cNvSpPr/>
          <p:nvPr userDrawn="1"/>
        </p:nvSpPr>
        <p:spPr>
          <a:xfrm>
            <a:off x="1158174" y="8523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9" name="Can 648"/>
          <p:cNvSpPr/>
          <p:nvPr userDrawn="1"/>
        </p:nvSpPr>
        <p:spPr>
          <a:xfrm>
            <a:off x="800010" y="-974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2" name="Can 651"/>
          <p:cNvSpPr/>
          <p:nvPr userDrawn="1"/>
        </p:nvSpPr>
        <p:spPr>
          <a:xfrm>
            <a:off x="-1990514" y="1129879"/>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3" name="Can 652"/>
          <p:cNvSpPr/>
          <p:nvPr userDrawn="1"/>
        </p:nvSpPr>
        <p:spPr>
          <a:xfrm>
            <a:off x="-1007447" y="12680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4" name="Straight Connector 653"/>
          <p:cNvCxnSpPr>
            <a:stCxn id="653" idx="3"/>
          </p:cNvCxnSpPr>
          <p:nvPr userDrawn="1"/>
        </p:nvCxnSpPr>
        <p:spPr>
          <a:xfrm flipV="1">
            <a:off x="-917447" y="1080191"/>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5" name="Can 654"/>
          <p:cNvSpPr/>
          <p:nvPr userDrawn="1"/>
        </p:nvSpPr>
        <p:spPr>
          <a:xfrm>
            <a:off x="-851701" y="152869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6" name="Straight Connector 655"/>
          <p:cNvCxnSpPr>
            <a:stCxn id="655" idx="3"/>
          </p:cNvCxnSpPr>
          <p:nvPr userDrawn="1"/>
        </p:nvCxnSpPr>
        <p:spPr>
          <a:xfrm flipV="1">
            <a:off x="-761701" y="1088791"/>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7" name="Can 656"/>
          <p:cNvSpPr/>
          <p:nvPr userDrawn="1"/>
        </p:nvSpPr>
        <p:spPr>
          <a:xfrm>
            <a:off x="-570871" y="1707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8" name="Straight Connector 657"/>
          <p:cNvCxnSpPr>
            <a:stCxn id="657" idx="3"/>
          </p:cNvCxnSpPr>
          <p:nvPr userDrawn="1"/>
        </p:nvCxnSpPr>
        <p:spPr>
          <a:xfrm flipV="1">
            <a:off x="-480871" y="1080191"/>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9" name="Can 658"/>
          <p:cNvSpPr/>
          <p:nvPr userDrawn="1"/>
        </p:nvSpPr>
        <p:spPr>
          <a:xfrm>
            <a:off x="-236790" y="176928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0" name="Straight Connector 659"/>
          <p:cNvCxnSpPr>
            <a:stCxn id="659" idx="3"/>
          </p:cNvCxnSpPr>
          <p:nvPr userDrawn="1"/>
        </p:nvCxnSpPr>
        <p:spPr>
          <a:xfrm flipV="1">
            <a:off x="-146790" y="1080191"/>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1" name="Can 660"/>
          <p:cNvSpPr/>
          <p:nvPr userDrawn="1"/>
        </p:nvSpPr>
        <p:spPr>
          <a:xfrm>
            <a:off x="87269" y="176150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3" name="Can 662"/>
          <p:cNvSpPr/>
          <p:nvPr userDrawn="1"/>
        </p:nvSpPr>
        <p:spPr>
          <a:xfrm>
            <a:off x="467734" y="15209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5" name="Can 664"/>
          <p:cNvSpPr/>
          <p:nvPr userDrawn="1"/>
        </p:nvSpPr>
        <p:spPr>
          <a:xfrm>
            <a:off x="620134" y="12339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7" name="Can 666"/>
          <p:cNvSpPr/>
          <p:nvPr userDrawn="1"/>
        </p:nvSpPr>
        <p:spPr>
          <a:xfrm>
            <a:off x="741334" y="7204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8" name="Straight Connector 667"/>
          <p:cNvCxnSpPr>
            <a:stCxn id="667" idx="3"/>
            <a:endCxn id="642" idx="3"/>
          </p:cNvCxnSpPr>
          <p:nvPr userDrawn="1"/>
        </p:nvCxnSpPr>
        <p:spPr>
          <a:xfrm flipH="1">
            <a:off x="-113196" y="899778"/>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9" name="Can 668"/>
          <p:cNvSpPr/>
          <p:nvPr userDrawn="1"/>
        </p:nvSpPr>
        <p:spPr>
          <a:xfrm>
            <a:off x="796382" y="22984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71" name="Straight Connector 670"/>
          <p:cNvCxnSpPr>
            <a:stCxn id="627" idx="3"/>
          </p:cNvCxnSpPr>
          <p:nvPr userDrawn="1"/>
        </p:nvCxnSpPr>
        <p:spPr>
          <a:xfrm flipH="1">
            <a:off x="-1184458" y="2589294"/>
            <a:ext cx="1361727"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72" name="Straight Connector 671"/>
          <p:cNvCxnSpPr>
            <a:stCxn id="638" idx="3"/>
            <a:endCxn id="637" idx="3"/>
          </p:cNvCxnSpPr>
          <p:nvPr userDrawn="1"/>
        </p:nvCxnSpPr>
        <p:spPr>
          <a:xfrm>
            <a:off x="-1603201" y="2269758"/>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255291" y="44532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5" name="Can 234"/>
          <p:cNvSpPr/>
          <p:nvPr userDrawn="1"/>
        </p:nvSpPr>
        <p:spPr>
          <a:xfrm>
            <a:off x="799192" y="468106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45291" y="463250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37" name="Can 236"/>
          <p:cNvSpPr/>
          <p:nvPr userDrawn="1"/>
        </p:nvSpPr>
        <p:spPr>
          <a:xfrm>
            <a:off x="1918162" y="52106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9" name="Can 238"/>
          <p:cNvSpPr/>
          <p:nvPr userDrawn="1"/>
        </p:nvSpPr>
        <p:spPr>
          <a:xfrm>
            <a:off x="2160562" y="463250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02398" y="368274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42" name="Straight Connector 241"/>
          <p:cNvCxnSpPr>
            <a:stCxn id="235" idx="3"/>
            <a:endCxn id="239" idx="3"/>
          </p:cNvCxnSpPr>
          <p:nvPr userDrawn="1"/>
        </p:nvCxnSpPr>
        <p:spPr>
          <a:xfrm flipV="1">
            <a:off x="889192" y="4811800"/>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43" name="Can 242"/>
          <p:cNvSpPr/>
          <p:nvPr userDrawn="1"/>
        </p:nvSpPr>
        <p:spPr>
          <a:xfrm>
            <a:off x="-5059" y="50482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5" name="Can 244"/>
          <p:cNvSpPr/>
          <p:nvPr userDrawn="1"/>
        </p:nvSpPr>
        <p:spPr>
          <a:xfrm>
            <a:off x="150687" y="530886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3" name="Can 252"/>
          <p:cNvSpPr/>
          <p:nvPr userDrawn="1"/>
        </p:nvSpPr>
        <p:spPr>
          <a:xfrm>
            <a:off x="1470122" y="5301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an 254"/>
          <p:cNvSpPr/>
          <p:nvPr userDrawn="1"/>
        </p:nvSpPr>
        <p:spPr>
          <a:xfrm>
            <a:off x="1622522" y="50141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43722" y="45006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58" name="Straight Connector 257"/>
          <p:cNvCxnSpPr>
            <a:stCxn id="257" idx="3"/>
            <a:endCxn id="235" idx="3"/>
          </p:cNvCxnSpPr>
          <p:nvPr userDrawn="1"/>
        </p:nvCxnSpPr>
        <p:spPr>
          <a:xfrm flipH="1">
            <a:off x="889192" y="467994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pic>
        <p:nvPicPr>
          <p:cNvPr id="247" name="Picture 246"/>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248"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326276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wipe(left)">
                                      <p:cBhvr>
                                        <p:cTn id="23" dur="500"/>
                                        <p:tgtEl>
                                          <p:spTgt spid="3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35"/>
                                        </p:tgtEl>
                                        <p:attrNameLst>
                                          <p:attrName>style.visibility</p:attrName>
                                        </p:attrNameLst>
                                      </p:cBhvr>
                                      <p:to>
                                        <p:strVal val="visible"/>
                                      </p:to>
                                    </p:set>
                                    <p:animEffect transition="in" filter="wipe(left)">
                                      <p:cBhvr>
                                        <p:cTn id="27" dur="500"/>
                                        <p:tgtEl>
                                          <p:spTgt spid="33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34"/>
                                        </p:tgtEl>
                                        <p:attrNameLst>
                                          <p:attrName>style.visibility</p:attrName>
                                        </p:attrNameLst>
                                      </p:cBhvr>
                                      <p:to>
                                        <p:strVal val="visible"/>
                                      </p:to>
                                    </p:set>
                                    <p:animEffect transition="in" filter="wipe(left)">
                                      <p:cBhvr>
                                        <p:cTn id="31" dur="500"/>
                                        <p:tgtEl>
                                          <p:spTgt spid="334"/>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left)">
                                      <p:cBhvr>
                                        <p:cTn id="35" dur="500"/>
                                        <p:tgtEl>
                                          <p:spTgt spid="337"/>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8"/>
                                        </p:tgtEl>
                                        <p:attrNameLst>
                                          <p:attrName>style.visibility</p:attrName>
                                        </p:attrNameLst>
                                      </p:cBhvr>
                                      <p:to>
                                        <p:strVal val="visible"/>
                                      </p:to>
                                    </p:set>
                                    <p:animEffect transition="in" filter="wipe(left)">
                                      <p:cBhvr>
                                        <p:cTn id="39" dur="500"/>
                                        <p:tgtEl>
                                          <p:spTgt spid="338"/>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45"/>
                                        </p:tgtEl>
                                        <p:attrNameLst>
                                          <p:attrName>style.visibility</p:attrName>
                                        </p:attrNameLst>
                                      </p:cBhvr>
                                      <p:to>
                                        <p:strVal val="visible"/>
                                      </p:to>
                                    </p:set>
                                    <p:animEffect transition="in" filter="wipe(left)">
                                      <p:cBhvr>
                                        <p:cTn id="43" dur="500"/>
                                        <p:tgtEl>
                                          <p:spTgt spid="34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44"/>
                                        </p:tgtEl>
                                        <p:attrNameLst>
                                          <p:attrName>style.visibility</p:attrName>
                                        </p:attrNameLst>
                                      </p:cBhvr>
                                      <p:to>
                                        <p:strVal val="visible"/>
                                      </p:to>
                                    </p:set>
                                    <p:animEffect transition="in" filter="wipe(left)">
                                      <p:cBhvr>
                                        <p:cTn id="47" dur="500"/>
                                        <p:tgtEl>
                                          <p:spTgt spid="344"/>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47"/>
                                        </p:tgtEl>
                                        <p:attrNameLst>
                                          <p:attrName>style.visibility</p:attrName>
                                        </p:attrNameLst>
                                      </p:cBhvr>
                                      <p:to>
                                        <p:strVal val="visible"/>
                                      </p:to>
                                    </p:set>
                                    <p:animEffect transition="in" filter="wipe(left)">
                                      <p:cBhvr>
                                        <p:cTn id="51" dur="500"/>
                                        <p:tgtEl>
                                          <p:spTgt spid="34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46"/>
                                        </p:tgtEl>
                                        <p:attrNameLst>
                                          <p:attrName>style.visibility</p:attrName>
                                        </p:attrNameLst>
                                      </p:cBhvr>
                                      <p:to>
                                        <p:strVal val="visible"/>
                                      </p:to>
                                    </p:set>
                                    <p:animEffect transition="in" filter="wipe(left)">
                                      <p:cBhvr>
                                        <p:cTn id="55" dur="500"/>
                                        <p:tgtEl>
                                          <p:spTgt spid="34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348"/>
                                        </p:tgtEl>
                                        <p:attrNameLst>
                                          <p:attrName>style.visibility</p:attrName>
                                        </p:attrNameLst>
                                      </p:cBhvr>
                                      <p:to>
                                        <p:strVal val="visible"/>
                                      </p:to>
                                    </p:set>
                                    <p:animEffect transition="in" filter="wipe(left)">
                                      <p:cBhvr>
                                        <p:cTn id="59" dur="500"/>
                                        <p:tgtEl>
                                          <p:spTgt spid="348"/>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349"/>
                                        </p:tgtEl>
                                        <p:attrNameLst>
                                          <p:attrName>style.visibility</p:attrName>
                                        </p:attrNameLst>
                                      </p:cBhvr>
                                      <p:to>
                                        <p:strVal val="visible"/>
                                      </p:to>
                                    </p:set>
                                    <p:animEffect transition="in" filter="wipe(left)">
                                      <p:cBhvr>
                                        <p:cTn id="63" dur="500"/>
                                        <p:tgtEl>
                                          <p:spTgt spid="349"/>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50"/>
                                        </p:tgtEl>
                                        <p:attrNameLst>
                                          <p:attrName>style.visibility</p:attrName>
                                        </p:attrNameLst>
                                      </p:cBhvr>
                                      <p:to>
                                        <p:strVal val="visible"/>
                                      </p:to>
                                    </p:set>
                                    <p:animEffect transition="in" filter="wipe(left)">
                                      <p:cBhvr>
                                        <p:cTn id="67" dur="500"/>
                                        <p:tgtEl>
                                          <p:spTgt spid="350"/>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354"/>
                                        </p:tgtEl>
                                        <p:attrNameLst>
                                          <p:attrName>style.visibility</p:attrName>
                                        </p:attrNameLst>
                                      </p:cBhvr>
                                      <p:to>
                                        <p:strVal val="visible"/>
                                      </p:to>
                                    </p:set>
                                    <p:animEffect transition="in" filter="wipe(left)">
                                      <p:cBhvr>
                                        <p:cTn id="71" dur="500"/>
                                        <p:tgtEl>
                                          <p:spTgt spid="354"/>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351"/>
                                        </p:tgtEl>
                                        <p:attrNameLst>
                                          <p:attrName>style.visibility</p:attrName>
                                        </p:attrNameLst>
                                      </p:cBhvr>
                                      <p:to>
                                        <p:strVal val="visible"/>
                                      </p:to>
                                    </p:set>
                                    <p:animEffect transition="in" filter="wipe(left)">
                                      <p:cBhvr>
                                        <p:cTn id="75" dur="500"/>
                                        <p:tgtEl>
                                          <p:spTgt spid="351"/>
                                        </p:tgtEl>
                                      </p:cBhvr>
                                    </p:animEffect>
                                  </p:childTnLst>
                                </p:cTn>
                              </p:par>
                            </p:childTnLst>
                          </p:cTn>
                        </p:par>
                        <p:par>
                          <p:cTn id="76" fill="hold">
                            <p:stCondLst>
                              <p:cond delay="9000"/>
                            </p:stCondLst>
                            <p:childTnLst>
                              <p:par>
                                <p:cTn id="77" presetID="22" presetClass="entr" presetSubtype="8" fill="hold" nodeType="afterEffect">
                                  <p:stCondLst>
                                    <p:cond delay="0"/>
                                  </p:stCondLst>
                                  <p:childTnLst>
                                    <p:set>
                                      <p:cBhvr>
                                        <p:cTn id="78" dur="1" fill="hold">
                                          <p:stCondLst>
                                            <p:cond delay="0"/>
                                          </p:stCondLst>
                                        </p:cTn>
                                        <p:tgtEl>
                                          <p:spTgt spid="355"/>
                                        </p:tgtEl>
                                        <p:attrNameLst>
                                          <p:attrName>style.visibility</p:attrName>
                                        </p:attrNameLst>
                                      </p:cBhvr>
                                      <p:to>
                                        <p:strVal val="visible"/>
                                      </p:to>
                                    </p:set>
                                    <p:animEffect transition="in" filter="wipe(left)">
                                      <p:cBhvr>
                                        <p:cTn id="79" dur="500"/>
                                        <p:tgtEl>
                                          <p:spTgt spid="355"/>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57"/>
                                        </p:tgtEl>
                                        <p:attrNameLst>
                                          <p:attrName>style.visibility</p:attrName>
                                        </p:attrNameLst>
                                      </p:cBhvr>
                                      <p:to>
                                        <p:strVal val="visible"/>
                                      </p:to>
                                    </p:set>
                                    <p:animEffect transition="in" filter="wipe(left)">
                                      <p:cBhvr>
                                        <p:cTn id="83" dur="500"/>
                                        <p:tgtEl>
                                          <p:spTgt spid="357"/>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56"/>
                                        </p:tgtEl>
                                        <p:attrNameLst>
                                          <p:attrName>style.visibility</p:attrName>
                                        </p:attrNameLst>
                                      </p:cBhvr>
                                      <p:to>
                                        <p:strVal val="visible"/>
                                      </p:to>
                                    </p:set>
                                    <p:animEffect transition="in" filter="wipe(left)">
                                      <p:cBhvr>
                                        <p:cTn id="87" dur="500"/>
                                        <p:tgtEl>
                                          <p:spTgt spid="356"/>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59"/>
                                        </p:tgtEl>
                                        <p:attrNameLst>
                                          <p:attrName>style.visibility</p:attrName>
                                        </p:attrNameLst>
                                      </p:cBhvr>
                                      <p:to>
                                        <p:strVal val="visible"/>
                                      </p:to>
                                    </p:set>
                                    <p:animEffect transition="in" filter="wipe(left)">
                                      <p:cBhvr>
                                        <p:cTn id="91" dur="500"/>
                                        <p:tgtEl>
                                          <p:spTgt spid="359"/>
                                        </p:tgtEl>
                                      </p:cBhvr>
                                    </p:animEffect>
                                  </p:childTnLst>
                                </p:cTn>
                              </p:par>
                            </p:childTnLst>
                          </p:cTn>
                        </p:par>
                        <p:par>
                          <p:cTn id="92" fill="hold">
                            <p:stCondLst>
                              <p:cond delay="11000"/>
                            </p:stCondLst>
                            <p:childTnLst>
                              <p:par>
                                <p:cTn id="93" presetID="22" presetClass="entr" presetSubtype="8" fill="hold" grpId="0" nodeType="afterEffect">
                                  <p:stCondLst>
                                    <p:cond delay="0"/>
                                  </p:stCondLst>
                                  <p:childTnLst>
                                    <p:set>
                                      <p:cBhvr>
                                        <p:cTn id="94" dur="1" fill="hold">
                                          <p:stCondLst>
                                            <p:cond delay="0"/>
                                          </p:stCondLst>
                                        </p:cTn>
                                        <p:tgtEl>
                                          <p:spTgt spid="358"/>
                                        </p:tgtEl>
                                        <p:attrNameLst>
                                          <p:attrName>style.visibility</p:attrName>
                                        </p:attrNameLst>
                                      </p:cBhvr>
                                      <p:to>
                                        <p:strVal val="visible"/>
                                      </p:to>
                                    </p:set>
                                    <p:animEffect transition="in" filter="wipe(left)">
                                      <p:cBhvr>
                                        <p:cTn id="95" dur="500"/>
                                        <p:tgtEl>
                                          <p:spTgt spid="358"/>
                                        </p:tgtEl>
                                      </p:cBhvr>
                                    </p:animEffect>
                                  </p:childTnLst>
                                </p:cTn>
                              </p:par>
                            </p:childTnLst>
                          </p:cTn>
                        </p:par>
                        <p:par>
                          <p:cTn id="96" fill="hold">
                            <p:stCondLst>
                              <p:cond delay="11500"/>
                            </p:stCondLst>
                            <p:childTnLst>
                              <p:par>
                                <p:cTn id="97" presetID="22" presetClass="entr" presetSubtype="8" fill="hold" nodeType="afterEffect">
                                  <p:stCondLst>
                                    <p:cond delay="0"/>
                                  </p:stCondLst>
                                  <p:childTnLst>
                                    <p:set>
                                      <p:cBhvr>
                                        <p:cTn id="98" dur="1" fill="hold">
                                          <p:stCondLst>
                                            <p:cond delay="0"/>
                                          </p:stCondLst>
                                        </p:cTn>
                                        <p:tgtEl>
                                          <p:spTgt spid="360"/>
                                        </p:tgtEl>
                                        <p:attrNameLst>
                                          <p:attrName>style.visibility</p:attrName>
                                        </p:attrNameLst>
                                      </p:cBhvr>
                                      <p:to>
                                        <p:strVal val="visible"/>
                                      </p:to>
                                    </p:set>
                                    <p:animEffect transition="in" filter="wipe(left)">
                                      <p:cBhvr>
                                        <p:cTn id="99" dur="500"/>
                                        <p:tgtEl>
                                          <p:spTgt spid="360"/>
                                        </p:tgtEl>
                                      </p:cBhvr>
                                    </p:animEffect>
                                  </p:childTnLst>
                                </p:cTn>
                              </p:par>
                            </p:childTnLst>
                          </p:cTn>
                        </p:par>
                        <p:par>
                          <p:cTn id="100" fill="hold">
                            <p:stCondLst>
                              <p:cond delay="12000"/>
                            </p:stCondLst>
                            <p:childTnLst>
                              <p:par>
                                <p:cTn id="101" presetID="22" presetClass="entr" presetSubtype="8" fill="hold" grpId="0" nodeType="afterEffect">
                                  <p:stCondLst>
                                    <p:cond delay="0"/>
                                  </p:stCondLst>
                                  <p:childTnLst>
                                    <p:set>
                                      <p:cBhvr>
                                        <p:cTn id="102" dur="1" fill="hold">
                                          <p:stCondLst>
                                            <p:cond delay="0"/>
                                          </p:stCondLst>
                                        </p:cTn>
                                        <p:tgtEl>
                                          <p:spTgt spid="361"/>
                                        </p:tgtEl>
                                        <p:attrNameLst>
                                          <p:attrName>style.visibility</p:attrName>
                                        </p:attrNameLst>
                                      </p:cBhvr>
                                      <p:to>
                                        <p:strVal val="visible"/>
                                      </p:to>
                                    </p:set>
                                    <p:animEffect transition="in" filter="wipe(left)">
                                      <p:cBhvr>
                                        <p:cTn id="103" dur="500"/>
                                        <p:tgtEl>
                                          <p:spTgt spid="361"/>
                                        </p:tgtEl>
                                      </p:cBhvr>
                                    </p:animEffect>
                                  </p:childTnLst>
                                </p:cTn>
                              </p:par>
                            </p:childTnLst>
                          </p:cTn>
                        </p:par>
                        <p:par>
                          <p:cTn id="104" fill="hold">
                            <p:stCondLst>
                              <p:cond delay="12500"/>
                            </p:stCondLst>
                            <p:childTnLst>
                              <p:par>
                                <p:cTn id="105" presetID="22" presetClass="entr" presetSubtype="8" fill="hold" nodeType="afterEffect">
                                  <p:stCondLst>
                                    <p:cond delay="0"/>
                                  </p:stCondLst>
                                  <p:childTnLst>
                                    <p:set>
                                      <p:cBhvr>
                                        <p:cTn id="106" dur="1" fill="hold">
                                          <p:stCondLst>
                                            <p:cond delay="0"/>
                                          </p:stCondLst>
                                        </p:cTn>
                                        <p:tgtEl>
                                          <p:spTgt spid="363"/>
                                        </p:tgtEl>
                                        <p:attrNameLst>
                                          <p:attrName>style.visibility</p:attrName>
                                        </p:attrNameLst>
                                      </p:cBhvr>
                                      <p:to>
                                        <p:strVal val="visible"/>
                                      </p:to>
                                    </p:set>
                                    <p:animEffect transition="in" filter="wipe(left)">
                                      <p:cBhvr>
                                        <p:cTn id="107" dur="500"/>
                                        <p:tgtEl>
                                          <p:spTgt spid="363"/>
                                        </p:tgtEl>
                                      </p:cBhvr>
                                    </p:animEffect>
                                  </p:childTnLst>
                                </p:cTn>
                              </p:par>
                            </p:childTnLst>
                          </p:cTn>
                        </p:par>
                        <p:par>
                          <p:cTn id="108" fill="hold">
                            <p:stCondLst>
                              <p:cond delay="13000"/>
                            </p:stCondLst>
                            <p:childTnLst>
                              <p:par>
                                <p:cTn id="109" presetID="22" presetClass="entr" presetSubtype="8" fill="hold" grpId="0" nodeType="afterEffect">
                                  <p:stCondLst>
                                    <p:cond delay="0"/>
                                  </p:stCondLst>
                                  <p:childTnLst>
                                    <p:set>
                                      <p:cBhvr>
                                        <p:cTn id="110" dur="1" fill="hold">
                                          <p:stCondLst>
                                            <p:cond delay="0"/>
                                          </p:stCondLst>
                                        </p:cTn>
                                        <p:tgtEl>
                                          <p:spTgt spid="362"/>
                                        </p:tgtEl>
                                        <p:attrNameLst>
                                          <p:attrName>style.visibility</p:attrName>
                                        </p:attrNameLst>
                                      </p:cBhvr>
                                      <p:to>
                                        <p:strVal val="visible"/>
                                      </p:to>
                                    </p:set>
                                    <p:animEffect transition="in" filter="wipe(left)">
                                      <p:cBhvr>
                                        <p:cTn id="111" dur="500"/>
                                        <p:tgtEl>
                                          <p:spTgt spid="362"/>
                                        </p:tgtEl>
                                      </p:cBhvr>
                                    </p:animEffect>
                                  </p:childTnLst>
                                </p:cTn>
                              </p:par>
                            </p:childTnLst>
                          </p:cTn>
                        </p:par>
                        <p:par>
                          <p:cTn id="112" fill="hold">
                            <p:stCondLst>
                              <p:cond delay="13500"/>
                            </p:stCondLst>
                            <p:childTnLst>
                              <p:par>
                                <p:cTn id="113" presetID="22" presetClass="entr" presetSubtype="8" fill="hold" nodeType="afterEffect">
                                  <p:stCondLst>
                                    <p:cond delay="0"/>
                                  </p:stCondLst>
                                  <p:childTnLst>
                                    <p:set>
                                      <p:cBhvr>
                                        <p:cTn id="114" dur="1" fill="hold">
                                          <p:stCondLst>
                                            <p:cond delay="0"/>
                                          </p:stCondLst>
                                        </p:cTn>
                                        <p:tgtEl>
                                          <p:spTgt spid="365"/>
                                        </p:tgtEl>
                                        <p:attrNameLst>
                                          <p:attrName>style.visibility</p:attrName>
                                        </p:attrNameLst>
                                      </p:cBhvr>
                                      <p:to>
                                        <p:strVal val="visible"/>
                                      </p:to>
                                    </p:set>
                                    <p:animEffect transition="in" filter="wipe(left)">
                                      <p:cBhvr>
                                        <p:cTn id="115" dur="500"/>
                                        <p:tgtEl>
                                          <p:spTgt spid="365"/>
                                        </p:tgtEl>
                                      </p:cBhvr>
                                    </p:animEffect>
                                  </p:childTnLst>
                                </p:cTn>
                              </p:par>
                            </p:childTnLst>
                          </p:cTn>
                        </p:par>
                        <p:par>
                          <p:cTn id="116" fill="hold">
                            <p:stCondLst>
                              <p:cond delay="14000"/>
                            </p:stCondLst>
                            <p:childTnLst>
                              <p:par>
                                <p:cTn id="117" presetID="22" presetClass="entr" presetSubtype="8" fill="hold" grpId="0" nodeType="afterEffect">
                                  <p:stCondLst>
                                    <p:cond delay="0"/>
                                  </p:stCondLst>
                                  <p:childTnLst>
                                    <p:set>
                                      <p:cBhvr>
                                        <p:cTn id="118" dur="1" fill="hold">
                                          <p:stCondLst>
                                            <p:cond delay="0"/>
                                          </p:stCondLst>
                                        </p:cTn>
                                        <p:tgtEl>
                                          <p:spTgt spid="364"/>
                                        </p:tgtEl>
                                        <p:attrNameLst>
                                          <p:attrName>style.visibility</p:attrName>
                                        </p:attrNameLst>
                                      </p:cBhvr>
                                      <p:to>
                                        <p:strVal val="visible"/>
                                      </p:to>
                                    </p:set>
                                    <p:animEffect transition="in" filter="wipe(left)">
                                      <p:cBhvr>
                                        <p:cTn id="119" dur="500"/>
                                        <p:tgtEl>
                                          <p:spTgt spid="364"/>
                                        </p:tgtEl>
                                      </p:cBhvr>
                                    </p:animEffect>
                                  </p:childTnLst>
                                </p:cTn>
                              </p:par>
                            </p:childTnLst>
                          </p:cTn>
                        </p:par>
                        <p:par>
                          <p:cTn id="120" fill="hold">
                            <p:stCondLst>
                              <p:cond delay="14500"/>
                            </p:stCondLst>
                            <p:childTnLst>
                              <p:par>
                                <p:cTn id="121" presetID="22" presetClass="entr" presetSubtype="8" fill="hold" nodeType="afterEffect">
                                  <p:stCondLst>
                                    <p:cond delay="0"/>
                                  </p:stCondLst>
                                  <p:childTnLst>
                                    <p:set>
                                      <p:cBhvr>
                                        <p:cTn id="122" dur="1" fill="hold">
                                          <p:stCondLst>
                                            <p:cond delay="0"/>
                                          </p:stCondLst>
                                        </p:cTn>
                                        <p:tgtEl>
                                          <p:spTgt spid="367"/>
                                        </p:tgtEl>
                                        <p:attrNameLst>
                                          <p:attrName>style.visibility</p:attrName>
                                        </p:attrNameLst>
                                      </p:cBhvr>
                                      <p:to>
                                        <p:strVal val="visible"/>
                                      </p:to>
                                    </p:set>
                                    <p:animEffect transition="in" filter="wipe(left)">
                                      <p:cBhvr>
                                        <p:cTn id="123" dur="500"/>
                                        <p:tgtEl>
                                          <p:spTgt spid="367"/>
                                        </p:tgtEl>
                                      </p:cBhvr>
                                    </p:animEffect>
                                  </p:childTnLst>
                                </p:cTn>
                              </p:par>
                            </p:childTnLst>
                          </p:cTn>
                        </p:par>
                        <p:par>
                          <p:cTn id="124" fill="hold">
                            <p:stCondLst>
                              <p:cond delay="15000"/>
                            </p:stCondLst>
                            <p:childTnLst>
                              <p:par>
                                <p:cTn id="125" presetID="22" presetClass="entr" presetSubtype="8" fill="hold" nodeType="afterEffect">
                                  <p:stCondLst>
                                    <p:cond delay="0"/>
                                  </p:stCondLst>
                                  <p:childTnLst>
                                    <p:set>
                                      <p:cBhvr>
                                        <p:cTn id="126" dur="1" fill="hold">
                                          <p:stCondLst>
                                            <p:cond delay="0"/>
                                          </p:stCondLst>
                                        </p:cTn>
                                        <p:tgtEl>
                                          <p:spTgt spid="368"/>
                                        </p:tgtEl>
                                        <p:attrNameLst>
                                          <p:attrName>style.visibility</p:attrName>
                                        </p:attrNameLst>
                                      </p:cBhvr>
                                      <p:to>
                                        <p:strVal val="visible"/>
                                      </p:to>
                                    </p:set>
                                    <p:animEffect transition="in" filter="wipe(left)">
                                      <p:cBhvr>
                                        <p:cTn id="127" dur="500"/>
                                        <p:tgtEl>
                                          <p:spTgt spid="368"/>
                                        </p:tgtEl>
                                      </p:cBhvr>
                                    </p:animEffect>
                                  </p:childTnLst>
                                </p:cTn>
                              </p:par>
                            </p:childTnLst>
                          </p:cTn>
                        </p:par>
                        <p:par>
                          <p:cTn id="128" fill="hold">
                            <p:stCondLst>
                              <p:cond delay="15500"/>
                            </p:stCondLst>
                            <p:childTnLst>
                              <p:par>
                                <p:cTn id="129" presetID="22" presetClass="entr" presetSubtype="8" fill="hold" grpId="0" nodeType="afterEffect">
                                  <p:stCondLst>
                                    <p:cond delay="0"/>
                                  </p:stCondLst>
                                  <p:childTnLst>
                                    <p:set>
                                      <p:cBhvr>
                                        <p:cTn id="130" dur="1" fill="hold">
                                          <p:stCondLst>
                                            <p:cond delay="0"/>
                                          </p:stCondLst>
                                        </p:cTn>
                                        <p:tgtEl>
                                          <p:spTgt spid="370"/>
                                        </p:tgtEl>
                                        <p:attrNameLst>
                                          <p:attrName>style.visibility</p:attrName>
                                        </p:attrNameLst>
                                      </p:cBhvr>
                                      <p:to>
                                        <p:strVal val="visible"/>
                                      </p:to>
                                    </p:set>
                                    <p:animEffect transition="in" filter="wipe(left)">
                                      <p:cBhvr>
                                        <p:cTn id="131" dur="500"/>
                                        <p:tgtEl>
                                          <p:spTgt spid="370"/>
                                        </p:tgtEl>
                                      </p:cBhvr>
                                    </p:animEffect>
                                  </p:childTnLst>
                                </p:cTn>
                              </p:par>
                            </p:childTnLst>
                          </p:cTn>
                        </p:par>
                        <p:par>
                          <p:cTn id="132" fill="hold">
                            <p:stCondLst>
                              <p:cond delay="16000"/>
                            </p:stCondLst>
                            <p:childTnLst>
                              <p:par>
                                <p:cTn id="133" presetID="22" presetClass="entr" presetSubtype="8" fill="hold" nodeType="afterEffect">
                                  <p:stCondLst>
                                    <p:cond delay="0"/>
                                  </p:stCondLst>
                                  <p:childTnLst>
                                    <p:set>
                                      <p:cBhvr>
                                        <p:cTn id="134" dur="1" fill="hold">
                                          <p:stCondLst>
                                            <p:cond delay="0"/>
                                          </p:stCondLst>
                                        </p:cTn>
                                        <p:tgtEl>
                                          <p:spTgt spid="372"/>
                                        </p:tgtEl>
                                        <p:attrNameLst>
                                          <p:attrName>style.visibility</p:attrName>
                                        </p:attrNameLst>
                                      </p:cBhvr>
                                      <p:to>
                                        <p:strVal val="visible"/>
                                      </p:to>
                                    </p:set>
                                    <p:animEffect transition="in" filter="wipe(left)">
                                      <p:cBhvr>
                                        <p:cTn id="135" dur="500"/>
                                        <p:tgtEl>
                                          <p:spTgt spid="372"/>
                                        </p:tgtEl>
                                      </p:cBhvr>
                                    </p:animEffect>
                                  </p:childTnLst>
                                </p:cTn>
                              </p:par>
                            </p:childTnLst>
                          </p:cTn>
                        </p:par>
                        <p:par>
                          <p:cTn id="136" fill="hold">
                            <p:stCondLst>
                              <p:cond delay="16500"/>
                            </p:stCondLst>
                            <p:childTnLst>
                              <p:par>
                                <p:cTn id="137" presetID="22" presetClass="entr" presetSubtype="8" fill="hold" grpId="0" nodeType="afterEffect">
                                  <p:stCondLst>
                                    <p:cond delay="0"/>
                                  </p:stCondLst>
                                  <p:childTnLst>
                                    <p:set>
                                      <p:cBhvr>
                                        <p:cTn id="138" dur="1" fill="hold">
                                          <p:stCondLst>
                                            <p:cond delay="0"/>
                                          </p:stCondLst>
                                        </p:cTn>
                                        <p:tgtEl>
                                          <p:spTgt spid="369"/>
                                        </p:tgtEl>
                                        <p:attrNameLst>
                                          <p:attrName>style.visibility</p:attrName>
                                        </p:attrNameLst>
                                      </p:cBhvr>
                                      <p:to>
                                        <p:strVal val="visible"/>
                                      </p:to>
                                    </p:set>
                                    <p:animEffect transition="in" filter="wipe(left)">
                                      <p:cBhvr>
                                        <p:cTn id="139" dur="500"/>
                                        <p:tgtEl>
                                          <p:spTgt spid="369"/>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73"/>
                                        </p:tgtEl>
                                        <p:attrNameLst>
                                          <p:attrName>style.visibility</p:attrName>
                                        </p:attrNameLst>
                                      </p:cBhvr>
                                      <p:to>
                                        <p:strVal val="visible"/>
                                      </p:to>
                                    </p:set>
                                    <p:animEffect transition="in" filter="wipe(left)">
                                      <p:cBhvr>
                                        <p:cTn id="143" dur="500"/>
                                        <p:tgtEl>
                                          <p:spTgt spid="373"/>
                                        </p:tgtEl>
                                      </p:cBhvr>
                                    </p:animEffect>
                                  </p:childTnLst>
                                </p:cTn>
                              </p:par>
                            </p:childTnLst>
                          </p:cTn>
                        </p:par>
                        <p:par>
                          <p:cTn id="144" fill="hold">
                            <p:stCondLst>
                              <p:cond delay="17500"/>
                            </p:stCondLst>
                            <p:childTnLst>
                              <p:par>
                                <p:cTn id="145" presetID="22" presetClass="entr" presetSubtype="8" fill="hold" grpId="0" nodeType="afterEffect">
                                  <p:stCondLst>
                                    <p:cond delay="0"/>
                                  </p:stCondLst>
                                  <p:childTnLst>
                                    <p:set>
                                      <p:cBhvr>
                                        <p:cTn id="146" dur="1" fill="hold">
                                          <p:stCondLst>
                                            <p:cond delay="0"/>
                                          </p:stCondLst>
                                        </p:cTn>
                                        <p:tgtEl>
                                          <p:spTgt spid="371"/>
                                        </p:tgtEl>
                                        <p:attrNameLst>
                                          <p:attrName>style.visibility</p:attrName>
                                        </p:attrNameLst>
                                      </p:cBhvr>
                                      <p:to>
                                        <p:strVal val="visible"/>
                                      </p:to>
                                    </p:set>
                                    <p:animEffect transition="in" filter="wipe(left)">
                                      <p:cBhvr>
                                        <p:cTn id="147" dur="500"/>
                                        <p:tgtEl>
                                          <p:spTgt spid="371"/>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375"/>
                                        </p:tgtEl>
                                        <p:attrNameLst>
                                          <p:attrName>style.visibility</p:attrName>
                                        </p:attrNameLst>
                                      </p:cBhvr>
                                      <p:to>
                                        <p:strVal val="visible"/>
                                      </p:to>
                                    </p:set>
                                    <p:animEffect transition="in" filter="wipe(left)">
                                      <p:cBhvr>
                                        <p:cTn id="151" dur="500"/>
                                        <p:tgtEl>
                                          <p:spTgt spid="375"/>
                                        </p:tgtEl>
                                      </p:cBhvr>
                                    </p:animEffect>
                                  </p:childTnLst>
                                </p:cTn>
                              </p:par>
                            </p:childTnLst>
                          </p:cTn>
                        </p:par>
                        <p:par>
                          <p:cTn id="152" fill="hold">
                            <p:stCondLst>
                              <p:cond delay="18500"/>
                            </p:stCondLst>
                            <p:childTnLst>
                              <p:par>
                                <p:cTn id="153" presetID="22" presetClass="entr" presetSubtype="8" fill="hold" grpId="0" nodeType="afterEffect">
                                  <p:stCondLst>
                                    <p:cond delay="0"/>
                                  </p:stCondLst>
                                  <p:childTnLst>
                                    <p:set>
                                      <p:cBhvr>
                                        <p:cTn id="154" dur="1" fill="hold">
                                          <p:stCondLst>
                                            <p:cond delay="0"/>
                                          </p:stCondLst>
                                        </p:cTn>
                                        <p:tgtEl>
                                          <p:spTgt spid="374"/>
                                        </p:tgtEl>
                                        <p:attrNameLst>
                                          <p:attrName>style.visibility</p:attrName>
                                        </p:attrNameLst>
                                      </p:cBhvr>
                                      <p:to>
                                        <p:strVal val="visible"/>
                                      </p:to>
                                    </p:set>
                                    <p:animEffect transition="in" filter="wipe(left)">
                                      <p:cBhvr>
                                        <p:cTn id="155" dur="500"/>
                                        <p:tgtEl>
                                          <p:spTgt spid="374"/>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377"/>
                                        </p:tgtEl>
                                        <p:attrNameLst>
                                          <p:attrName>style.visibility</p:attrName>
                                        </p:attrNameLst>
                                      </p:cBhvr>
                                      <p:to>
                                        <p:strVal val="visible"/>
                                      </p:to>
                                    </p:set>
                                    <p:animEffect transition="in" filter="wipe(left)">
                                      <p:cBhvr>
                                        <p:cTn id="159" dur="500"/>
                                        <p:tgtEl>
                                          <p:spTgt spid="377"/>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376"/>
                                        </p:tgtEl>
                                        <p:attrNameLst>
                                          <p:attrName>style.visibility</p:attrName>
                                        </p:attrNameLst>
                                      </p:cBhvr>
                                      <p:to>
                                        <p:strVal val="visible"/>
                                      </p:to>
                                    </p:set>
                                    <p:animEffect transition="in" filter="wipe(left)">
                                      <p:cBhvr>
                                        <p:cTn id="163" dur="500"/>
                                        <p:tgtEl>
                                          <p:spTgt spid="376"/>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378"/>
                                        </p:tgtEl>
                                        <p:attrNameLst>
                                          <p:attrName>style.visibility</p:attrName>
                                        </p:attrNameLst>
                                      </p:cBhvr>
                                      <p:to>
                                        <p:strVal val="visible"/>
                                      </p:to>
                                    </p:set>
                                    <p:animEffect transition="in" filter="wipe(left)">
                                      <p:cBhvr>
                                        <p:cTn id="167" dur="500"/>
                                        <p:tgtEl>
                                          <p:spTgt spid="378"/>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379"/>
                                        </p:tgtEl>
                                        <p:attrNameLst>
                                          <p:attrName>style.visibility</p:attrName>
                                        </p:attrNameLst>
                                      </p:cBhvr>
                                      <p:to>
                                        <p:strVal val="visible"/>
                                      </p:to>
                                    </p:set>
                                    <p:animEffect transition="in" filter="wipe(left)">
                                      <p:cBhvr>
                                        <p:cTn id="171" dur="500"/>
                                        <p:tgtEl>
                                          <p:spTgt spid="379"/>
                                        </p:tgtEl>
                                      </p:cBhvr>
                                    </p:animEffect>
                                  </p:childTnLst>
                                </p:cTn>
                              </p:par>
                            </p:childTnLst>
                          </p:cTn>
                        </p:par>
                        <p:par>
                          <p:cTn id="172" fill="hold">
                            <p:stCondLst>
                              <p:cond delay="21000"/>
                            </p:stCondLst>
                            <p:childTnLst>
                              <p:par>
                                <p:cTn id="173" presetID="22" presetClass="entr" presetSubtype="8" fill="hold" nodeType="afterEffect">
                                  <p:stCondLst>
                                    <p:cond delay="0"/>
                                  </p:stCondLst>
                                  <p:childTnLst>
                                    <p:set>
                                      <p:cBhvr>
                                        <p:cTn id="174" dur="1" fill="hold">
                                          <p:stCondLst>
                                            <p:cond delay="0"/>
                                          </p:stCondLst>
                                        </p:cTn>
                                        <p:tgtEl>
                                          <p:spTgt spid="381"/>
                                        </p:tgtEl>
                                        <p:attrNameLst>
                                          <p:attrName>style.visibility</p:attrName>
                                        </p:attrNameLst>
                                      </p:cBhvr>
                                      <p:to>
                                        <p:strVal val="visible"/>
                                      </p:to>
                                    </p:set>
                                    <p:animEffect transition="in" filter="wipe(left)">
                                      <p:cBhvr>
                                        <p:cTn id="175" dur="500"/>
                                        <p:tgtEl>
                                          <p:spTgt spid="381"/>
                                        </p:tgtEl>
                                      </p:cBhvr>
                                    </p:animEffect>
                                  </p:childTnLst>
                                </p:cTn>
                              </p:par>
                            </p:childTnLst>
                          </p:cTn>
                        </p:par>
                        <p:par>
                          <p:cTn id="176" fill="hold">
                            <p:stCondLst>
                              <p:cond delay="21500"/>
                            </p:stCondLst>
                            <p:childTnLst>
                              <p:par>
                                <p:cTn id="177" presetID="22" presetClass="entr" presetSubtype="8" fill="hold" grpId="0" nodeType="afterEffect">
                                  <p:stCondLst>
                                    <p:cond delay="0"/>
                                  </p:stCondLst>
                                  <p:childTnLst>
                                    <p:set>
                                      <p:cBhvr>
                                        <p:cTn id="178" dur="1" fill="hold">
                                          <p:stCondLst>
                                            <p:cond delay="0"/>
                                          </p:stCondLst>
                                        </p:cTn>
                                        <p:tgtEl>
                                          <p:spTgt spid="380"/>
                                        </p:tgtEl>
                                        <p:attrNameLst>
                                          <p:attrName>style.visibility</p:attrName>
                                        </p:attrNameLst>
                                      </p:cBhvr>
                                      <p:to>
                                        <p:strVal val="visible"/>
                                      </p:to>
                                    </p:set>
                                    <p:animEffect transition="in" filter="wipe(left)">
                                      <p:cBhvr>
                                        <p:cTn id="179" dur="500"/>
                                        <p:tgtEl>
                                          <p:spTgt spid="380"/>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383"/>
                                        </p:tgtEl>
                                        <p:attrNameLst>
                                          <p:attrName>style.visibility</p:attrName>
                                        </p:attrNameLst>
                                      </p:cBhvr>
                                      <p:to>
                                        <p:strVal val="visible"/>
                                      </p:to>
                                    </p:set>
                                    <p:animEffect transition="in" filter="wipe(left)">
                                      <p:cBhvr>
                                        <p:cTn id="183" dur="500"/>
                                        <p:tgtEl>
                                          <p:spTgt spid="383"/>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382"/>
                                        </p:tgtEl>
                                        <p:attrNameLst>
                                          <p:attrName>style.visibility</p:attrName>
                                        </p:attrNameLst>
                                      </p:cBhvr>
                                      <p:to>
                                        <p:strVal val="visible"/>
                                      </p:to>
                                    </p:set>
                                    <p:animEffect transition="in" filter="wipe(left)">
                                      <p:cBhvr>
                                        <p:cTn id="187" dur="500"/>
                                        <p:tgtEl>
                                          <p:spTgt spid="382"/>
                                        </p:tgtEl>
                                      </p:cBhvr>
                                    </p:animEffect>
                                  </p:childTnLst>
                                </p:cTn>
                              </p:par>
                            </p:childTnLst>
                          </p:cTn>
                        </p:par>
                        <p:par>
                          <p:cTn id="188" fill="hold">
                            <p:stCondLst>
                              <p:cond delay="23000"/>
                            </p:stCondLst>
                            <p:childTnLst>
                              <p:par>
                                <p:cTn id="189" presetID="22" presetClass="entr" presetSubtype="8" fill="hold" grpId="0" nodeType="afterEffect">
                                  <p:stCondLst>
                                    <p:cond delay="0"/>
                                  </p:stCondLst>
                                  <p:childTnLst>
                                    <p:set>
                                      <p:cBhvr>
                                        <p:cTn id="190" dur="1" fill="hold">
                                          <p:stCondLst>
                                            <p:cond delay="0"/>
                                          </p:stCondLst>
                                        </p:cTn>
                                        <p:tgtEl>
                                          <p:spTgt spid="384"/>
                                        </p:tgtEl>
                                        <p:attrNameLst>
                                          <p:attrName>style.visibility</p:attrName>
                                        </p:attrNameLst>
                                      </p:cBhvr>
                                      <p:to>
                                        <p:strVal val="visible"/>
                                      </p:to>
                                    </p:set>
                                    <p:animEffect transition="in" filter="wipe(left)">
                                      <p:cBhvr>
                                        <p:cTn id="191" dur="500"/>
                                        <p:tgtEl>
                                          <p:spTgt spid="384"/>
                                        </p:tgtEl>
                                      </p:cBhvr>
                                    </p:animEffect>
                                  </p:childTnLst>
                                </p:cTn>
                              </p:par>
                            </p:childTnLst>
                          </p:cTn>
                        </p:par>
                        <p:par>
                          <p:cTn id="192" fill="hold">
                            <p:stCondLst>
                              <p:cond delay="23500"/>
                            </p:stCondLst>
                            <p:childTnLst>
                              <p:par>
                                <p:cTn id="193" presetID="22" presetClass="entr" presetSubtype="8" fill="hold" nodeType="afterEffect">
                                  <p:stCondLst>
                                    <p:cond delay="0"/>
                                  </p:stCondLst>
                                  <p:childTnLst>
                                    <p:set>
                                      <p:cBhvr>
                                        <p:cTn id="194" dur="1" fill="hold">
                                          <p:stCondLst>
                                            <p:cond delay="0"/>
                                          </p:stCondLst>
                                        </p:cTn>
                                        <p:tgtEl>
                                          <p:spTgt spid="385"/>
                                        </p:tgtEl>
                                        <p:attrNameLst>
                                          <p:attrName>style.visibility</p:attrName>
                                        </p:attrNameLst>
                                      </p:cBhvr>
                                      <p:to>
                                        <p:strVal val="visible"/>
                                      </p:to>
                                    </p:set>
                                    <p:animEffect transition="in" filter="wipe(left)">
                                      <p:cBhvr>
                                        <p:cTn id="195" dur="500"/>
                                        <p:tgtEl>
                                          <p:spTgt spid="385"/>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386"/>
                                        </p:tgtEl>
                                        <p:attrNameLst>
                                          <p:attrName>style.visibility</p:attrName>
                                        </p:attrNameLst>
                                      </p:cBhvr>
                                      <p:to>
                                        <p:strVal val="visible"/>
                                      </p:to>
                                    </p:set>
                                    <p:animEffect transition="in" filter="wipe(left)">
                                      <p:cBhvr>
                                        <p:cTn id="199" dur="500"/>
                                        <p:tgtEl>
                                          <p:spTgt spid="386"/>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388"/>
                                        </p:tgtEl>
                                        <p:attrNameLst>
                                          <p:attrName>style.visibility</p:attrName>
                                        </p:attrNameLst>
                                      </p:cBhvr>
                                      <p:to>
                                        <p:strVal val="visible"/>
                                      </p:to>
                                    </p:set>
                                    <p:animEffect transition="in" filter="wipe(left)">
                                      <p:cBhvr>
                                        <p:cTn id="203" dur="500"/>
                                        <p:tgtEl>
                                          <p:spTgt spid="388"/>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390"/>
                                        </p:tgtEl>
                                        <p:attrNameLst>
                                          <p:attrName>style.visibility</p:attrName>
                                        </p:attrNameLst>
                                      </p:cBhvr>
                                      <p:to>
                                        <p:strVal val="visible"/>
                                      </p:to>
                                    </p:set>
                                    <p:animEffect transition="in" filter="wipe(left)">
                                      <p:cBhvr>
                                        <p:cTn id="207" dur="500"/>
                                        <p:tgtEl>
                                          <p:spTgt spid="390"/>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387"/>
                                        </p:tgtEl>
                                        <p:attrNameLst>
                                          <p:attrName>style.visibility</p:attrName>
                                        </p:attrNameLst>
                                      </p:cBhvr>
                                      <p:to>
                                        <p:strVal val="visible"/>
                                      </p:to>
                                    </p:set>
                                    <p:animEffect transition="in" filter="wipe(left)">
                                      <p:cBhvr>
                                        <p:cTn id="211" dur="500"/>
                                        <p:tgtEl>
                                          <p:spTgt spid="387"/>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391"/>
                                        </p:tgtEl>
                                        <p:attrNameLst>
                                          <p:attrName>style.visibility</p:attrName>
                                        </p:attrNameLst>
                                      </p:cBhvr>
                                      <p:to>
                                        <p:strVal val="visible"/>
                                      </p:to>
                                    </p:set>
                                    <p:animEffect transition="in" filter="wipe(left)">
                                      <p:cBhvr>
                                        <p:cTn id="215" dur="500"/>
                                        <p:tgtEl>
                                          <p:spTgt spid="39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389"/>
                                        </p:tgtEl>
                                        <p:attrNameLst>
                                          <p:attrName>style.visibility</p:attrName>
                                        </p:attrNameLst>
                                      </p:cBhvr>
                                      <p:to>
                                        <p:strVal val="visible"/>
                                      </p:to>
                                    </p:set>
                                    <p:animEffect transition="in" filter="wipe(left)">
                                      <p:cBhvr>
                                        <p:cTn id="219" dur="500"/>
                                        <p:tgtEl>
                                          <p:spTgt spid="389"/>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393"/>
                                        </p:tgtEl>
                                        <p:attrNameLst>
                                          <p:attrName>style.visibility</p:attrName>
                                        </p:attrNameLst>
                                      </p:cBhvr>
                                      <p:to>
                                        <p:strVal val="visible"/>
                                      </p:to>
                                    </p:set>
                                    <p:animEffect transition="in" filter="wipe(left)">
                                      <p:cBhvr>
                                        <p:cTn id="223" dur="500"/>
                                        <p:tgtEl>
                                          <p:spTgt spid="393"/>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392"/>
                                        </p:tgtEl>
                                        <p:attrNameLst>
                                          <p:attrName>style.visibility</p:attrName>
                                        </p:attrNameLst>
                                      </p:cBhvr>
                                      <p:to>
                                        <p:strVal val="visible"/>
                                      </p:to>
                                    </p:set>
                                    <p:animEffect transition="in" filter="wipe(left)">
                                      <p:cBhvr>
                                        <p:cTn id="227" dur="500"/>
                                        <p:tgtEl>
                                          <p:spTgt spid="39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395"/>
                                        </p:tgtEl>
                                        <p:attrNameLst>
                                          <p:attrName>style.visibility</p:attrName>
                                        </p:attrNameLst>
                                      </p:cBhvr>
                                      <p:to>
                                        <p:strVal val="visible"/>
                                      </p:to>
                                    </p:set>
                                    <p:animEffect transition="in" filter="wipe(left)">
                                      <p:cBhvr>
                                        <p:cTn id="231" dur="500"/>
                                        <p:tgtEl>
                                          <p:spTgt spid="395"/>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394"/>
                                        </p:tgtEl>
                                        <p:attrNameLst>
                                          <p:attrName>style.visibility</p:attrName>
                                        </p:attrNameLst>
                                      </p:cBhvr>
                                      <p:to>
                                        <p:strVal val="visible"/>
                                      </p:to>
                                    </p:set>
                                    <p:animEffect transition="in" filter="wipe(left)">
                                      <p:cBhvr>
                                        <p:cTn id="235" dur="500"/>
                                        <p:tgtEl>
                                          <p:spTgt spid="39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396"/>
                                        </p:tgtEl>
                                        <p:attrNameLst>
                                          <p:attrName>style.visibility</p:attrName>
                                        </p:attrNameLst>
                                      </p:cBhvr>
                                      <p:to>
                                        <p:strVal val="visible"/>
                                      </p:to>
                                    </p:set>
                                    <p:animEffect transition="in" filter="wipe(left)">
                                      <p:cBhvr>
                                        <p:cTn id="239" dur="500"/>
                                        <p:tgtEl>
                                          <p:spTgt spid="396"/>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397"/>
                                        </p:tgtEl>
                                        <p:attrNameLst>
                                          <p:attrName>style.visibility</p:attrName>
                                        </p:attrNameLst>
                                      </p:cBhvr>
                                      <p:to>
                                        <p:strVal val="visible"/>
                                      </p:to>
                                    </p:set>
                                    <p:animEffect transition="in" filter="wipe(left)">
                                      <p:cBhvr>
                                        <p:cTn id="243" dur="500"/>
                                        <p:tgtEl>
                                          <p:spTgt spid="397"/>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399"/>
                                        </p:tgtEl>
                                        <p:attrNameLst>
                                          <p:attrName>style.visibility</p:attrName>
                                        </p:attrNameLst>
                                      </p:cBhvr>
                                      <p:to>
                                        <p:strVal val="visible"/>
                                      </p:to>
                                    </p:set>
                                    <p:animEffect transition="in" filter="wipe(left)">
                                      <p:cBhvr>
                                        <p:cTn id="247" dur="500"/>
                                        <p:tgtEl>
                                          <p:spTgt spid="399"/>
                                        </p:tgtEl>
                                      </p:cBhvr>
                                    </p:animEffect>
                                  </p:childTnLst>
                                </p:cTn>
                              </p:par>
                            </p:childTnLst>
                          </p:cTn>
                        </p:par>
                        <p:par>
                          <p:cTn id="248" fill="hold">
                            <p:stCondLst>
                              <p:cond delay="30500"/>
                            </p:stCondLst>
                            <p:childTnLst>
                              <p:par>
                                <p:cTn id="249" presetID="22" presetClass="entr" presetSubtype="8" fill="hold" nodeType="afterEffect">
                                  <p:stCondLst>
                                    <p:cond delay="0"/>
                                  </p:stCondLst>
                                  <p:childTnLst>
                                    <p:set>
                                      <p:cBhvr>
                                        <p:cTn id="250" dur="1" fill="hold">
                                          <p:stCondLst>
                                            <p:cond delay="0"/>
                                          </p:stCondLst>
                                        </p:cTn>
                                        <p:tgtEl>
                                          <p:spTgt spid="401"/>
                                        </p:tgtEl>
                                        <p:attrNameLst>
                                          <p:attrName>style.visibility</p:attrName>
                                        </p:attrNameLst>
                                      </p:cBhvr>
                                      <p:to>
                                        <p:strVal val="visible"/>
                                      </p:to>
                                    </p:set>
                                    <p:animEffect transition="in" filter="wipe(left)">
                                      <p:cBhvr>
                                        <p:cTn id="251" dur="500"/>
                                        <p:tgtEl>
                                          <p:spTgt spid="401"/>
                                        </p:tgtEl>
                                      </p:cBhvr>
                                    </p:animEffect>
                                  </p:childTnLst>
                                </p:cTn>
                              </p:par>
                            </p:childTnLst>
                          </p:cTn>
                        </p:par>
                        <p:par>
                          <p:cTn id="252" fill="hold">
                            <p:stCondLst>
                              <p:cond delay="31000"/>
                            </p:stCondLst>
                            <p:childTnLst>
                              <p:par>
                                <p:cTn id="253" presetID="22" presetClass="entr" presetSubtype="8" fill="hold" grpId="0" nodeType="afterEffect">
                                  <p:stCondLst>
                                    <p:cond delay="0"/>
                                  </p:stCondLst>
                                  <p:childTnLst>
                                    <p:set>
                                      <p:cBhvr>
                                        <p:cTn id="254" dur="1" fill="hold">
                                          <p:stCondLst>
                                            <p:cond delay="0"/>
                                          </p:stCondLst>
                                        </p:cTn>
                                        <p:tgtEl>
                                          <p:spTgt spid="402"/>
                                        </p:tgtEl>
                                        <p:attrNameLst>
                                          <p:attrName>style.visibility</p:attrName>
                                        </p:attrNameLst>
                                      </p:cBhvr>
                                      <p:to>
                                        <p:strVal val="visible"/>
                                      </p:to>
                                    </p:set>
                                    <p:animEffect transition="in" filter="wipe(left)">
                                      <p:cBhvr>
                                        <p:cTn id="255" dur="500"/>
                                        <p:tgtEl>
                                          <p:spTgt spid="402"/>
                                        </p:tgtEl>
                                      </p:cBhvr>
                                    </p:animEffect>
                                  </p:childTnLst>
                                </p:cTn>
                              </p:par>
                            </p:childTnLst>
                          </p:cTn>
                        </p:par>
                        <p:par>
                          <p:cTn id="256" fill="hold">
                            <p:stCondLst>
                              <p:cond delay="31500"/>
                            </p:stCondLst>
                            <p:childTnLst>
                              <p:par>
                                <p:cTn id="257" presetID="22" presetClass="entr" presetSubtype="8" fill="hold" nodeType="afterEffect">
                                  <p:stCondLst>
                                    <p:cond delay="0"/>
                                  </p:stCondLst>
                                  <p:childTnLst>
                                    <p:set>
                                      <p:cBhvr>
                                        <p:cTn id="258" dur="1" fill="hold">
                                          <p:stCondLst>
                                            <p:cond delay="0"/>
                                          </p:stCondLst>
                                        </p:cTn>
                                        <p:tgtEl>
                                          <p:spTgt spid="403"/>
                                        </p:tgtEl>
                                        <p:attrNameLst>
                                          <p:attrName>style.visibility</p:attrName>
                                        </p:attrNameLst>
                                      </p:cBhvr>
                                      <p:to>
                                        <p:strVal val="visible"/>
                                      </p:to>
                                    </p:set>
                                    <p:animEffect transition="in" filter="wipe(left)">
                                      <p:cBhvr>
                                        <p:cTn id="259" dur="500"/>
                                        <p:tgtEl>
                                          <p:spTgt spid="403"/>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404"/>
                                        </p:tgtEl>
                                        <p:attrNameLst>
                                          <p:attrName>style.visibility</p:attrName>
                                        </p:attrNameLst>
                                      </p:cBhvr>
                                      <p:to>
                                        <p:strVal val="visible"/>
                                      </p:to>
                                    </p:set>
                                    <p:animEffect transition="in" filter="wipe(left)">
                                      <p:cBhvr>
                                        <p:cTn id="263" dur="500"/>
                                        <p:tgtEl>
                                          <p:spTgt spid="404"/>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405"/>
                                        </p:tgtEl>
                                        <p:attrNameLst>
                                          <p:attrName>style.visibility</p:attrName>
                                        </p:attrNameLst>
                                      </p:cBhvr>
                                      <p:to>
                                        <p:strVal val="visible"/>
                                      </p:to>
                                    </p:set>
                                    <p:animEffect transition="in" filter="wipe(left)">
                                      <p:cBhvr>
                                        <p:cTn id="267" dur="500"/>
                                        <p:tgtEl>
                                          <p:spTgt spid="405"/>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406"/>
                                        </p:tgtEl>
                                        <p:attrNameLst>
                                          <p:attrName>style.visibility</p:attrName>
                                        </p:attrNameLst>
                                      </p:cBhvr>
                                      <p:to>
                                        <p:strVal val="visible"/>
                                      </p:to>
                                    </p:set>
                                    <p:animEffect transition="in" filter="wipe(left)">
                                      <p:cBhvr>
                                        <p:cTn id="271" dur="500"/>
                                        <p:tgtEl>
                                          <p:spTgt spid="406"/>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407"/>
                                        </p:tgtEl>
                                        <p:attrNameLst>
                                          <p:attrName>style.visibility</p:attrName>
                                        </p:attrNameLst>
                                      </p:cBhvr>
                                      <p:to>
                                        <p:strVal val="visible"/>
                                      </p:to>
                                    </p:set>
                                    <p:animEffect transition="in" filter="wipe(left)">
                                      <p:cBhvr>
                                        <p:cTn id="275" dur="500"/>
                                        <p:tgtEl>
                                          <p:spTgt spid="407"/>
                                        </p:tgtEl>
                                      </p:cBhvr>
                                    </p:animEffect>
                                  </p:childTnLst>
                                </p:cTn>
                              </p:par>
                            </p:childTnLst>
                          </p:cTn>
                        </p:par>
                        <p:par>
                          <p:cTn id="276" fill="hold">
                            <p:stCondLst>
                              <p:cond delay="34000"/>
                            </p:stCondLst>
                            <p:childTnLst>
                              <p:par>
                                <p:cTn id="277" presetID="22" presetClass="entr" presetSubtype="8" fill="hold" nodeType="afterEffect">
                                  <p:stCondLst>
                                    <p:cond delay="0"/>
                                  </p:stCondLst>
                                  <p:childTnLst>
                                    <p:set>
                                      <p:cBhvr>
                                        <p:cTn id="278" dur="1" fill="hold">
                                          <p:stCondLst>
                                            <p:cond delay="0"/>
                                          </p:stCondLst>
                                        </p:cTn>
                                        <p:tgtEl>
                                          <p:spTgt spid="408"/>
                                        </p:tgtEl>
                                        <p:attrNameLst>
                                          <p:attrName>style.visibility</p:attrName>
                                        </p:attrNameLst>
                                      </p:cBhvr>
                                      <p:to>
                                        <p:strVal val="visible"/>
                                      </p:to>
                                    </p:set>
                                    <p:animEffect transition="in" filter="wipe(left)">
                                      <p:cBhvr>
                                        <p:cTn id="279" dur="500"/>
                                        <p:tgtEl>
                                          <p:spTgt spid="408"/>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409"/>
                                        </p:tgtEl>
                                        <p:attrNameLst>
                                          <p:attrName>style.visibility</p:attrName>
                                        </p:attrNameLst>
                                      </p:cBhvr>
                                      <p:to>
                                        <p:strVal val="visible"/>
                                      </p:to>
                                    </p:set>
                                    <p:animEffect transition="in" filter="wipe(left)">
                                      <p:cBhvr>
                                        <p:cTn id="283" dur="500"/>
                                        <p:tgtEl>
                                          <p:spTgt spid="409"/>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410"/>
                                        </p:tgtEl>
                                        <p:attrNameLst>
                                          <p:attrName>style.visibility</p:attrName>
                                        </p:attrNameLst>
                                      </p:cBhvr>
                                      <p:to>
                                        <p:strVal val="visible"/>
                                      </p:to>
                                    </p:set>
                                    <p:animEffect transition="in" filter="wipe(left)">
                                      <p:cBhvr>
                                        <p:cTn id="287" dur="500"/>
                                        <p:tgtEl>
                                          <p:spTgt spid="410"/>
                                        </p:tgtEl>
                                      </p:cBhvr>
                                    </p:animEffect>
                                  </p:childTnLst>
                                </p:cTn>
                              </p:par>
                            </p:childTnLst>
                          </p:cTn>
                        </p:par>
                        <p:par>
                          <p:cTn id="288" fill="hold">
                            <p:stCondLst>
                              <p:cond delay="35500"/>
                            </p:stCondLst>
                            <p:childTnLst>
                              <p:par>
                                <p:cTn id="289" presetID="22" presetClass="entr" presetSubtype="8" fill="hold" nodeType="afterEffect">
                                  <p:stCondLst>
                                    <p:cond delay="0"/>
                                  </p:stCondLst>
                                  <p:childTnLst>
                                    <p:set>
                                      <p:cBhvr>
                                        <p:cTn id="290" dur="1" fill="hold">
                                          <p:stCondLst>
                                            <p:cond delay="0"/>
                                          </p:stCondLst>
                                        </p:cTn>
                                        <p:tgtEl>
                                          <p:spTgt spid="412"/>
                                        </p:tgtEl>
                                        <p:attrNameLst>
                                          <p:attrName>style.visibility</p:attrName>
                                        </p:attrNameLst>
                                      </p:cBhvr>
                                      <p:to>
                                        <p:strVal val="visible"/>
                                      </p:to>
                                    </p:set>
                                    <p:animEffect transition="in" filter="wipe(left)">
                                      <p:cBhvr>
                                        <p:cTn id="291" dur="500"/>
                                        <p:tgtEl>
                                          <p:spTgt spid="412"/>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413"/>
                                        </p:tgtEl>
                                        <p:attrNameLst>
                                          <p:attrName>style.visibility</p:attrName>
                                        </p:attrNameLst>
                                      </p:cBhvr>
                                      <p:to>
                                        <p:strVal val="visible"/>
                                      </p:to>
                                    </p:set>
                                    <p:animEffect transition="in" filter="wipe(left)">
                                      <p:cBhvr>
                                        <p:cTn id="295" dur="500"/>
                                        <p:tgtEl>
                                          <p:spTgt spid="413"/>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415"/>
                                        </p:tgtEl>
                                        <p:attrNameLst>
                                          <p:attrName>style.visibility</p:attrName>
                                        </p:attrNameLst>
                                      </p:cBhvr>
                                      <p:to>
                                        <p:strVal val="visible"/>
                                      </p:to>
                                    </p:set>
                                    <p:animEffect transition="in" filter="wipe(left)">
                                      <p:cBhvr>
                                        <p:cTn id="299" dur="500"/>
                                        <p:tgtEl>
                                          <p:spTgt spid="415"/>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416"/>
                                        </p:tgtEl>
                                        <p:attrNameLst>
                                          <p:attrName>style.visibility</p:attrName>
                                        </p:attrNameLst>
                                      </p:cBhvr>
                                      <p:to>
                                        <p:strVal val="visible"/>
                                      </p:to>
                                    </p:set>
                                    <p:animEffect transition="in" filter="wipe(left)">
                                      <p:cBhvr>
                                        <p:cTn id="303" dur="500"/>
                                        <p:tgtEl>
                                          <p:spTgt spid="416"/>
                                        </p:tgtEl>
                                      </p:cBhvr>
                                    </p:animEffect>
                                  </p:childTnLst>
                                </p:cTn>
                              </p:par>
                            </p:childTnLst>
                          </p:cTn>
                        </p:par>
                        <p:par>
                          <p:cTn id="304" fill="hold">
                            <p:stCondLst>
                              <p:cond delay="37500"/>
                            </p:stCondLst>
                            <p:childTnLst>
                              <p:par>
                                <p:cTn id="305" presetID="22" presetClass="entr" presetSubtype="8" fill="hold" grpId="0" nodeType="afterEffect">
                                  <p:stCondLst>
                                    <p:cond delay="0"/>
                                  </p:stCondLst>
                                  <p:childTnLst>
                                    <p:set>
                                      <p:cBhvr>
                                        <p:cTn id="306" dur="1" fill="hold">
                                          <p:stCondLst>
                                            <p:cond delay="0"/>
                                          </p:stCondLst>
                                        </p:cTn>
                                        <p:tgtEl>
                                          <p:spTgt spid="423"/>
                                        </p:tgtEl>
                                        <p:attrNameLst>
                                          <p:attrName>style.visibility</p:attrName>
                                        </p:attrNameLst>
                                      </p:cBhvr>
                                      <p:to>
                                        <p:strVal val="visible"/>
                                      </p:to>
                                    </p:set>
                                    <p:animEffect transition="in" filter="wipe(left)">
                                      <p:cBhvr>
                                        <p:cTn id="307" dur="500"/>
                                        <p:tgtEl>
                                          <p:spTgt spid="423"/>
                                        </p:tgtEl>
                                      </p:cBhvr>
                                    </p:animEffect>
                                  </p:childTnLst>
                                </p:cTn>
                              </p:par>
                            </p:childTnLst>
                          </p:cTn>
                        </p:par>
                        <p:par>
                          <p:cTn id="308" fill="hold">
                            <p:stCondLst>
                              <p:cond delay="38000"/>
                            </p:stCondLst>
                            <p:childTnLst>
                              <p:par>
                                <p:cTn id="309" presetID="22" presetClass="entr" presetSubtype="8" fill="hold" nodeType="afterEffect">
                                  <p:stCondLst>
                                    <p:cond delay="0"/>
                                  </p:stCondLst>
                                  <p:childTnLst>
                                    <p:set>
                                      <p:cBhvr>
                                        <p:cTn id="310" dur="1" fill="hold">
                                          <p:stCondLst>
                                            <p:cond delay="0"/>
                                          </p:stCondLst>
                                        </p:cTn>
                                        <p:tgtEl>
                                          <p:spTgt spid="424"/>
                                        </p:tgtEl>
                                        <p:attrNameLst>
                                          <p:attrName>style.visibility</p:attrName>
                                        </p:attrNameLst>
                                      </p:cBhvr>
                                      <p:to>
                                        <p:strVal val="visible"/>
                                      </p:to>
                                    </p:set>
                                    <p:animEffect transition="in" filter="wipe(left)">
                                      <p:cBhvr>
                                        <p:cTn id="311" dur="500"/>
                                        <p:tgtEl>
                                          <p:spTgt spid="424"/>
                                        </p:tgtEl>
                                      </p:cBhvr>
                                    </p:animEffect>
                                  </p:childTnLst>
                                </p:cTn>
                              </p:par>
                            </p:childTnLst>
                          </p:cTn>
                        </p:par>
                        <p:par>
                          <p:cTn id="312" fill="hold">
                            <p:stCondLst>
                              <p:cond delay="38500"/>
                            </p:stCondLst>
                            <p:childTnLst>
                              <p:par>
                                <p:cTn id="313" presetID="22" presetClass="entr" presetSubtype="8" fill="hold" nodeType="afterEffect">
                                  <p:stCondLst>
                                    <p:cond delay="0"/>
                                  </p:stCondLst>
                                  <p:childTnLst>
                                    <p:set>
                                      <p:cBhvr>
                                        <p:cTn id="314" dur="1" fill="hold">
                                          <p:stCondLst>
                                            <p:cond delay="0"/>
                                          </p:stCondLst>
                                        </p:cTn>
                                        <p:tgtEl>
                                          <p:spTgt spid="475"/>
                                        </p:tgtEl>
                                        <p:attrNameLst>
                                          <p:attrName>style.visibility</p:attrName>
                                        </p:attrNameLst>
                                      </p:cBhvr>
                                      <p:to>
                                        <p:strVal val="visible"/>
                                      </p:to>
                                    </p:set>
                                    <p:animEffect transition="in" filter="wipe(left)">
                                      <p:cBhvr>
                                        <p:cTn id="315" dur="500"/>
                                        <p:tgtEl>
                                          <p:spTgt spid="475"/>
                                        </p:tgtEl>
                                      </p:cBhvr>
                                    </p:animEffect>
                                  </p:childTnLst>
                                </p:cTn>
                              </p:par>
                            </p:childTnLst>
                          </p:cTn>
                        </p:par>
                        <p:par>
                          <p:cTn id="316" fill="hold">
                            <p:stCondLst>
                              <p:cond delay="39000"/>
                            </p:stCondLst>
                            <p:childTnLst>
                              <p:par>
                                <p:cTn id="317" presetID="22" presetClass="entr" presetSubtype="8" fill="hold" grpId="0" nodeType="afterEffect">
                                  <p:stCondLst>
                                    <p:cond delay="0"/>
                                  </p:stCondLst>
                                  <p:childTnLst>
                                    <p:set>
                                      <p:cBhvr>
                                        <p:cTn id="318" dur="1" fill="hold">
                                          <p:stCondLst>
                                            <p:cond delay="0"/>
                                          </p:stCondLst>
                                        </p:cTn>
                                        <p:tgtEl>
                                          <p:spTgt spid="505"/>
                                        </p:tgtEl>
                                        <p:attrNameLst>
                                          <p:attrName>style.visibility</p:attrName>
                                        </p:attrNameLst>
                                      </p:cBhvr>
                                      <p:to>
                                        <p:strVal val="visible"/>
                                      </p:to>
                                    </p:set>
                                    <p:animEffect transition="in" filter="wipe(left)">
                                      <p:cBhvr>
                                        <p:cTn id="319" dur="500"/>
                                        <p:tgtEl>
                                          <p:spTgt spid="505"/>
                                        </p:tgtEl>
                                      </p:cBhvr>
                                    </p:animEffect>
                                  </p:childTnLst>
                                </p:cTn>
                              </p:par>
                            </p:childTnLst>
                          </p:cTn>
                        </p:par>
                        <p:par>
                          <p:cTn id="320" fill="hold">
                            <p:stCondLst>
                              <p:cond delay="39500"/>
                            </p:stCondLst>
                            <p:childTnLst>
                              <p:par>
                                <p:cTn id="321" presetID="22" presetClass="entr" presetSubtype="8" fill="hold" nodeType="afterEffect">
                                  <p:stCondLst>
                                    <p:cond delay="0"/>
                                  </p:stCondLst>
                                  <p:childTnLst>
                                    <p:set>
                                      <p:cBhvr>
                                        <p:cTn id="322" dur="1" fill="hold">
                                          <p:stCondLst>
                                            <p:cond delay="0"/>
                                          </p:stCondLst>
                                        </p:cTn>
                                        <p:tgtEl>
                                          <p:spTgt spid="506"/>
                                        </p:tgtEl>
                                        <p:attrNameLst>
                                          <p:attrName>style.visibility</p:attrName>
                                        </p:attrNameLst>
                                      </p:cBhvr>
                                      <p:to>
                                        <p:strVal val="visible"/>
                                      </p:to>
                                    </p:set>
                                    <p:animEffect transition="in" filter="wipe(left)">
                                      <p:cBhvr>
                                        <p:cTn id="323" dur="500"/>
                                        <p:tgtEl>
                                          <p:spTgt spid="506"/>
                                        </p:tgtEl>
                                      </p:cBhvr>
                                    </p:animEffect>
                                  </p:childTnLst>
                                </p:cTn>
                              </p:par>
                            </p:childTnLst>
                          </p:cTn>
                        </p:par>
                        <p:par>
                          <p:cTn id="324" fill="hold">
                            <p:stCondLst>
                              <p:cond delay="40000"/>
                            </p:stCondLst>
                            <p:childTnLst>
                              <p:par>
                                <p:cTn id="325" presetID="22" presetClass="entr" presetSubtype="8" fill="hold" grpId="0" nodeType="afterEffect">
                                  <p:stCondLst>
                                    <p:cond delay="0"/>
                                  </p:stCondLst>
                                  <p:childTnLst>
                                    <p:set>
                                      <p:cBhvr>
                                        <p:cTn id="326" dur="1" fill="hold">
                                          <p:stCondLst>
                                            <p:cond delay="0"/>
                                          </p:stCondLst>
                                        </p:cTn>
                                        <p:tgtEl>
                                          <p:spTgt spid="509"/>
                                        </p:tgtEl>
                                        <p:attrNameLst>
                                          <p:attrName>style.visibility</p:attrName>
                                        </p:attrNameLst>
                                      </p:cBhvr>
                                      <p:to>
                                        <p:strVal val="visible"/>
                                      </p:to>
                                    </p:set>
                                    <p:animEffect transition="in" filter="wipe(left)">
                                      <p:cBhvr>
                                        <p:cTn id="327" dur="500"/>
                                        <p:tgtEl>
                                          <p:spTgt spid="509"/>
                                        </p:tgtEl>
                                      </p:cBhvr>
                                    </p:animEffect>
                                  </p:childTnLst>
                                </p:cTn>
                              </p:par>
                            </p:childTnLst>
                          </p:cTn>
                        </p:par>
                        <p:par>
                          <p:cTn id="328" fill="hold">
                            <p:stCondLst>
                              <p:cond delay="40500"/>
                            </p:stCondLst>
                            <p:childTnLst>
                              <p:par>
                                <p:cTn id="329" presetID="22" presetClass="entr" presetSubtype="8" fill="hold" nodeType="afterEffect">
                                  <p:stCondLst>
                                    <p:cond delay="0"/>
                                  </p:stCondLst>
                                  <p:childTnLst>
                                    <p:set>
                                      <p:cBhvr>
                                        <p:cTn id="330" dur="1" fill="hold">
                                          <p:stCondLst>
                                            <p:cond delay="0"/>
                                          </p:stCondLst>
                                        </p:cTn>
                                        <p:tgtEl>
                                          <p:spTgt spid="510"/>
                                        </p:tgtEl>
                                        <p:attrNameLst>
                                          <p:attrName>style.visibility</p:attrName>
                                        </p:attrNameLst>
                                      </p:cBhvr>
                                      <p:to>
                                        <p:strVal val="visible"/>
                                      </p:to>
                                    </p:set>
                                    <p:animEffect transition="in" filter="wipe(left)">
                                      <p:cBhvr>
                                        <p:cTn id="331" dur="500"/>
                                        <p:tgtEl>
                                          <p:spTgt spid="510"/>
                                        </p:tgtEl>
                                      </p:cBhvr>
                                    </p:animEffect>
                                  </p:childTnLst>
                                </p:cTn>
                              </p:par>
                            </p:childTnLst>
                          </p:cTn>
                        </p:par>
                        <p:par>
                          <p:cTn id="332" fill="hold">
                            <p:stCondLst>
                              <p:cond delay="41000"/>
                            </p:stCondLst>
                            <p:childTnLst>
                              <p:par>
                                <p:cTn id="333" presetID="22" presetClass="entr" presetSubtype="8" fill="hold" grpId="0" nodeType="afterEffect">
                                  <p:stCondLst>
                                    <p:cond delay="0"/>
                                  </p:stCondLst>
                                  <p:childTnLst>
                                    <p:set>
                                      <p:cBhvr>
                                        <p:cTn id="334" dur="1" fill="hold">
                                          <p:stCondLst>
                                            <p:cond delay="0"/>
                                          </p:stCondLst>
                                        </p:cTn>
                                        <p:tgtEl>
                                          <p:spTgt spid="513"/>
                                        </p:tgtEl>
                                        <p:attrNameLst>
                                          <p:attrName>style.visibility</p:attrName>
                                        </p:attrNameLst>
                                      </p:cBhvr>
                                      <p:to>
                                        <p:strVal val="visible"/>
                                      </p:to>
                                    </p:set>
                                    <p:animEffect transition="in" filter="wipe(left)">
                                      <p:cBhvr>
                                        <p:cTn id="335" dur="500"/>
                                        <p:tgtEl>
                                          <p:spTgt spid="513"/>
                                        </p:tgtEl>
                                      </p:cBhvr>
                                    </p:animEffect>
                                  </p:childTnLst>
                                </p:cTn>
                              </p:par>
                            </p:childTnLst>
                          </p:cTn>
                        </p:par>
                        <p:par>
                          <p:cTn id="336" fill="hold">
                            <p:stCondLst>
                              <p:cond delay="41500"/>
                            </p:stCondLst>
                            <p:childTnLst>
                              <p:par>
                                <p:cTn id="337" presetID="22" presetClass="entr" presetSubtype="8" fill="hold" nodeType="afterEffect">
                                  <p:stCondLst>
                                    <p:cond delay="0"/>
                                  </p:stCondLst>
                                  <p:childTnLst>
                                    <p:set>
                                      <p:cBhvr>
                                        <p:cTn id="338" dur="1" fill="hold">
                                          <p:stCondLst>
                                            <p:cond delay="0"/>
                                          </p:stCondLst>
                                        </p:cTn>
                                        <p:tgtEl>
                                          <p:spTgt spid="514"/>
                                        </p:tgtEl>
                                        <p:attrNameLst>
                                          <p:attrName>style.visibility</p:attrName>
                                        </p:attrNameLst>
                                      </p:cBhvr>
                                      <p:to>
                                        <p:strVal val="visible"/>
                                      </p:to>
                                    </p:set>
                                    <p:animEffect transition="in" filter="wipe(left)">
                                      <p:cBhvr>
                                        <p:cTn id="339" dur="500"/>
                                        <p:tgtEl>
                                          <p:spTgt spid="514"/>
                                        </p:tgtEl>
                                      </p:cBhvr>
                                    </p:animEffect>
                                  </p:childTnLst>
                                </p:cTn>
                              </p:par>
                            </p:childTnLst>
                          </p:cTn>
                        </p:par>
                        <p:par>
                          <p:cTn id="340" fill="hold">
                            <p:stCondLst>
                              <p:cond delay="42000"/>
                            </p:stCondLst>
                            <p:childTnLst>
                              <p:par>
                                <p:cTn id="341" presetID="22" presetClass="entr" presetSubtype="8" fill="hold" grpId="0" nodeType="afterEffect">
                                  <p:stCondLst>
                                    <p:cond delay="0"/>
                                  </p:stCondLst>
                                  <p:childTnLst>
                                    <p:set>
                                      <p:cBhvr>
                                        <p:cTn id="342" dur="1" fill="hold">
                                          <p:stCondLst>
                                            <p:cond delay="0"/>
                                          </p:stCondLst>
                                        </p:cTn>
                                        <p:tgtEl>
                                          <p:spTgt spid="516"/>
                                        </p:tgtEl>
                                        <p:attrNameLst>
                                          <p:attrName>style.visibility</p:attrName>
                                        </p:attrNameLst>
                                      </p:cBhvr>
                                      <p:to>
                                        <p:strVal val="visible"/>
                                      </p:to>
                                    </p:set>
                                    <p:animEffect transition="in" filter="wipe(left)">
                                      <p:cBhvr>
                                        <p:cTn id="343" dur="500"/>
                                        <p:tgtEl>
                                          <p:spTgt spid="516"/>
                                        </p:tgtEl>
                                      </p:cBhvr>
                                    </p:animEffect>
                                  </p:childTnLst>
                                </p:cTn>
                              </p:par>
                            </p:childTnLst>
                          </p:cTn>
                        </p:par>
                        <p:par>
                          <p:cTn id="344" fill="hold">
                            <p:stCondLst>
                              <p:cond delay="42500"/>
                            </p:stCondLst>
                            <p:childTnLst>
                              <p:par>
                                <p:cTn id="345" presetID="22" presetClass="entr" presetSubtype="8" fill="hold" nodeType="afterEffect">
                                  <p:stCondLst>
                                    <p:cond delay="0"/>
                                  </p:stCondLst>
                                  <p:childTnLst>
                                    <p:set>
                                      <p:cBhvr>
                                        <p:cTn id="346" dur="1" fill="hold">
                                          <p:stCondLst>
                                            <p:cond delay="0"/>
                                          </p:stCondLst>
                                        </p:cTn>
                                        <p:tgtEl>
                                          <p:spTgt spid="517"/>
                                        </p:tgtEl>
                                        <p:attrNameLst>
                                          <p:attrName>style.visibility</p:attrName>
                                        </p:attrNameLst>
                                      </p:cBhvr>
                                      <p:to>
                                        <p:strVal val="visible"/>
                                      </p:to>
                                    </p:set>
                                    <p:animEffect transition="in" filter="wipe(left)">
                                      <p:cBhvr>
                                        <p:cTn id="347" dur="500"/>
                                        <p:tgtEl>
                                          <p:spTgt spid="517"/>
                                        </p:tgtEl>
                                      </p:cBhvr>
                                    </p:animEffect>
                                  </p:childTnLst>
                                </p:cTn>
                              </p:par>
                            </p:childTnLst>
                          </p:cTn>
                        </p:par>
                        <p:par>
                          <p:cTn id="348" fill="hold">
                            <p:stCondLst>
                              <p:cond delay="43000"/>
                            </p:stCondLst>
                            <p:childTnLst>
                              <p:par>
                                <p:cTn id="349" presetID="22" presetClass="entr" presetSubtype="8" fill="hold" grpId="0" nodeType="afterEffect">
                                  <p:stCondLst>
                                    <p:cond delay="0"/>
                                  </p:stCondLst>
                                  <p:childTnLst>
                                    <p:set>
                                      <p:cBhvr>
                                        <p:cTn id="350" dur="1" fill="hold">
                                          <p:stCondLst>
                                            <p:cond delay="0"/>
                                          </p:stCondLst>
                                        </p:cTn>
                                        <p:tgtEl>
                                          <p:spTgt spid="520"/>
                                        </p:tgtEl>
                                        <p:attrNameLst>
                                          <p:attrName>style.visibility</p:attrName>
                                        </p:attrNameLst>
                                      </p:cBhvr>
                                      <p:to>
                                        <p:strVal val="visible"/>
                                      </p:to>
                                    </p:set>
                                    <p:animEffect transition="in" filter="wipe(left)">
                                      <p:cBhvr>
                                        <p:cTn id="351" dur="500"/>
                                        <p:tgtEl>
                                          <p:spTgt spid="520"/>
                                        </p:tgtEl>
                                      </p:cBhvr>
                                    </p:animEffect>
                                  </p:childTnLst>
                                </p:cTn>
                              </p:par>
                            </p:childTnLst>
                          </p:cTn>
                        </p:par>
                        <p:par>
                          <p:cTn id="352" fill="hold">
                            <p:stCondLst>
                              <p:cond delay="43500"/>
                            </p:stCondLst>
                            <p:childTnLst>
                              <p:par>
                                <p:cTn id="353" presetID="22" presetClass="entr" presetSubtype="8" fill="hold" nodeType="afterEffect">
                                  <p:stCondLst>
                                    <p:cond delay="0"/>
                                  </p:stCondLst>
                                  <p:childTnLst>
                                    <p:set>
                                      <p:cBhvr>
                                        <p:cTn id="354" dur="1" fill="hold">
                                          <p:stCondLst>
                                            <p:cond delay="0"/>
                                          </p:stCondLst>
                                        </p:cTn>
                                        <p:tgtEl>
                                          <p:spTgt spid="521"/>
                                        </p:tgtEl>
                                        <p:attrNameLst>
                                          <p:attrName>style.visibility</p:attrName>
                                        </p:attrNameLst>
                                      </p:cBhvr>
                                      <p:to>
                                        <p:strVal val="visible"/>
                                      </p:to>
                                    </p:set>
                                    <p:animEffect transition="in" filter="wipe(left)">
                                      <p:cBhvr>
                                        <p:cTn id="355" dur="500"/>
                                        <p:tgtEl>
                                          <p:spTgt spid="521"/>
                                        </p:tgtEl>
                                      </p:cBhvr>
                                    </p:animEffect>
                                  </p:childTnLst>
                                </p:cTn>
                              </p:par>
                            </p:childTnLst>
                          </p:cTn>
                        </p:par>
                        <p:par>
                          <p:cTn id="356" fill="hold">
                            <p:stCondLst>
                              <p:cond delay="44000"/>
                            </p:stCondLst>
                            <p:childTnLst>
                              <p:par>
                                <p:cTn id="357" presetID="22" presetClass="entr" presetSubtype="8" fill="hold" grpId="0" nodeType="afterEffect">
                                  <p:stCondLst>
                                    <p:cond delay="0"/>
                                  </p:stCondLst>
                                  <p:childTnLst>
                                    <p:set>
                                      <p:cBhvr>
                                        <p:cTn id="358" dur="1" fill="hold">
                                          <p:stCondLst>
                                            <p:cond delay="0"/>
                                          </p:stCondLst>
                                        </p:cTn>
                                        <p:tgtEl>
                                          <p:spTgt spid="523"/>
                                        </p:tgtEl>
                                        <p:attrNameLst>
                                          <p:attrName>style.visibility</p:attrName>
                                        </p:attrNameLst>
                                      </p:cBhvr>
                                      <p:to>
                                        <p:strVal val="visible"/>
                                      </p:to>
                                    </p:set>
                                    <p:animEffect transition="in" filter="wipe(left)">
                                      <p:cBhvr>
                                        <p:cTn id="359" dur="500"/>
                                        <p:tgtEl>
                                          <p:spTgt spid="523"/>
                                        </p:tgtEl>
                                      </p:cBhvr>
                                    </p:animEffect>
                                  </p:childTnLst>
                                </p:cTn>
                              </p:par>
                            </p:childTnLst>
                          </p:cTn>
                        </p:par>
                        <p:par>
                          <p:cTn id="360" fill="hold">
                            <p:stCondLst>
                              <p:cond delay="44500"/>
                            </p:stCondLst>
                            <p:childTnLst>
                              <p:par>
                                <p:cTn id="361" presetID="22" presetClass="entr" presetSubtype="8" fill="hold" nodeType="afterEffect">
                                  <p:stCondLst>
                                    <p:cond delay="0"/>
                                  </p:stCondLst>
                                  <p:childTnLst>
                                    <p:set>
                                      <p:cBhvr>
                                        <p:cTn id="362" dur="1" fill="hold">
                                          <p:stCondLst>
                                            <p:cond delay="0"/>
                                          </p:stCondLst>
                                        </p:cTn>
                                        <p:tgtEl>
                                          <p:spTgt spid="524"/>
                                        </p:tgtEl>
                                        <p:attrNameLst>
                                          <p:attrName>style.visibility</p:attrName>
                                        </p:attrNameLst>
                                      </p:cBhvr>
                                      <p:to>
                                        <p:strVal val="visible"/>
                                      </p:to>
                                    </p:set>
                                    <p:animEffect transition="in" filter="wipe(left)">
                                      <p:cBhvr>
                                        <p:cTn id="363" dur="500"/>
                                        <p:tgtEl>
                                          <p:spTgt spid="524"/>
                                        </p:tgtEl>
                                      </p:cBhvr>
                                    </p:animEffect>
                                  </p:childTnLst>
                                </p:cTn>
                              </p:par>
                            </p:childTnLst>
                          </p:cTn>
                        </p:par>
                        <p:par>
                          <p:cTn id="364" fill="hold">
                            <p:stCondLst>
                              <p:cond delay="45000"/>
                            </p:stCondLst>
                            <p:childTnLst>
                              <p:par>
                                <p:cTn id="365" presetID="22" presetClass="entr" presetSubtype="8" fill="hold" grpId="0" nodeType="afterEffect">
                                  <p:stCondLst>
                                    <p:cond delay="0"/>
                                  </p:stCondLst>
                                  <p:childTnLst>
                                    <p:set>
                                      <p:cBhvr>
                                        <p:cTn id="366" dur="1" fill="hold">
                                          <p:stCondLst>
                                            <p:cond delay="0"/>
                                          </p:stCondLst>
                                        </p:cTn>
                                        <p:tgtEl>
                                          <p:spTgt spid="526"/>
                                        </p:tgtEl>
                                        <p:attrNameLst>
                                          <p:attrName>style.visibility</p:attrName>
                                        </p:attrNameLst>
                                      </p:cBhvr>
                                      <p:to>
                                        <p:strVal val="visible"/>
                                      </p:to>
                                    </p:set>
                                    <p:animEffect transition="in" filter="wipe(left)">
                                      <p:cBhvr>
                                        <p:cTn id="367" dur="500"/>
                                        <p:tgtEl>
                                          <p:spTgt spid="526"/>
                                        </p:tgtEl>
                                      </p:cBhvr>
                                    </p:animEffect>
                                  </p:childTnLst>
                                </p:cTn>
                              </p:par>
                            </p:childTnLst>
                          </p:cTn>
                        </p:par>
                        <p:par>
                          <p:cTn id="368" fill="hold">
                            <p:stCondLst>
                              <p:cond delay="45500"/>
                            </p:stCondLst>
                            <p:childTnLst>
                              <p:par>
                                <p:cTn id="369" presetID="22" presetClass="entr" presetSubtype="8" fill="hold" nodeType="afterEffect">
                                  <p:stCondLst>
                                    <p:cond delay="0"/>
                                  </p:stCondLst>
                                  <p:childTnLst>
                                    <p:set>
                                      <p:cBhvr>
                                        <p:cTn id="370" dur="1" fill="hold">
                                          <p:stCondLst>
                                            <p:cond delay="0"/>
                                          </p:stCondLst>
                                        </p:cTn>
                                        <p:tgtEl>
                                          <p:spTgt spid="527"/>
                                        </p:tgtEl>
                                        <p:attrNameLst>
                                          <p:attrName>style.visibility</p:attrName>
                                        </p:attrNameLst>
                                      </p:cBhvr>
                                      <p:to>
                                        <p:strVal val="visible"/>
                                      </p:to>
                                    </p:set>
                                    <p:animEffect transition="in" filter="wipe(left)">
                                      <p:cBhvr>
                                        <p:cTn id="371" dur="500"/>
                                        <p:tgtEl>
                                          <p:spTgt spid="527"/>
                                        </p:tgtEl>
                                      </p:cBhvr>
                                    </p:animEffect>
                                  </p:childTnLst>
                                </p:cTn>
                              </p:par>
                            </p:childTnLst>
                          </p:cTn>
                        </p:par>
                        <p:par>
                          <p:cTn id="372" fill="hold">
                            <p:stCondLst>
                              <p:cond delay="46000"/>
                            </p:stCondLst>
                            <p:childTnLst>
                              <p:par>
                                <p:cTn id="373" presetID="22" presetClass="entr" presetSubtype="8" fill="hold" grpId="0" nodeType="afterEffect">
                                  <p:stCondLst>
                                    <p:cond delay="0"/>
                                  </p:stCondLst>
                                  <p:childTnLst>
                                    <p:set>
                                      <p:cBhvr>
                                        <p:cTn id="374" dur="1" fill="hold">
                                          <p:stCondLst>
                                            <p:cond delay="0"/>
                                          </p:stCondLst>
                                        </p:cTn>
                                        <p:tgtEl>
                                          <p:spTgt spid="529"/>
                                        </p:tgtEl>
                                        <p:attrNameLst>
                                          <p:attrName>style.visibility</p:attrName>
                                        </p:attrNameLst>
                                      </p:cBhvr>
                                      <p:to>
                                        <p:strVal val="visible"/>
                                      </p:to>
                                    </p:set>
                                    <p:animEffect transition="in" filter="wipe(left)">
                                      <p:cBhvr>
                                        <p:cTn id="375" dur="500"/>
                                        <p:tgtEl>
                                          <p:spTgt spid="529"/>
                                        </p:tgtEl>
                                      </p:cBhvr>
                                    </p:animEffect>
                                  </p:childTnLst>
                                </p:cTn>
                              </p:par>
                            </p:childTnLst>
                          </p:cTn>
                        </p:par>
                        <p:par>
                          <p:cTn id="376" fill="hold">
                            <p:stCondLst>
                              <p:cond delay="46500"/>
                            </p:stCondLst>
                            <p:childTnLst>
                              <p:par>
                                <p:cTn id="377" presetID="22" presetClass="entr" presetSubtype="8" fill="hold" nodeType="afterEffect">
                                  <p:stCondLst>
                                    <p:cond delay="0"/>
                                  </p:stCondLst>
                                  <p:childTnLst>
                                    <p:set>
                                      <p:cBhvr>
                                        <p:cTn id="378" dur="1" fill="hold">
                                          <p:stCondLst>
                                            <p:cond delay="0"/>
                                          </p:stCondLst>
                                        </p:cTn>
                                        <p:tgtEl>
                                          <p:spTgt spid="530"/>
                                        </p:tgtEl>
                                        <p:attrNameLst>
                                          <p:attrName>style.visibility</p:attrName>
                                        </p:attrNameLst>
                                      </p:cBhvr>
                                      <p:to>
                                        <p:strVal val="visible"/>
                                      </p:to>
                                    </p:set>
                                    <p:animEffect transition="in" filter="wipe(left)">
                                      <p:cBhvr>
                                        <p:cTn id="379" dur="500"/>
                                        <p:tgtEl>
                                          <p:spTgt spid="530"/>
                                        </p:tgtEl>
                                      </p:cBhvr>
                                    </p:animEffect>
                                  </p:childTnLst>
                                </p:cTn>
                              </p:par>
                            </p:childTnLst>
                          </p:cTn>
                        </p:par>
                        <p:par>
                          <p:cTn id="380" fill="hold">
                            <p:stCondLst>
                              <p:cond delay="47000"/>
                            </p:stCondLst>
                            <p:childTnLst>
                              <p:par>
                                <p:cTn id="381" presetID="22" presetClass="entr" presetSubtype="8" fill="hold" grpId="0" nodeType="afterEffect">
                                  <p:stCondLst>
                                    <p:cond delay="0"/>
                                  </p:stCondLst>
                                  <p:childTnLst>
                                    <p:set>
                                      <p:cBhvr>
                                        <p:cTn id="382" dur="1" fill="hold">
                                          <p:stCondLst>
                                            <p:cond delay="0"/>
                                          </p:stCondLst>
                                        </p:cTn>
                                        <p:tgtEl>
                                          <p:spTgt spid="539"/>
                                        </p:tgtEl>
                                        <p:attrNameLst>
                                          <p:attrName>style.visibility</p:attrName>
                                        </p:attrNameLst>
                                      </p:cBhvr>
                                      <p:to>
                                        <p:strVal val="visible"/>
                                      </p:to>
                                    </p:set>
                                    <p:animEffect transition="in" filter="wipe(left)">
                                      <p:cBhvr>
                                        <p:cTn id="383" dur="500"/>
                                        <p:tgtEl>
                                          <p:spTgt spid="539"/>
                                        </p:tgtEl>
                                      </p:cBhvr>
                                    </p:animEffect>
                                  </p:childTnLst>
                                </p:cTn>
                              </p:par>
                            </p:childTnLst>
                          </p:cTn>
                        </p:par>
                        <p:par>
                          <p:cTn id="384" fill="hold">
                            <p:stCondLst>
                              <p:cond delay="47500"/>
                            </p:stCondLst>
                            <p:childTnLst>
                              <p:par>
                                <p:cTn id="385" presetID="22" presetClass="entr" presetSubtype="8" fill="hold" nodeType="afterEffect">
                                  <p:stCondLst>
                                    <p:cond delay="0"/>
                                  </p:stCondLst>
                                  <p:childTnLst>
                                    <p:set>
                                      <p:cBhvr>
                                        <p:cTn id="386" dur="1" fill="hold">
                                          <p:stCondLst>
                                            <p:cond delay="0"/>
                                          </p:stCondLst>
                                        </p:cTn>
                                        <p:tgtEl>
                                          <p:spTgt spid="541"/>
                                        </p:tgtEl>
                                        <p:attrNameLst>
                                          <p:attrName>style.visibility</p:attrName>
                                        </p:attrNameLst>
                                      </p:cBhvr>
                                      <p:to>
                                        <p:strVal val="visible"/>
                                      </p:to>
                                    </p:set>
                                    <p:animEffect transition="in" filter="wipe(left)">
                                      <p:cBhvr>
                                        <p:cTn id="387" dur="500"/>
                                        <p:tgtEl>
                                          <p:spTgt spid="541"/>
                                        </p:tgtEl>
                                      </p:cBhvr>
                                    </p:animEffect>
                                  </p:childTnLst>
                                </p:cTn>
                              </p:par>
                            </p:childTnLst>
                          </p:cTn>
                        </p:par>
                        <p:par>
                          <p:cTn id="388" fill="hold">
                            <p:stCondLst>
                              <p:cond delay="48000"/>
                            </p:stCondLst>
                            <p:childTnLst>
                              <p:par>
                                <p:cTn id="389" presetID="22" presetClass="entr" presetSubtype="8" fill="hold" grpId="0" nodeType="afterEffect">
                                  <p:stCondLst>
                                    <p:cond delay="0"/>
                                  </p:stCondLst>
                                  <p:childTnLst>
                                    <p:set>
                                      <p:cBhvr>
                                        <p:cTn id="390" dur="1" fill="hold">
                                          <p:stCondLst>
                                            <p:cond delay="0"/>
                                          </p:stCondLst>
                                        </p:cTn>
                                        <p:tgtEl>
                                          <p:spTgt spid="540"/>
                                        </p:tgtEl>
                                        <p:attrNameLst>
                                          <p:attrName>style.visibility</p:attrName>
                                        </p:attrNameLst>
                                      </p:cBhvr>
                                      <p:to>
                                        <p:strVal val="visible"/>
                                      </p:to>
                                    </p:set>
                                    <p:animEffect transition="in" filter="wipe(left)">
                                      <p:cBhvr>
                                        <p:cTn id="391" dur="500"/>
                                        <p:tgtEl>
                                          <p:spTgt spid="540"/>
                                        </p:tgtEl>
                                      </p:cBhvr>
                                    </p:animEffect>
                                  </p:childTnLst>
                                </p:cTn>
                              </p:par>
                            </p:childTnLst>
                          </p:cTn>
                        </p:par>
                        <p:par>
                          <p:cTn id="392" fill="hold">
                            <p:stCondLst>
                              <p:cond delay="48500"/>
                            </p:stCondLst>
                            <p:childTnLst>
                              <p:par>
                                <p:cTn id="393" presetID="22" presetClass="entr" presetSubtype="8" fill="hold" grpId="0" nodeType="afterEffect">
                                  <p:stCondLst>
                                    <p:cond delay="0"/>
                                  </p:stCondLst>
                                  <p:childTnLst>
                                    <p:set>
                                      <p:cBhvr>
                                        <p:cTn id="394" dur="1" fill="hold">
                                          <p:stCondLst>
                                            <p:cond delay="0"/>
                                          </p:stCondLst>
                                        </p:cTn>
                                        <p:tgtEl>
                                          <p:spTgt spid="542"/>
                                        </p:tgtEl>
                                        <p:attrNameLst>
                                          <p:attrName>style.visibility</p:attrName>
                                        </p:attrNameLst>
                                      </p:cBhvr>
                                      <p:to>
                                        <p:strVal val="visible"/>
                                      </p:to>
                                    </p:set>
                                    <p:animEffect transition="in" filter="wipe(left)">
                                      <p:cBhvr>
                                        <p:cTn id="395" dur="500"/>
                                        <p:tgtEl>
                                          <p:spTgt spid="542"/>
                                        </p:tgtEl>
                                      </p:cBhvr>
                                    </p:animEffect>
                                  </p:childTnLst>
                                </p:cTn>
                              </p:par>
                            </p:childTnLst>
                          </p:cTn>
                        </p:par>
                        <p:par>
                          <p:cTn id="396" fill="hold">
                            <p:stCondLst>
                              <p:cond delay="49000"/>
                            </p:stCondLst>
                            <p:childTnLst>
                              <p:par>
                                <p:cTn id="397" presetID="22" presetClass="entr" presetSubtype="8" fill="hold" nodeType="afterEffect">
                                  <p:stCondLst>
                                    <p:cond delay="0"/>
                                  </p:stCondLst>
                                  <p:childTnLst>
                                    <p:set>
                                      <p:cBhvr>
                                        <p:cTn id="398" dur="1" fill="hold">
                                          <p:stCondLst>
                                            <p:cond delay="0"/>
                                          </p:stCondLst>
                                        </p:cTn>
                                        <p:tgtEl>
                                          <p:spTgt spid="543"/>
                                        </p:tgtEl>
                                        <p:attrNameLst>
                                          <p:attrName>style.visibility</p:attrName>
                                        </p:attrNameLst>
                                      </p:cBhvr>
                                      <p:to>
                                        <p:strVal val="visible"/>
                                      </p:to>
                                    </p:set>
                                    <p:animEffect transition="in" filter="wipe(left)">
                                      <p:cBhvr>
                                        <p:cTn id="399" dur="500"/>
                                        <p:tgtEl>
                                          <p:spTgt spid="543"/>
                                        </p:tgtEl>
                                      </p:cBhvr>
                                    </p:animEffect>
                                  </p:childTnLst>
                                </p:cTn>
                              </p:par>
                            </p:childTnLst>
                          </p:cTn>
                        </p:par>
                        <p:par>
                          <p:cTn id="400" fill="hold">
                            <p:stCondLst>
                              <p:cond delay="49500"/>
                            </p:stCondLst>
                            <p:childTnLst>
                              <p:par>
                                <p:cTn id="401" presetID="22" presetClass="entr" presetSubtype="8" fill="hold" grpId="0" nodeType="afterEffect">
                                  <p:stCondLst>
                                    <p:cond delay="0"/>
                                  </p:stCondLst>
                                  <p:childTnLst>
                                    <p:set>
                                      <p:cBhvr>
                                        <p:cTn id="402" dur="1" fill="hold">
                                          <p:stCondLst>
                                            <p:cond delay="0"/>
                                          </p:stCondLst>
                                        </p:cTn>
                                        <p:tgtEl>
                                          <p:spTgt spid="544"/>
                                        </p:tgtEl>
                                        <p:attrNameLst>
                                          <p:attrName>style.visibility</p:attrName>
                                        </p:attrNameLst>
                                      </p:cBhvr>
                                      <p:to>
                                        <p:strVal val="visible"/>
                                      </p:to>
                                    </p:set>
                                    <p:animEffect transition="in" filter="wipe(left)">
                                      <p:cBhvr>
                                        <p:cTn id="403" dur="500"/>
                                        <p:tgtEl>
                                          <p:spTgt spid="544"/>
                                        </p:tgtEl>
                                      </p:cBhvr>
                                    </p:animEffect>
                                  </p:childTnLst>
                                </p:cTn>
                              </p:par>
                            </p:childTnLst>
                          </p:cTn>
                        </p:par>
                        <p:par>
                          <p:cTn id="404" fill="hold">
                            <p:stCondLst>
                              <p:cond delay="50000"/>
                            </p:stCondLst>
                            <p:childTnLst>
                              <p:par>
                                <p:cTn id="405" presetID="22" presetClass="entr" presetSubtype="8" fill="hold" nodeType="afterEffect">
                                  <p:stCondLst>
                                    <p:cond delay="0"/>
                                  </p:stCondLst>
                                  <p:childTnLst>
                                    <p:set>
                                      <p:cBhvr>
                                        <p:cTn id="406" dur="1" fill="hold">
                                          <p:stCondLst>
                                            <p:cond delay="0"/>
                                          </p:stCondLst>
                                        </p:cTn>
                                        <p:tgtEl>
                                          <p:spTgt spid="545"/>
                                        </p:tgtEl>
                                        <p:attrNameLst>
                                          <p:attrName>style.visibility</p:attrName>
                                        </p:attrNameLst>
                                      </p:cBhvr>
                                      <p:to>
                                        <p:strVal val="visible"/>
                                      </p:to>
                                    </p:set>
                                    <p:animEffect transition="in" filter="wipe(left)">
                                      <p:cBhvr>
                                        <p:cTn id="407" dur="500"/>
                                        <p:tgtEl>
                                          <p:spTgt spid="545"/>
                                        </p:tgtEl>
                                      </p:cBhvr>
                                    </p:animEffect>
                                  </p:childTnLst>
                                </p:cTn>
                              </p:par>
                            </p:childTnLst>
                          </p:cTn>
                        </p:par>
                        <p:par>
                          <p:cTn id="408" fill="hold">
                            <p:stCondLst>
                              <p:cond delay="50500"/>
                            </p:stCondLst>
                            <p:childTnLst>
                              <p:par>
                                <p:cTn id="409" presetID="22" presetClass="entr" presetSubtype="8" fill="hold" grpId="0" nodeType="afterEffect">
                                  <p:stCondLst>
                                    <p:cond delay="0"/>
                                  </p:stCondLst>
                                  <p:childTnLst>
                                    <p:set>
                                      <p:cBhvr>
                                        <p:cTn id="410" dur="1" fill="hold">
                                          <p:stCondLst>
                                            <p:cond delay="0"/>
                                          </p:stCondLst>
                                        </p:cTn>
                                        <p:tgtEl>
                                          <p:spTgt spid="546"/>
                                        </p:tgtEl>
                                        <p:attrNameLst>
                                          <p:attrName>style.visibility</p:attrName>
                                        </p:attrNameLst>
                                      </p:cBhvr>
                                      <p:to>
                                        <p:strVal val="visible"/>
                                      </p:to>
                                    </p:set>
                                    <p:animEffect transition="in" filter="wipe(left)">
                                      <p:cBhvr>
                                        <p:cTn id="411" dur="500"/>
                                        <p:tgtEl>
                                          <p:spTgt spid="546"/>
                                        </p:tgtEl>
                                      </p:cBhvr>
                                    </p:animEffect>
                                  </p:childTnLst>
                                </p:cTn>
                              </p:par>
                            </p:childTnLst>
                          </p:cTn>
                        </p:par>
                        <p:par>
                          <p:cTn id="412" fill="hold">
                            <p:stCondLst>
                              <p:cond delay="51000"/>
                            </p:stCondLst>
                            <p:childTnLst>
                              <p:par>
                                <p:cTn id="413" presetID="22" presetClass="entr" presetSubtype="8" fill="hold" nodeType="afterEffect">
                                  <p:stCondLst>
                                    <p:cond delay="0"/>
                                  </p:stCondLst>
                                  <p:childTnLst>
                                    <p:set>
                                      <p:cBhvr>
                                        <p:cTn id="414" dur="1" fill="hold">
                                          <p:stCondLst>
                                            <p:cond delay="0"/>
                                          </p:stCondLst>
                                        </p:cTn>
                                        <p:tgtEl>
                                          <p:spTgt spid="547"/>
                                        </p:tgtEl>
                                        <p:attrNameLst>
                                          <p:attrName>style.visibility</p:attrName>
                                        </p:attrNameLst>
                                      </p:cBhvr>
                                      <p:to>
                                        <p:strVal val="visible"/>
                                      </p:to>
                                    </p:set>
                                    <p:animEffect transition="in" filter="wipe(left)">
                                      <p:cBhvr>
                                        <p:cTn id="415" dur="500"/>
                                        <p:tgtEl>
                                          <p:spTgt spid="547"/>
                                        </p:tgtEl>
                                      </p:cBhvr>
                                    </p:animEffect>
                                  </p:childTnLst>
                                </p:cTn>
                              </p:par>
                            </p:childTnLst>
                          </p:cTn>
                        </p:par>
                        <p:par>
                          <p:cTn id="416" fill="hold">
                            <p:stCondLst>
                              <p:cond delay="51500"/>
                            </p:stCondLst>
                            <p:childTnLst>
                              <p:par>
                                <p:cTn id="417" presetID="22" presetClass="entr" presetSubtype="8" fill="hold" grpId="0" nodeType="afterEffect">
                                  <p:stCondLst>
                                    <p:cond delay="0"/>
                                  </p:stCondLst>
                                  <p:childTnLst>
                                    <p:set>
                                      <p:cBhvr>
                                        <p:cTn id="418" dur="1" fill="hold">
                                          <p:stCondLst>
                                            <p:cond delay="0"/>
                                          </p:stCondLst>
                                        </p:cTn>
                                        <p:tgtEl>
                                          <p:spTgt spid="548"/>
                                        </p:tgtEl>
                                        <p:attrNameLst>
                                          <p:attrName>style.visibility</p:attrName>
                                        </p:attrNameLst>
                                      </p:cBhvr>
                                      <p:to>
                                        <p:strVal val="visible"/>
                                      </p:to>
                                    </p:set>
                                    <p:animEffect transition="in" filter="wipe(left)">
                                      <p:cBhvr>
                                        <p:cTn id="419" dur="500"/>
                                        <p:tgtEl>
                                          <p:spTgt spid="548"/>
                                        </p:tgtEl>
                                      </p:cBhvr>
                                    </p:animEffect>
                                  </p:childTnLst>
                                </p:cTn>
                              </p:par>
                            </p:childTnLst>
                          </p:cTn>
                        </p:par>
                        <p:par>
                          <p:cTn id="420" fill="hold">
                            <p:stCondLst>
                              <p:cond delay="52000"/>
                            </p:stCondLst>
                            <p:childTnLst>
                              <p:par>
                                <p:cTn id="421" presetID="22" presetClass="entr" presetSubtype="8" fill="hold" nodeType="afterEffect">
                                  <p:stCondLst>
                                    <p:cond delay="0"/>
                                  </p:stCondLst>
                                  <p:childTnLst>
                                    <p:set>
                                      <p:cBhvr>
                                        <p:cTn id="422" dur="1" fill="hold">
                                          <p:stCondLst>
                                            <p:cond delay="0"/>
                                          </p:stCondLst>
                                        </p:cTn>
                                        <p:tgtEl>
                                          <p:spTgt spid="549"/>
                                        </p:tgtEl>
                                        <p:attrNameLst>
                                          <p:attrName>style.visibility</p:attrName>
                                        </p:attrNameLst>
                                      </p:cBhvr>
                                      <p:to>
                                        <p:strVal val="visible"/>
                                      </p:to>
                                    </p:set>
                                    <p:animEffect transition="in" filter="wipe(left)">
                                      <p:cBhvr>
                                        <p:cTn id="423" dur="500"/>
                                        <p:tgtEl>
                                          <p:spTgt spid="549"/>
                                        </p:tgtEl>
                                      </p:cBhvr>
                                    </p:animEffect>
                                  </p:childTnLst>
                                </p:cTn>
                              </p:par>
                            </p:childTnLst>
                          </p:cTn>
                        </p:par>
                        <p:par>
                          <p:cTn id="424" fill="hold">
                            <p:stCondLst>
                              <p:cond delay="52500"/>
                            </p:stCondLst>
                            <p:childTnLst>
                              <p:par>
                                <p:cTn id="425" presetID="22" presetClass="entr" presetSubtype="8" fill="hold" grpId="0" nodeType="afterEffect">
                                  <p:stCondLst>
                                    <p:cond delay="0"/>
                                  </p:stCondLst>
                                  <p:childTnLst>
                                    <p:set>
                                      <p:cBhvr>
                                        <p:cTn id="426" dur="1" fill="hold">
                                          <p:stCondLst>
                                            <p:cond delay="0"/>
                                          </p:stCondLst>
                                        </p:cTn>
                                        <p:tgtEl>
                                          <p:spTgt spid="550"/>
                                        </p:tgtEl>
                                        <p:attrNameLst>
                                          <p:attrName>style.visibility</p:attrName>
                                        </p:attrNameLst>
                                      </p:cBhvr>
                                      <p:to>
                                        <p:strVal val="visible"/>
                                      </p:to>
                                    </p:set>
                                    <p:animEffect transition="in" filter="wipe(left)">
                                      <p:cBhvr>
                                        <p:cTn id="427" dur="500"/>
                                        <p:tgtEl>
                                          <p:spTgt spid="550"/>
                                        </p:tgtEl>
                                      </p:cBhvr>
                                    </p:animEffect>
                                  </p:childTnLst>
                                </p:cTn>
                              </p:par>
                            </p:childTnLst>
                          </p:cTn>
                        </p:par>
                        <p:par>
                          <p:cTn id="428" fill="hold">
                            <p:stCondLst>
                              <p:cond delay="53000"/>
                            </p:stCondLst>
                            <p:childTnLst>
                              <p:par>
                                <p:cTn id="429" presetID="22" presetClass="entr" presetSubtype="8" fill="hold" nodeType="afterEffect">
                                  <p:stCondLst>
                                    <p:cond delay="0"/>
                                  </p:stCondLst>
                                  <p:childTnLst>
                                    <p:set>
                                      <p:cBhvr>
                                        <p:cTn id="430" dur="1" fill="hold">
                                          <p:stCondLst>
                                            <p:cond delay="0"/>
                                          </p:stCondLst>
                                        </p:cTn>
                                        <p:tgtEl>
                                          <p:spTgt spid="551"/>
                                        </p:tgtEl>
                                        <p:attrNameLst>
                                          <p:attrName>style.visibility</p:attrName>
                                        </p:attrNameLst>
                                      </p:cBhvr>
                                      <p:to>
                                        <p:strVal val="visible"/>
                                      </p:to>
                                    </p:set>
                                    <p:animEffect transition="in" filter="wipe(left)">
                                      <p:cBhvr>
                                        <p:cTn id="431" dur="500"/>
                                        <p:tgtEl>
                                          <p:spTgt spid="551"/>
                                        </p:tgtEl>
                                      </p:cBhvr>
                                    </p:animEffect>
                                  </p:childTnLst>
                                </p:cTn>
                              </p:par>
                            </p:childTnLst>
                          </p:cTn>
                        </p:par>
                        <p:par>
                          <p:cTn id="432" fill="hold">
                            <p:stCondLst>
                              <p:cond delay="53500"/>
                            </p:stCondLst>
                            <p:childTnLst>
                              <p:par>
                                <p:cTn id="433" presetID="22" presetClass="entr" presetSubtype="8" fill="hold" grpId="0" nodeType="afterEffect">
                                  <p:stCondLst>
                                    <p:cond delay="0"/>
                                  </p:stCondLst>
                                  <p:childTnLst>
                                    <p:set>
                                      <p:cBhvr>
                                        <p:cTn id="434" dur="1" fill="hold">
                                          <p:stCondLst>
                                            <p:cond delay="0"/>
                                          </p:stCondLst>
                                        </p:cTn>
                                        <p:tgtEl>
                                          <p:spTgt spid="552"/>
                                        </p:tgtEl>
                                        <p:attrNameLst>
                                          <p:attrName>style.visibility</p:attrName>
                                        </p:attrNameLst>
                                      </p:cBhvr>
                                      <p:to>
                                        <p:strVal val="visible"/>
                                      </p:to>
                                    </p:set>
                                    <p:animEffect transition="in" filter="wipe(left)">
                                      <p:cBhvr>
                                        <p:cTn id="435" dur="500"/>
                                        <p:tgtEl>
                                          <p:spTgt spid="552"/>
                                        </p:tgtEl>
                                      </p:cBhvr>
                                    </p:animEffect>
                                  </p:childTnLst>
                                </p:cTn>
                              </p:par>
                            </p:childTnLst>
                          </p:cTn>
                        </p:par>
                        <p:par>
                          <p:cTn id="436" fill="hold">
                            <p:stCondLst>
                              <p:cond delay="54000"/>
                            </p:stCondLst>
                            <p:childTnLst>
                              <p:par>
                                <p:cTn id="437" presetID="22" presetClass="entr" presetSubtype="8" fill="hold" nodeType="afterEffect">
                                  <p:stCondLst>
                                    <p:cond delay="0"/>
                                  </p:stCondLst>
                                  <p:childTnLst>
                                    <p:set>
                                      <p:cBhvr>
                                        <p:cTn id="438" dur="1" fill="hold">
                                          <p:stCondLst>
                                            <p:cond delay="0"/>
                                          </p:stCondLst>
                                        </p:cTn>
                                        <p:tgtEl>
                                          <p:spTgt spid="553"/>
                                        </p:tgtEl>
                                        <p:attrNameLst>
                                          <p:attrName>style.visibility</p:attrName>
                                        </p:attrNameLst>
                                      </p:cBhvr>
                                      <p:to>
                                        <p:strVal val="visible"/>
                                      </p:to>
                                    </p:set>
                                    <p:animEffect transition="in" filter="wipe(left)">
                                      <p:cBhvr>
                                        <p:cTn id="439" dur="500"/>
                                        <p:tgtEl>
                                          <p:spTgt spid="553"/>
                                        </p:tgtEl>
                                      </p:cBhvr>
                                    </p:animEffect>
                                  </p:childTnLst>
                                </p:cTn>
                              </p:par>
                            </p:childTnLst>
                          </p:cTn>
                        </p:par>
                        <p:par>
                          <p:cTn id="440" fill="hold">
                            <p:stCondLst>
                              <p:cond delay="54500"/>
                            </p:stCondLst>
                            <p:childTnLst>
                              <p:par>
                                <p:cTn id="441" presetID="22" presetClass="entr" presetSubtype="8" fill="hold" grpId="0" nodeType="afterEffect">
                                  <p:stCondLst>
                                    <p:cond delay="0"/>
                                  </p:stCondLst>
                                  <p:childTnLst>
                                    <p:set>
                                      <p:cBhvr>
                                        <p:cTn id="442" dur="1" fill="hold">
                                          <p:stCondLst>
                                            <p:cond delay="0"/>
                                          </p:stCondLst>
                                        </p:cTn>
                                        <p:tgtEl>
                                          <p:spTgt spid="554"/>
                                        </p:tgtEl>
                                        <p:attrNameLst>
                                          <p:attrName>style.visibility</p:attrName>
                                        </p:attrNameLst>
                                      </p:cBhvr>
                                      <p:to>
                                        <p:strVal val="visible"/>
                                      </p:to>
                                    </p:set>
                                    <p:animEffect transition="in" filter="wipe(left)">
                                      <p:cBhvr>
                                        <p:cTn id="443" dur="500"/>
                                        <p:tgtEl>
                                          <p:spTgt spid="554"/>
                                        </p:tgtEl>
                                      </p:cBhvr>
                                    </p:animEffect>
                                  </p:childTnLst>
                                </p:cTn>
                              </p:par>
                            </p:childTnLst>
                          </p:cTn>
                        </p:par>
                        <p:par>
                          <p:cTn id="444" fill="hold">
                            <p:stCondLst>
                              <p:cond delay="55000"/>
                            </p:stCondLst>
                            <p:childTnLst>
                              <p:par>
                                <p:cTn id="445" presetID="22" presetClass="entr" presetSubtype="8" fill="hold" nodeType="afterEffect">
                                  <p:stCondLst>
                                    <p:cond delay="0"/>
                                  </p:stCondLst>
                                  <p:childTnLst>
                                    <p:set>
                                      <p:cBhvr>
                                        <p:cTn id="446" dur="1" fill="hold">
                                          <p:stCondLst>
                                            <p:cond delay="0"/>
                                          </p:stCondLst>
                                        </p:cTn>
                                        <p:tgtEl>
                                          <p:spTgt spid="555"/>
                                        </p:tgtEl>
                                        <p:attrNameLst>
                                          <p:attrName>style.visibility</p:attrName>
                                        </p:attrNameLst>
                                      </p:cBhvr>
                                      <p:to>
                                        <p:strVal val="visible"/>
                                      </p:to>
                                    </p:set>
                                    <p:animEffect transition="in" filter="wipe(left)">
                                      <p:cBhvr>
                                        <p:cTn id="447" dur="500"/>
                                        <p:tgtEl>
                                          <p:spTgt spid="555"/>
                                        </p:tgtEl>
                                      </p:cBhvr>
                                    </p:animEffect>
                                  </p:childTnLst>
                                </p:cTn>
                              </p:par>
                            </p:childTnLst>
                          </p:cTn>
                        </p:par>
                        <p:par>
                          <p:cTn id="448" fill="hold">
                            <p:stCondLst>
                              <p:cond delay="55500"/>
                            </p:stCondLst>
                            <p:childTnLst>
                              <p:par>
                                <p:cTn id="449" presetID="22" presetClass="entr" presetSubtype="8" fill="hold" grpId="0" nodeType="afterEffect">
                                  <p:stCondLst>
                                    <p:cond delay="0"/>
                                  </p:stCondLst>
                                  <p:childTnLst>
                                    <p:set>
                                      <p:cBhvr>
                                        <p:cTn id="450" dur="1" fill="hold">
                                          <p:stCondLst>
                                            <p:cond delay="0"/>
                                          </p:stCondLst>
                                        </p:cTn>
                                        <p:tgtEl>
                                          <p:spTgt spid="556"/>
                                        </p:tgtEl>
                                        <p:attrNameLst>
                                          <p:attrName>style.visibility</p:attrName>
                                        </p:attrNameLst>
                                      </p:cBhvr>
                                      <p:to>
                                        <p:strVal val="visible"/>
                                      </p:to>
                                    </p:set>
                                    <p:animEffect transition="in" filter="wipe(left)">
                                      <p:cBhvr>
                                        <p:cTn id="451" dur="500"/>
                                        <p:tgtEl>
                                          <p:spTgt spid="556"/>
                                        </p:tgtEl>
                                      </p:cBhvr>
                                    </p:animEffect>
                                  </p:childTnLst>
                                </p:cTn>
                              </p:par>
                            </p:childTnLst>
                          </p:cTn>
                        </p:par>
                        <p:par>
                          <p:cTn id="452" fill="hold">
                            <p:stCondLst>
                              <p:cond delay="56000"/>
                            </p:stCondLst>
                            <p:childTnLst>
                              <p:par>
                                <p:cTn id="453" presetID="22" presetClass="entr" presetSubtype="8" fill="hold" nodeType="afterEffect">
                                  <p:stCondLst>
                                    <p:cond delay="0"/>
                                  </p:stCondLst>
                                  <p:childTnLst>
                                    <p:set>
                                      <p:cBhvr>
                                        <p:cTn id="454" dur="1" fill="hold">
                                          <p:stCondLst>
                                            <p:cond delay="0"/>
                                          </p:stCondLst>
                                        </p:cTn>
                                        <p:tgtEl>
                                          <p:spTgt spid="557"/>
                                        </p:tgtEl>
                                        <p:attrNameLst>
                                          <p:attrName>style.visibility</p:attrName>
                                        </p:attrNameLst>
                                      </p:cBhvr>
                                      <p:to>
                                        <p:strVal val="visible"/>
                                      </p:to>
                                    </p:set>
                                    <p:animEffect transition="in" filter="wipe(left)">
                                      <p:cBhvr>
                                        <p:cTn id="455" dur="500"/>
                                        <p:tgtEl>
                                          <p:spTgt spid="557"/>
                                        </p:tgtEl>
                                      </p:cBhvr>
                                    </p:animEffect>
                                  </p:childTnLst>
                                </p:cTn>
                              </p:par>
                            </p:childTnLst>
                          </p:cTn>
                        </p:par>
                        <p:par>
                          <p:cTn id="456" fill="hold">
                            <p:stCondLst>
                              <p:cond delay="56500"/>
                            </p:stCondLst>
                            <p:childTnLst>
                              <p:par>
                                <p:cTn id="457" presetID="22" presetClass="entr" presetSubtype="8" fill="hold" nodeType="afterEffect">
                                  <p:stCondLst>
                                    <p:cond delay="0"/>
                                  </p:stCondLst>
                                  <p:childTnLst>
                                    <p:set>
                                      <p:cBhvr>
                                        <p:cTn id="458" dur="1" fill="hold">
                                          <p:stCondLst>
                                            <p:cond delay="0"/>
                                          </p:stCondLst>
                                        </p:cTn>
                                        <p:tgtEl>
                                          <p:spTgt spid="562"/>
                                        </p:tgtEl>
                                        <p:attrNameLst>
                                          <p:attrName>style.visibility</p:attrName>
                                        </p:attrNameLst>
                                      </p:cBhvr>
                                      <p:to>
                                        <p:strVal val="visible"/>
                                      </p:to>
                                    </p:set>
                                    <p:animEffect transition="in" filter="wipe(left)">
                                      <p:cBhvr>
                                        <p:cTn id="459" dur="500"/>
                                        <p:tgtEl>
                                          <p:spTgt spid="562"/>
                                        </p:tgtEl>
                                      </p:cBhvr>
                                    </p:animEffect>
                                  </p:childTnLst>
                                </p:cTn>
                              </p:par>
                            </p:childTnLst>
                          </p:cTn>
                        </p:par>
                        <p:par>
                          <p:cTn id="460" fill="hold">
                            <p:stCondLst>
                              <p:cond delay="57000"/>
                            </p:stCondLst>
                            <p:childTnLst>
                              <p:par>
                                <p:cTn id="461" presetID="22" presetClass="entr" presetSubtype="8" fill="hold" grpId="0" nodeType="afterEffect">
                                  <p:stCondLst>
                                    <p:cond delay="0"/>
                                  </p:stCondLst>
                                  <p:childTnLst>
                                    <p:set>
                                      <p:cBhvr>
                                        <p:cTn id="462" dur="1" fill="hold">
                                          <p:stCondLst>
                                            <p:cond delay="0"/>
                                          </p:stCondLst>
                                        </p:cTn>
                                        <p:tgtEl>
                                          <p:spTgt spid="561"/>
                                        </p:tgtEl>
                                        <p:attrNameLst>
                                          <p:attrName>style.visibility</p:attrName>
                                        </p:attrNameLst>
                                      </p:cBhvr>
                                      <p:to>
                                        <p:strVal val="visible"/>
                                      </p:to>
                                    </p:set>
                                    <p:animEffect transition="in" filter="wipe(left)">
                                      <p:cBhvr>
                                        <p:cTn id="463" dur="500"/>
                                        <p:tgtEl>
                                          <p:spTgt spid="561"/>
                                        </p:tgtEl>
                                      </p:cBhvr>
                                    </p:animEffect>
                                  </p:childTnLst>
                                </p:cTn>
                              </p:par>
                            </p:childTnLst>
                          </p:cTn>
                        </p:par>
                        <p:par>
                          <p:cTn id="464" fill="hold">
                            <p:stCondLst>
                              <p:cond delay="57500"/>
                            </p:stCondLst>
                            <p:childTnLst>
                              <p:par>
                                <p:cTn id="465" presetID="22" presetClass="entr" presetSubtype="8" fill="hold" grpId="0" nodeType="afterEffect">
                                  <p:stCondLst>
                                    <p:cond delay="0"/>
                                  </p:stCondLst>
                                  <p:childTnLst>
                                    <p:set>
                                      <p:cBhvr>
                                        <p:cTn id="466" dur="1" fill="hold">
                                          <p:stCondLst>
                                            <p:cond delay="0"/>
                                          </p:stCondLst>
                                        </p:cTn>
                                        <p:tgtEl>
                                          <p:spTgt spid="566"/>
                                        </p:tgtEl>
                                        <p:attrNameLst>
                                          <p:attrName>style.visibility</p:attrName>
                                        </p:attrNameLst>
                                      </p:cBhvr>
                                      <p:to>
                                        <p:strVal val="visible"/>
                                      </p:to>
                                    </p:set>
                                    <p:animEffect transition="in" filter="wipe(left)">
                                      <p:cBhvr>
                                        <p:cTn id="467" dur="500"/>
                                        <p:tgtEl>
                                          <p:spTgt spid="566"/>
                                        </p:tgtEl>
                                      </p:cBhvr>
                                    </p:animEffect>
                                  </p:childTnLst>
                                </p:cTn>
                              </p:par>
                            </p:childTnLst>
                          </p:cTn>
                        </p:par>
                        <p:par>
                          <p:cTn id="468" fill="hold">
                            <p:stCondLst>
                              <p:cond delay="58000"/>
                            </p:stCondLst>
                            <p:childTnLst>
                              <p:par>
                                <p:cTn id="469" presetID="22" presetClass="entr" presetSubtype="8" fill="hold" nodeType="afterEffect">
                                  <p:stCondLst>
                                    <p:cond delay="0"/>
                                  </p:stCondLst>
                                  <p:childTnLst>
                                    <p:set>
                                      <p:cBhvr>
                                        <p:cTn id="470" dur="1" fill="hold">
                                          <p:stCondLst>
                                            <p:cond delay="0"/>
                                          </p:stCondLst>
                                        </p:cTn>
                                        <p:tgtEl>
                                          <p:spTgt spid="569"/>
                                        </p:tgtEl>
                                        <p:attrNameLst>
                                          <p:attrName>style.visibility</p:attrName>
                                        </p:attrNameLst>
                                      </p:cBhvr>
                                      <p:to>
                                        <p:strVal val="visible"/>
                                      </p:to>
                                    </p:set>
                                    <p:animEffect transition="in" filter="wipe(left)">
                                      <p:cBhvr>
                                        <p:cTn id="471" dur="500"/>
                                        <p:tgtEl>
                                          <p:spTgt spid="569"/>
                                        </p:tgtEl>
                                      </p:cBhvr>
                                    </p:animEffect>
                                  </p:childTnLst>
                                </p:cTn>
                              </p:par>
                            </p:childTnLst>
                          </p:cTn>
                        </p:par>
                        <p:par>
                          <p:cTn id="472" fill="hold">
                            <p:stCondLst>
                              <p:cond delay="58500"/>
                            </p:stCondLst>
                            <p:childTnLst>
                              <p:par>
                                <p:cTn id="473" presetID="22" presetClass="entr" presetSubtype="8" fill="hold" grpId="0" nodeType="afterEffect">
                                  <p:stCondLst>
                                    <p:cond delay="0"/>
                                  </p:stCondLst>
                                  <p:childTnLst>
                                    <p:set>
                                      <p:cBhvr>
                                        <p:cTn id="474" dur="1" fill="hold">
                                          <p:stCondLst>
                                            <p:cond delay="0"/>
                                          </p:stCondLst>
                                        </p:cTn>
                                        <p:tgtEl>
                                          <p:spTgt spid="568"/>
                                        </p:tgtEl>
                                        <p:attrNameLst>
                                          <p:attrName>style.visibility</p:attrName>
                                        </p:attrNameLst>
                                      </p:cBhvr>
                                      <p:to>
                                        <p:strVal val="visible"/>
                                      </p:to>
                                    </p:set>
                                    <p:animEffect transition="in" filter="wipe(left)">
                                      <p:cBhvr>
                                        <p:cTn id="475" dur="500"/>
                                        <p:tgtEl>
                                          <p:spTgt spid="568"/>
                                        </p:tgtEl>
                                      </p:cBhvr>
                                    </p:animEffect>
                                  </p:childTnLst>
                                </p:cTn>
                              </p:par>
                            </p:childTnLst>
                          </p:cTn>
                        </p:par>
                        <p:par>
                          <p:cTn id="476" fill="hold">
                            <p:stCondLst>
                              <p:cond delay="59000"/>
                            </p:stCondLst>
                            <p:childTnLst>
                              <p:par>
                                <p:cTn id="477" presetID="22" presetClass="entr" presetSubtype="8" fill="hold" nodeType="afterEffect">
                                  <p:stCondLst>
                                    <p:cond delay="0"/>
                                  </p:stCondLst>
                                  <p:childTnLst>
                                    <p:set>
                                      <p:cBhvr>
                                        <p:cTn id="478" dur="1" fill="hold">
                                          <p:stCondLst>
                                            <p:cond delay="0"/>
                                          </p:stCondLst>
                                        </p:cTn>
                                        <p:tgtEl>
                                          <p:spTgt spid="571"/>
                                        </p:tgtEl>
                                        <p:attrNameLst>
                                          <p:attrName>style.visibility</p:attrName>
                                        </p:attrNameLst>
                                      </p:cBhvr>
                                      <p:to>
                                        <p:strVal val="visible"/>
                                      </p:to>
                                    </p:set>
                                    <p:animEffect transition="in" filter="wipe(left)">
                                      <p:cBhvr>
                                        <p:cTn id="479" dur="500"/>
                                        <p:tgtEl>
                                          <p:spTgt spid="571"/>
                                        </p:tgtEl>
                                      </p:cBhvr>
                                    </p:animEffect>
                                  </p:childTnLst>
                                </p:cTn>
                              </p:par>
                            </p:childTnLst>
                          </p:cTn>
                        </p:par>
                        <p:par>
                          <p:cTn id="480" fill="hold">
                            <p:stCondLst>
                              <p:cond delay="59500"/>
                            </p:stCondLst>
                            <p:childTnLst>
                              <p:par>
                                <p:cTn id="481" presetID="22" presetClass="entr" presetSubtype="8" fill="hold" grpId="0" nodeType="afterEffect">
                                  <p:stCondLst>
                                    <p:cond delay="0"/>
                                  </p:stCondLst>
                                  <p:childTnLst>
                                    <p:set>
                                      <p:cBhvr>
                                        <p:cTn id="482" dur="1" fill="hold">
                                          <p:stCondLst>
                                            <p:cond delay="0"/>
                                          </p:stCondLst>
                                        </p:cTn>
                                        <p:tgtEl>
                                          <p:spTgt spid="570"/>
                                        </p:tgtEl>
                                        <p:attrNameLst>
                                          <p:attrName>style.visibility</p:attrName>
                                        </p:attrNameLst>
                                      </p:cBhvr>
                                      <p:to>
                                        <p:strVal val="visible"/>
                                      </p:to>
                                    </p:set>
                                    <p:animEffect transition="in" filter="wipe(left)">
                                      <p:cBhvr>
                                        <p:cTn id="483" dur="500"/>
                                        <p:tgtEl>
                                          <p:spTgt spid="570"/>
                                        </p:tgtEl>
                                      </p:cBhvr>
                                    </p:animEffect>
                                  </p:childTnLst>
                                </p:cTn>
                              </p:par>
                            </p:childTnLst>
                          </p:cTn>
                        </p:par>
                        <p:par>
                          <p:cTn id="484" fill="hold">
                            <p:stCondLst>
                              <p:cond delay="60000"/>
                            </p:stCondLst>
                            <p:childTnLst>
                              <p:par>
                                <p:cTn id="485" presetID="22" presetClass="entr" presetSubtype="8" fill="hold" nodeType="afterEffect">
                                  <p:stCondLst>
                                    <p:cond delay="0"/>
                                  </p:stCondLst>
                                  <p:childTnLst>
                                    <p:set>
                                      <p:cBhvr>
                                        <p:cTn id="486" dur="1" fill="hold">
                                          <p:stCondLst>
                                            <p:cond delay="0"/>
                                          </p:stCondLst>
                                        </p:cTn>
                                        <p:tgtEl>
                                          <p:spTgt spid="572"/>
                                        </p:tgtEl>
                                        <p:attrNameLst>
                                          <p:attrName>style.visibility</p:attrName>
                                        </p:attrNameLst>
                                      </p:cBhvr>
                                      <p:to>
                                        <p:strVal val="visible"/>
                                      </p:to>
                                    </p:set>
                                    <p:animEffect transition="in" filter="wipe(left)">
                                      <p:cBhvr>
                                        <p:cTn id="487" dur="500"/>
                                        <p:tgtEl>
                                          <p:spTgt spid="572"/>
                                        </p:tgtEl>
                                      </p:cBhvr>
                                    </p:animEffect>
                                  </p:childTnLst>
                                </p:cTn>
                              </p:par>
                            </p:childTnLst>
                          </p:cTn>
                        </p:par>
                        <p:par>
                          <p:cTn id="488" fill="hold">
                            <p:stCondLst>
                              <p:cond delay="60500"/>
                            </p:stCondLst>
                            <p:childTnLst>
                              <p:par>
                                <p:cTn id="489" presetID="22" presetClass="entr" presetSubtype="8" fill="hold" grpId="0" nodeType="afterEffect">
                                  <p:stCondLst>
                                    <p:cond delay="0"/>
                                  </p:stCondLst>
                                  <p:childTnLst>
                                    <p:set>
                                      <p:cBhvr>
                                        <p:cTn id="490" dur="1" fill="hold">
                                          <p:stCondLst>
                                            <p:cond delay="0"/>
                                          </p:stCondLst>
                                        </p:cTn>
                                        <p:tgtEl>
                                          <p:spTgt spid="573"/>
                                        </p:tgtEl>
                                        <p:attrNameLst>
                                          <p:attrName>style.visibility</p:attrName>
                                        </p:attrNameLst>
                                      </p:cBhvr>
                                      <p:to>
                                        <p:strVal val="visible"/>
                                      </p:to>
                                    </p:set>
                                    <p:animEffect transition="in" filter="wipe(left)">
                                      <p:cBhvr>
                                        <p:cTn id="491" dur="500"/>
                                        <p:tgtEl>
                                          <p:spTgt spid="573"/>
                                        </p:tgtEl>
                                      </p:cBhvr>
                                    </p:animEffect>
                                  </p:childTnLst>
                                </p:cTn>
                              </p:par>
                            </p:childTnLst>
                          </p:cTn>
                        </p:par>
                        <p:par>
                          <p:cTn id="492" fill="hold">
                            <p:stCondLst>
                              <p:cond delay="61000"/>
                            </p:stCondLst>
                            <p:childTnLst>
                              <p:par>
                                <p:cTn id="493" presetID="22" presetClass="entr" presetSubtype="8" fill="hold" nodeType="afterEffect">
                                  <p:stCondLst>
                                    <p:cond delay="0"/>
                                  </p:stCondLst>
                                  <p:childTnLst>
                                    <p:set>
                                      <p:cBhvr>
                                        <p:cTn id="494" dur="1" fill="hold">
                                          <p:stCondLst>
                                            <p:cond delay="0"/>
                                          </p:stCondLst>
                                        </p:cTn>
                                        <p:tgtEl>
                                          <p:spTgt spid="575"/>
                                        </p:tgtEl>
                                        <p:attrNameLst>
                                          <p:attrName>style.visibility</p:attrName>
                                        </p:attrNameLst>
                                      </p:cBhvr>
                                      <p:to>
                                        <p:strVal val="visible"/>
                                      </p:to>
                                    </p:set>
                                    <p:animEffect transition="in" filter="wipe(left)">
                                      <p:cBhvr>
                                        <p:cTn id="495" dur="500"/>
                                        <p:tgtEl>
                                          <p:spTgt spid="575"/>
                                        </p:tgtEl>
                                      </p:cBhvr>
                                    </p:animEffect>
                                  </p:childTnLst>
                                </p:cTn>
                              </p:par>
                            </p:childTnLst>
                          </p:cTn>
                        </p:par>
                        <p:par>
                          <p:cTn id="496" fill="hold">
                            <p:stCondLst>
                              <p:cond delay="61500"/>
                            </p:stCondLst>
                            <p:childTnLst>
                              <p:par>
                                <p:cTn id="497" presetID="22" presetClass="entr" presetSubtype="8" fill="hold" grpId="0" nodeType="afterEffect">
                                  <p:stCondLst>
                                    <p:cond delay="0"/>
                                  </p:stCondLst>
                                  <p:childTnLst>
                                    <p:set>
                                      <p:cBhvr>
                                        <p:cTn id="498" dur="1" fill="hold">
                                          <p:stCondLst>
                                            <p:cond delay="0"/>
                                          </p:stCondLst>
                                        </p:cTn>
                                        <p:tgtEl>
                                          <p:spTgt spid="574"/>
                                        </p:tgtEl>
                                        <p:attrNameLst>
                                          <p:attrName>style.visibility</p:attrName>
                                        </p:attrNameLst>
                                      </p:cBhvr>
                                      <p:to>
                                        <p:strVal val="visible"/>
                                      </p:to>
                                    </p:set>
                                    <p:animEffect transition="in" filter="wipe(left)">
                                      <p:cBhvr>
                                        <p:cTn id="499" dur="500"/>
                                        <p:tgtEl>
                                          <p:spTgt spid="574"/>
                                        </p:tgtEl>
                                      </p:cBhvr>
                                    </p:animEffect>
                                  </p:childTnLst>
                                </p:cTn>
                              </p:par>
                            </p:childTnLst>
                          </p:cTn>
                        </p:par>
                        <p:par>
                          <p:cTn id="500" fill="hold">
                            <p:stCondLst>
                              <p:cond delay="62000"/>
                            </p:stCondLst>
                            <p:childTnLst>
                              <p:par>
                                <p:cTn id="501" presetID="22" presetClass="entr" presetSubtype="8" fill="hold" nodeType="afterEffect">
                                  <p:stCondLst>
                                    <p:cond delay="0"/>
                                  </p:stCondLst>
                                  <p:childTnLst>
                                    <p:set>
                                      <p:cBhvr>
                                        <p:cTn id="502" dur="1" fill="hold">
                                          <p:stCondLst>
                                            <p:cond delay="0"/>
                                          </p:stCondLst>
                                        </p:cTn>
                                        <p:tgtEl>
                                          <p:spTgt spid="577"/>
                                        </p:tgtEl>
                                        <p:attrNameLst>
                                          <p:attrName>style.visibility</p:attrName>
                                        </p:attrNameLst>
                                      </p:cBhvr>
                                      <p:to>
                                        <p:strVal val="visible"/>
                                      </p:to>
                                    </p:set>
                                    <p:animEffect transition="in" filter="wipe(left)">
                                      <p:cBhvr>
                                        <p:cTn id="503" dur="500"/>
                                        <p:tgtEl>
                                          <p:spTgt spid="577"/>
                                        </p:tgtEl>
                                      </p:cBhvr>
                                    </p:animEffect>
                                  </p:childTnLst>
                                </p:cTn>
                              </p:par>
                            </p:childTnLst>
                          </p:cTn>
                        </p:par>
                        <p:par>
                          <p:cTn id="504" fill="hold">
                            <p:stCondLst>
                              <p:cond delay="62500"/>
                            </p:stCondLst>
                            <p:childTnLst>
                              <p:par>
                                <p:cTn id="505" presetID="22" presetClass="entr" presetSubtype="8" fill="hold" grpId="0" nodeType="afterEffect">
                                  <p:stCondLst>
                                    <p:cond delay="0"/>
                                  </p:stCondLst>
                                  <p:childTnLst>
                                    <p:set>
                                      <p:cBhvr>
                                        <p:cTn id="506" dur="1" fill="hold">
                                          <p:stCondLst>
                                            <p:cond delay="0"/>
                                          </p:stCondLst>
                                        </p:cTn>
                                        <p:tgtEl>
                                          <p:spTgt spid="576"/>
                                        </p:tgtEl>
                                        <p:attrNameLst>
                                          <p:attrName>style.visibility</p:attrName>
                                        </p:attrNameLst>
                                      </p:cBhvr>
                                      <p:to>
                                        <p:strVal val="visible"/>
                                      </p:to>
                                    </p:set>
                                    <p:animEffect transition="in" filter="wipe(left)">
                                      <p:cBhvr>
                                        <p:cTn id="507" dur="500"/>
                                        <p:tgtEl>
                                          <p:spTgt spid="576"/>
                                        </p:tgtEl>
                                      </p:cBhvr>
                                    </p:animEffect>
                                  </p:childTnLst>
                                </p:cTn>
                              </p:par>
                            </p:childTnLst>
                          </p:cTn>
                        </p:par>
                        <p:par>
                          <p:cTn id="508" fill="hold">
                            <p:stCondLst>
                              <p:cond delay="63000"/>
                            </p:stCondLst>
                            <p:childTnLst>
                              <p:par>
                                <p:cTn id="509" presetID="22" presetClass="entr" presetSubtype="8" fill="hold" nodeType="afterEffect">
                                  <p:stCondLst>
                                    <p:cond delay="0"/>
                                  </p:stCondLst>
                                  <p:childTnLst>
                                    <p:set>
                                      <p:cBhvr>
                                        <p:cTn id="510" dur="1" fill="hold">
                                          <p:stCondLst>
                                            <p:cond delay="0"/>
                                          </p:stCondLst>
                                        </p:cTn>
                                        <p:tgtEl>
                                          <p:spTgt spid="578"/>
                                        </p:tgtEl>
                                        <p:attrNameLst>
                                          <p:attrName>style.visibility</p:attrName>
                                        </p:attrNameLst>
                                      </p:cBhvr>
                                      <p:to>
                                        <p:strVal val="visible"/>
                                      </p:to>
                                    </p:set>
                                    <p:animEffect transition="in" filter="wipe(left)">
                                      <p:cBhvr>
                                        <p:cTn id="511" dur="500"/>
                                        <p:tgtEl>
                                          <p:spTgt spid="578"/>
                                        </p:tgtEl>
                                      </p:cBhvr>
                                    </p:animEffect>
                                  </p:childTnLst>
                                </p:cTn>
                              </p:par>
                            </p:childTnLst>
                          </p:cTn>
                        </p:par>
                        <p:par>
                          <p:cTn id="512" fill="hold">
                            <p:stCondLst>
                              <p:cond delay="63500"/>
                            </p:stCondLst>
                            <p:childTnLst>
                              <p:par>
                                <p:cTn id="513" presetID="22" presetClass="entr" presetSubtype="8" fill="hold" nodeType="afterEffect">
                                  <p:stCondLst>
                                    <p:cond delay="0"/>
                                  </p:stCondLst>
                                  <p:childTnLst>
                                    <p:set>
                                      <p:cBhvr>
                                        <p:cTn id="514" dur="1" fill="hold">
                                          <p:stCondLst>
                                            <p:cond delay="0"/>
                                          </p:stCondLst>
                                        </p:cTn>
                                        <p:tgtEl>
                                          <p:spTgt spid="579"/>
                                        </p:tgtEl>
                                        <p:attrNameLst>
                                          <p:attrName>style.visibility</p:attrName>
                                        </p:attrNameLst>
                                      </p:cBhvr>
                                      <p:to>
                                        <p:strVal val="visible"/>
                                      </p:to>
                                    </p:set>
                                    <p:animEffect transition="in" filter="wipe(left)">
                                      <p:cBhvr>
                                        <p:cTn id="515" dur="500"/>
                                        <p:tgtEl>
                                          <p:spTgt spid="579"/>
                                        </p:tgtEl>
                                      </p:cBhvr>
                                    </p:animEffect>
                                  </p:childTnLst>
                                </p:cTn>
                              </p:par>
                            </p:childTnLst>
                          </p:cTn>
                        </p:par>
                        <p:par>
                          <p:cTn id="516" fill="hold">
                            <p:stCondLst>
                              <p:cond delay="64000"/>
                            </p:stCondLst>
                            <p:childTnLst>
                              <p:par>
                                <p:cTn id="517" presetID="22" presetClass="entr" presetSubtype="8" fill="hold" grpId="0" nodeType="afterEffect">
                                  <p:stCondLst>
                                    <p:cond delay="0"/>
                                  </p:stCondLst>
                                  <p:childTnLst>
                                    <p:set>
                                      <p:cBhvr>
                                        <p:cTn id="518" dur="1" fill="hold">
                                          <p:stCondLst>
                                            <p:cond delay="0"/>
                                          </p:stCondLst>
                                        </p:cTn>
                                        <p:tgtEl>
                                          <p:spTgt spid="580"/>
                                        </p:tgtEl>
                                        <p:attrNameLst>
                                          <p:attrName>style.visibility</p:attrName>
                                        </p:attrNameLst>
                                      </p:cBhvr>
                                      <p:to>
                                        <p:strVal val="visible"/>
                                      </p:to>
                                    </p:set>
                                    <p:animEffect transition="in" filter="wipe(left)">
                                      <p:cBhvr>
                                        <p:cTn id="519" dur="500"/>
                                        <p:tgtEl>
                                          <p:spTgt spid="580"/>
                                        </p:tgtEl>
                                      </p:cBhvr>
                                    </p:animEffect>
                                  </p:childTnLst>
                                </p:cTn>
                              </p:par>
                            </p:childTnLst>
                          </p:cTn>
                        </p:par>
                        <p:par>
                          <p:cTn id="520" fill="hold">
                            <p:stCondLst>
                              <p:cond delay="64500"/>
                            </p:stCondLst>
                            <p:childTnLst>
                              <p:par>
                                <p:cTn id="521" presetID="22" presetClass="entr" presetSubtype="8" fill="hold" grpId="0" nodeType="afterEffect">
                                  <p:stCondLst>
                                    <p:cond delay="0"/>
                                  </p:stCondLst>
                                  <p:childTnLst>
                                    <p:set>
                                      <p:cBhvr>
                                        <p:cTn id="522" dur="1" fill="hold">
                                          <p:stCondLst>
                                            <p:cond delay="0"/>
                                          </p:stCondLst>
                                        </p:cTn>
                                        <p:tgtEl>
                                          <p:spTgt spid="581"/>
                                        </p:tgtEl>
                                        <p:attrNameLst>
                                          <p:attrName>style.visibility</p:attrName>
                                        </p:attrNameLst>
                                      </p:cBhvr>
                                      <p:to>
                                        <p:strVal val="visible"/>
                                      </p:to>
                                    </p:set>
                                    <p:animEffect transition="in" filter="wipe(left)">
                                      <p:cBhvr>
                                        <p:cTn id="523" dur="500"/>
                                        <p:tgtEl>
                                          <p:spTgt spid="581"/>
                                        </p:tgtEl>
                                      </p:cBhvr>
                                    </p:animEffect>
                                  </p:childTnLst>
                                </p:cTn>
                              </p:par>
                            </p:childTnLst>
                          </p:cTn>
                        </p:par>
                        <p:par>
                          <p:cTn id="524" fill="hold">
                            <p:stCondLst>
                              <p:cond delay="65000"/>
                            </p:stCondLst>
                            <p:childTnLst>
                              <p:par>
                                <p:cTn id="525" presetID="22" presetClass="entr" presetSubtype="8" fill="hold" grpId="0" nodeType="afterEffect">
                                  <p:stCondLst>
                                    <p:cond delay="0"/>
                                  </p:stCondLst>
                                  <p:childTnLst>
                                    <p:set>
                                      <p:cBhvr>
                                        <p:cTn id="526" dur="1" fill="hold">
                                          <p:stCondLst>
                                            <p:cond delay="0"/>
                                          </p:stCondLst>
                                        </p:cTn>
                                        <p:tgtEl>
                                          <p:spTgt spid="582"/>
                                        </p:tgtEl>
                                        <p:attrNameLst>
                                          <p:attrName>style.visibility</p:attrName>
                                        </p:attrNameLst>
                                      </p:cBhvr>
                                      <p:to>
                                        <p:strVal val="visible"/>
                                      </p:to>
                                    </p:set>
                                    <p:animEffect transition="in" filter="wipe(left)">
                                      <p:cBhvr>
                                        <p:cTn id="527" dur="500"/>
                                        <p:tgtEl>
                                          <p:spTgt spid="582"/>
                                        </p:tgtEl>
                                      </p:cBhvr>
                                    </p:animEffect>
                                  </p:childTnLst>
                                </p:cTn>
                              </p:par>
                            </p:childTnLst>
                          </p:cTn>
                        </p:par>
                        <p:par>
                          <p:cTn id="528" fill="hold">
                            <p:stCondLst>
                              <p:cond delay="65500"/>
                            </p:stCondLst>
                            <p:childTnLst>
                              <p:par>
                                <p:cTn id="529" presetID="22" presetClass="entr" presetSubtype="8" fill="hold" nodeType="afterEffect">
                                  <p:stCondLst>
                                    <p:cond delay="0"/>
                                  </p:stCondLst>
                                  <p:childTnLst>
                                    <p:set>
                                      <p:cBhvr>
                                        <p:cTn id="530" dur="1" fill="hold">
                                          <p:stCondLst>
                                            <p:cond delay="0"/>
                                          </p:stCondLst>
                                        </p:cTn>
                                        <p:tgtEl>
                                          <p:spTgt spid="584"/>
                                        </p:tgtEl>
                                        <p:attrNameLst>
                                          <p:attrName>style.visibility</p:attrName>
                                        </p:attrNameLst>
                                      </p:cBhvr>
                                      <p:to>
                                        <p:strVal val="visible"/>
                                      </p:to>
                                    </p:set>
                                    <p:animEffect transition="in" filter="wipe(left)">
                                      <p:cBhvr>
                                        <p:cTn id="531" dur="500"/>
                                        <p:tgtEl>
                                          <p:spTgt spid="584"/>
                                        </p:tgtEl>
                                      </p:cBhvr>
                                    </p:animEffect>
                                  </p:childTnLst>
                                </p:cTn>
                              </p:par>
                            </p:childTnLst>
                          </p:cTn>
                        </p:par>
                        <p:par>
                          <p:cTn id="532" fill="hold">
                            <p:stCondLst>
                              <p:cond delay="66000"/>
                            </p:stCondLst>
                            <p:childTnLst>
                              <p:par>
                                <p:cTn id="533" presetID="22" presetClass="entr" presetSubtype="8" fill="hold" grpId="0" nodeType="afterEffect">
                                  <p:stCondLst>
                                    <p:cond delay="0"/>
                                  </p:stCondLst>
                                  <p:childTnLst>
                                    <p:set>
                                      <p:cBhvr>
                                        <p:cTn id="534" dur="1" fill="hold">
                                          <p:stCondLst>
                                            <p:cond delay="0"/>
                                          </p:stCondLst>
                                        </p:cTn>
                                        <p:tgtEl>
                                          <p:spTgt spid="583"/>
                                        </p:tgtEl>
                                        <p:attrNameLst>
                                          <p:attrName>style.visibility</p:attrName>
                                        </p:attrNameLst>
                                      </p:cBhvr>
                                      <p:to>
                                        <p:strVal val="visible"/>
                                      </p:to>
                                    </p:set>
                                    <p:animEffect transition="in" filter="wipe(left)">
                                      <p:cBhvr>
                                        <p:cTn id="535" dur="500"/>
                                        <p:tgtEl>
                                          <p:spTgt spid="583"/>
                                        </p:tgtEl>
                                      </p:cBhvr>
                                    </p:animEffect>
                                  </p:childTnLst>
                                </p:cTn>
                              </p:par>
                            </p:childTnLst>
                          </p:cTn>
                        </p:par>
                        <p:par>
                          <p:cTn id="536" fill="hold">
                            <p:stCondLst>
                              <p:cond delay="66500"/>
                            </p:stCondLst>
                            <p:childTnLst>
                              <p:par>
                                <p:cTn id="537" presetID="22" presetClass="entr" presetSubtype="8" fill="hold" nodeType="afterEffect">
                                  <p:stCondLst>
                                    <p:cond delay="0"/>
                                  </p:stCondLst>
                                  <p:childTnLst>
                                    <p:set>
                                      <p:cBhvr>
                                        <p:cTn id="538" dur="1" fill="hold">
                                          <p:stCondLst>
                                            <p:cond delay="0"/>
                                          </p:stCondLst>
                                        </p:cTn>
                                        <p:tgtEl>
                                          <p:spTgt spid="586"/>
                                        </p:tgtEl>
                                        <p:attrNameLst>
                                          <p:attrName>style.visibility</p:attrName>
                                        </p:attrNameLst>
                                      </p:cBhvr>
                                      <p:to>
                                        <p:strVal val="visible"/>
                                      </p:to>
                                    </p:set>
                                    <p:animEffect transition="in" filter="wipe(left)">
                                      <p:cBhvr>
                                        <p:cTn id="539" dur="500"/>
                                        <p:tgtEl>
                                          <p:spTgt spid="586"/>
                                        </p:tgtEl>
                                      </p:cBhvr>
                                    </p:animEffect>
                                  </p:childTnLst>
                                </p:cTn>
                              </p:par>
                            </p:childTnLst>
                          </p:cTn>
                        </p:par>
                        <p:par>
                          <p:cTn id="540" fill="hold">
                            <p:stCondLst>
                              <p:cond delay="67000"/>
                            </p:stCondLst>
                            <p:childTnLst>
                              <p:par>
                                <p:cTn id="541" presetID="22" presetClass="entr" presetSubtype="8" fill="hold" grpId="0" nodeType="afterEffect">
                                  <p:stCondLst>
                                    <p:cond delay="0"/>
                                  </p:stCondLst>
                                  <p:childTnLst>
                                    <p:set>
                                      <p:cBhvr>
                                        <p:cTn id="542" dur="1" fill="hold">
                                          <p:stCondLst>
                                            <p:cond delay="0"/>
                                          </p:stCondLst>
                                        </p:cTn>
                                        <p:tgtEl>
                                          <p:spTgt spid="585"/>
                                        </p:tgtEl>
                                        <p:attrNameLst>
                                          <p:attrName>style.visibility</p:attrName>
                                        </p:attrNameLst>
                                      </p:cBhvr>
                                      <p:to>
                                        <p:strVal val="visible"/>
                                      </p:to>
                                    </p:set>
                                    <p:animEffect transition="in" filter="wipe(left)">
                                      <p:cBhvr>
                                        <p:cTn id="543" dur="500"/>
                                        <p:tgtEl>
                                          <p:spTgt spid="585"/>
                                        </p:tgtEl>
                                      </p:cBhvr>
                                    </p:animEffect>
                                  </p:childTnLst>
                                </p:cTn>
                              </p:par>
                            </p:childTnLst>
                          </p:cTn>
                        </p:par>
                        <p:par>
                          <p:cTn id="544" fill="hold">
                            <p:stCondLst>
                              <p:cond delay="67500"/>
                            </p:stCondLst>
                            <p:childTnLst>
                              <p:par>
                                <p:cTn id="545" presetID="22" presetClass="entr" presetSubtype="8" fill="hold" nodeType="afterEffect">
                                  <p:stCondLst>
                                    <p:cond delay="0"/>
                                  </p:stCondLst>
                                  <p:childTnLst>
                                    <p:set>
                                      <p:cBhvr>
                                        <p:cTn id="546" dur="1" fill="hold">
                                          <p:stCondLst>
                                            <p:cond delay="0"/>
                                          </p:stCondLst>
                                        </p:cTn>
                                        <p:tgtEl>
                                          <p:spTgt spid="565"/>
                                        </p:tgtEl>
                                        <p:attrNameLst>
                                          <p:attrName>style.visibility</p:attrName>
                                        </p:attrNameLst>
                                      </p:cBhvr>
                                      <p:to>
                                        <p:strVal val="visible"/>
                                      </p:to>
                                    </p:set>
                                    <p:animEffect transition="in" filter="wipe(left)">
                                      <p:cBhvr>
                                        <p:cTn id="547" dur="500"/>
                                        <p:tgtEl>
                                          <p:spTgt spid="565"/>
                                        </p:tgtEl>
                                      </p:cBhvr>
                                    </p:animEffect>
                                  </p:childTnLst>
                                </p:cTn>
                              </p:par>
                            </p:childTnLst>
                          </p:cTn>
                        </p:par>
                        <p:par>
                          <p:cTn id="548" fill="hold">
                            <p:stCondLst>
                              <p:cond delay="68000"/>
                            </p:stCondLst>
                            <p:childTnLst>
                              <p:par>
                                <p:cTn id="549" presetID="22" presetClass="entr" presetSubtype="8" fill="hold" grpId="0" nodeType="afterEffect">
                                  <p:stCondLst>
                                    <p:cond delay="0"/>
                                  </p:stCondLst>
                                  <p:childTnLst>
                                    <p:set>
                                      <p:cBhvr>
                                        <p:cTn id="550" dur="1" fill="hold">
                                          <p:stCondLst>
                                            <p:cond delay="0"/>
                                          </p:stCondLst>
                                        </p:cTn>
                                        <p:tgtEl>
                                          <p:spTgt spid="587"/>
                                        </p:tgtEl>
                                        <p:attrNameLst>
                                          <p:attrName>style.visibility</p:attrName>
                                        </p:attrNameLst>
                                      </p:cBhvr>
                                      <p:to>
                                        <p:strVal val="visible"/>
                                      </p:to>
                                    </p:set>
                                    <p:animEffect transition="in" filter="wipe(left)">
                                      <p:cBhvr>
                                        <p:cTn id="551" dur="500"/>
                                        <p:tgtEl>
                                          <p:spTgt spid="587"/>
                                        </p:tgtEl>
                                      </p:cBhvr>
                                    </p:animEffect>
                                  </p:childTnLst>
                                </p:cTn>
                              </p:par>
                            </p:childTnLst>
                          </p:cTn>
                        </p:par>
                        <p:par>
                          <p:cTn id="552" fill="hold">
                            <p:stCondLst>
                              <p:cond delay="68500"/>
                            </p:stCondLst>
                            <p:childTnLst>
                              <p:par>
                                <p:cTn id="553" presetID="22" presetClass="entr" presetSubtype="8" fill="hold" nodeType="afterEffect">
                                  <p:stCondLst>
                                    <p:cond delay="0"/>
                                  </p:stCondLst>
                                  <p:childTnLst>
                                    <p:set>
                                      <p:cBhvr>
                                        <p:cTn id="554" dur="1" fill="hold">
                                          <p:stCondLst>
                                            <p:cond delay="0"/>
                                          </p:stCondLst>
                                        </p:cTn>
                                        <p:tgtEl>
                                          <p:spTgt spid="588"/>
                                        </p:tgtEl>
                                        <p:attrNameLst>
                                          <p:attrName>style.visibility</p:attrName>
                                        </p:attrNameLst>
                                      </p:cBhvr>
                                      <p:to>
                                        <p:strVal val="visible"/>
                                      </p:to>
                                    </p:set>
                                    <p:animEffect transition="in" filter="wipe(left)">
                                      <p:cBhvr>
                                        <p:cTn id="555" dur="500"/>
                                        <p:tgtEl>
                                          <p:spTgt spid="588"/>
                                        </p:tgtEl>
                                      </p:cBhvr>
                                    </p:animEffect>
                                  </p:childTnLst>
                                </p:cTn>
                              </p:par>
                            </p:childTnLst>
                          </p:cTn>
                        </p:par>
                        <p:par>
                          <p:cTn id="556" fill="hold">
                            <p:stCondLst>
                              <p:cond delay="69000"/>
                            </p:stCondLst>
                            <p:childTnLst>
                              <p:par>
                                <p:cTn id="557" presetID="22" presetClass="entr" presetSubtype="8" fill="hold" grpId="0" nodeType="afterEffect">
                                  <p:stCondLst>
                                    <p:cond delay="0"/>
                                  </p:stCondLst>
                                  <p:childTnLst>
                                    <p:set>
                                      <p:cBhvr>
                                        <p:cTn id="558" dur="1" fill="hold">
                                          <p:stCondLst>
                                            <p:cond delay="0"/>
                                          </p:stCondLst>
                                        </p:cTn>
                                        <p:tgtEl>
                                          <p:spTgt spid="589"/>
                                        </p:tgtEl>
                                        <p:attrNameLst>
                                          <p:attrName>style.visibility</p:attrName>
                                        </p:attrNameLst>
                                      </p:cBhvr>
                                      <p:to>
                                        <p:strVal val="visible"/>
                                      </p:to>
                                    </p:set>
                                    <p:animEffect transition="in" filter="wipe(left)">
                                      <p:cBhvr>
                                        <p:cTn id="559" dur="500"/>
                                        <p:tgtEl>
                                          <p:spTgt spid="589"/>
                                        </p:tgtEl>
                                      </p:cBhvr>
                                    </p:animEffect>
                                  </p:childTnLst>
                                </p:cTn>
                              </p:par>
                            </p:childTnLst>
                          </p:cTn>
                        </p:par>
                        <p:par>
                          <p:cTn id="560" fill="hold">
                            <p:stCondLst>
                              <p:cond delay="69500"/>
                            </p:stCondLst>
                            <p:childTnLst>
                              <p:par>
                                <p:cTn id="561" presetID="22" presetClass="entr" presetSubtype="8" fill="hold" nodeType="afterEffect">
                                  <p:stCondLst>
                                    <p:cond delay="0"/>
                                  </p:stCondLst>
                                  <p:childTnLst>
                                    <p:set>
                                      <p:cBhvr>
                                        <p:cTn id="562" dur="1" fill="hold">
                                          <p:stCondLst>
                                            <p:cond delay="0"/>
                                          </p:stCondLst>
                                        </p:cTn>
                                        <p:tgtEl>
                                          <p:spTgt spid="590"/>
                                        </p:tgtEl>
                                        <p:attrNameLst>
                                          <p:attrName>style.visibility</p:attrName>
                                        </p:attrNameLst>
                                      </p:cBhvr>
                                      <p:to>
                                        <p:strVal val="visible"/>
                                      </p:to>
                                    </p:set>
                                    <p:animEffect transition="in" filter="wipe(left)">
                                      <p:cBhvr>
                                        <p:cTn id="563" dur="500"/>
                                        <p:tgtEl>
                                          <p:spTgt spid="590"/>
                                        </p:tgtEl>
                                      </p:cBhvr>
                                    </p:animEffect>
                                  </p:childTnLst>
                                </p:cTn>
                              </p:par>
                            </p:childTnLst>
                          </p:cTn>
                        </p:par>
                        <p:par>
                          <p:cTn id="564" fill="hold">
                            <p:stCondLst>
                              <p:cond delay="70000"/>
                            </p:stCondLst>
                            <p:childTnLst>
                              <p:par>
                                <p:cTn id="565" presetID="22" presetClass="entr" presetSubtype="8" fill="hold" nodeType="afterEffect">
                                  <p:stCondLst>
                                    <p:cond delay="0"/>
                                  </p:stCondLst>
                                  <p:childTnLst>
                                    <p:set>
                                      <p:cBhvr>
                                        <p:cTn id="566" dur="1" fill="hold">
                                          <p:stCondLst>
                                            <p:cond delay="0"/>
                                          </p:stCondLst>
                                        </p:cTn>
                                        <p:tgtEl>
                                          <p:spTgt spid="591"/>
                                        </p:tgtEl>
                                        <p:attrNameLst>
                                          <p:attrName>style.visibility</p:attrName>
                                        </p:attrNameLst>
                                      </p:cBhvr>
                                      <p:to>
                                        <p:strVal val="visible"/>
                                      </p:to>
                                    </p:set>
                                    <p:animEffect transition="in" filter="wipe(left)">
                                      <p:cBhvr>
                                        <p:cTn id="567" dur="500"/>
                                        <p:tgtEl>
                                          <p:spTgt spid="591"/>
                                        </p:tgtEl>
                                      </p:cBhvr>
                                    </p:animEffect>
                                  </p:childTnLst>
                                </p:cTn>
                              </p:par>
                            </p:childTnLst>
                          </p:cTn>
                        </p:par>
                        <p:par>
                          <p:cTn id="568" fill="hold">
                            <p:stCondLst>
                              <p:cond delay="70500"/>
                            </p:stCondLst>
                            <p:childTnLst>
                              <p:par>
                                <p:cTn id="569" presetID="22" presetClass="entr" presetSubtype="8" fill="hold" grpId="0" nodeType="afterEffect">
                                  <p:stCondLst>
                                    <p:cond delay="0"/>
                                  </p:stCondLst>
                                  <p:childTnLst>
                                    <p:set>
                                      <p:cBhvr>
                                        <p:cTn id="570" dur="1" fill="hold">
                                          <p:stCondLst>
                                            <p:cond delay="0"/>
                                          </p:stCondLst>
                                        </p:cTn>
                                        <p:tgtEl>
                                          <p:spTgt spid="592"/>
                                        </p:tgtEl>
                                        <p:attrNameLst>
                                          <p:attrName>style.visibility</p:attrName>
                                        </p:attrNameLst>
                                      </p:cBhvr>
                                      <p:to>
                                        <p:strVal val="visible"/>
                                      </p:to>
                                    </p:set>
                                    <p:animEffect transition="in" filter="wipe(left)">
                                      <p:cBhvr>
                                        <p:cTn id="571" dur="500"/>
                                        <p:tgtEl>
                                          <p:spTgt spid="592"/>
                                        </p:tgtEl>
                                      </p:cBhvr>
                                    </p:animEffect>
                                  </p:childTnLst>
                                </p:cTn>
                              </p:par>
                            </p:childTnLst>
                          </p:cTn>
                        </p:par>
                        <p:par>
                          <p:cTn id="572" fill="hold">
                            <p:stCondLst>
                              <p:cond delay="71000"/>
                            </p:stCondLst>
                            <p:childTnLst>
                              <p:par>
                                <p:cTn id="573" presetID="22" presetClass="entr" presetSubtype="8" fill="hold" nodeType="afterEffect">
                                  <p:stCondLst>
                                    <p:cond delay="0"/>
                                  </p:stCondLst>
                                  <p:childTnLst>
                                    <p:set>
                                      <p:cBhvr>
                                        <p:cTn id="574" dur="1" fill="hold">
                                          <p:stCondLst>
                                            <p:cond delay="0"/>
                                          </p:stCondLst>
                                        </p:cTn>
                                        <p:tgtEl>
                                          <p:spTgt spid="593"/>
                                        </p:tgtEl>
                                        <p:attrNameLst>
                                          <p:attrName>style.visibility</p:attrName>
                                        </p:attrNameLst>
                                      </p:cBhvr>
                                      <p:to>
                                        <p:strVal val="visible"/>
                                      </p:to>
                                    </p:set>
                                    <p:animEffect transition="in" filter="wipe(left)">
                                      <p:cBhvr>
                                        <p:cTn id="575" dur="500"/>
                                        <p:tgtEl>
                                          <p:spTgt spid="593"/>
                                        </p:tgtEl>
                                      </p:cBhvr>
                                    </p:animEffect>
                                  </p:childTnLst>
                                </p:cTn>
                              </p:par>
                            </p:childTnLst>
                          </p:cTn>
                        </p:par>
                        <p:par>
                          <p:cTn id="576" fill="hold">
                            <p:stCondLst>
                              <p:cond delay="71500"/>
                            </p:stCondLst>
                            <p:childTnLst>
                              <p:par>
                                <p:cTn id="577" presetID="22" presetClass="entr" presetSubtype="8" fill="hold" nodeType="afterEffect">
                                  <p:stCondLst>
                                    <p:cond delay="0"/>
                                  </p:stCondLst>
                                  <p:childTnLst>
                                    <p:set>
                                      <p:cBhvr>
                                        <p:cTn id="578" dur="1" fill="hold">
                                          <p:stCondLst>
                                            <p:cond delay="0"/>
                                          </p:stCondLst>
                                        </p:cTn>
                                        <p:tgtEl>
                                          <p:spTgt spid="594"/>
                                        </p:tgtEl>
                                        <p:attrNameLst>
                                          <p:attrName>style.visibility</p:attrName>
                                        </p:attrNameLst>
                                      </p:cBhvr>
                                      <p:to>
                                        <p:strVal val="visible"/>
                                      </p:to>
                                    </p:set>
                                    <p:animEffect transition="in" filter="wipe(left)">
                                      <p:cBhvr>
                                        <p:cTn id="579" dur="500"/>
                                        <p:tgtEl>
                                          <p:spTgt spid="594"/>
                                        </p:tgtEl>
                                      </p:cBhvr>
                                    </p:animEffect>
                                  </p:childTnLst>
                                </p:cTn>
                              </p:par>
                            </p:childTnLst>
                          </p:cTn>
                        </p:par>
                        <p:par>
                          <p:cTn id="580" fill="hold">
                            <p:stCondLst>
                              <p:cond delay="72000"/>
                            </p:stCondLst>
                            <p:childTnLst>
                              <p:par>
                                <p:cTn id="581" presetID="22" presetClass="entr" presetSubtype="8" fill="hold" grpId="0" nodeType="afterEffect">
                                  <p:stCondLst>
                                    <p:cond delay="0"/>
                                  </p:stCondLst>
                                  <p:childTnLst>
                                    <p:set>
                                      <p:cBhvr>
                                        <p:cTn id="582" dur="1" fill="hold">
                                          <p:stCondLst>
                                            <p:cond delay="0"/>
                                          </p:stCondLst>
                                        </p:cTn>
                                        <p:tgtEl>
                                          <p:spTgt spid="596"/>
                                        </p:tgtEl>
                                        <p:attrNameLst>
                                          <p:attrName>style.visibility</p:attrName>
                                        </p:attrNameLst>
                                      </p:cBhvr>
                                      <p:to>
                                        <p:strVal val="visible"/>
                                      </p:to>
                                    </p:set>
                                    <p:animEffect transition="in" filter="wipe(left)">
                                      <p:cBhvr>
                                        <p:cTn id="583" dur="500"/>
                                        <p:tgtEl>
                                          <p:spTgt spid="596"/>
                                        </p:tgtEl>
                                      </p:cBhvr>
                                    </p:animEffect>
                                  </p:childTnLst>
                                </p:cTn>
                              </p:par>
                            </p:childTnLst>
                          </p:cTn>
                        </p:par>
                        <p:par>
                          <p:cTn id="584" fill="hold">
                            <p:stCondLst>
                              <p:cond delay="72500"/>
                            </p:stCondLst>
                            <p:childTnLst>
                              <p:par>
                                <p:cTn id="585" presetID="22" presetClass="entr" presetSubtype="8" fill="hold" nodeType="afterEffect">
                                  <p:stCondLst>
                                    <p:cond delay="0"/>
                                  </p:stCondLst>
                                  <p:childTnLst>
                                    <p:set>
                                      <p:cBhvr>
                                        <p:cTn id="586" dur="1" fill="hold">
                                          <p:stCondLst>
                                            <p:cond delay="0"/>
                                          </p:stCondLst>
                                        </p:cTn>
                                        <p:tgtEl>
                                          <p:spTgt spid="597"/>
                                        </p:tgtEl>
                                        <p:attrNameLst>
                                          <p:attrName>style.visibility</p:attrName>
                                        </p:attrNameLst>
                                      </p:cBhvr>
                                      <p:to>
                                        <p:strVal val="visible"/>
                                      </p:to>
                                    </p:set>
                                    <p:animEffect transition="in" filter="wipe(left)">
                                      <p:cBhvr>
                                        <p:cTn id="587" dur="500"/>
                                        <p:tgtEl>
                                          <p:spTgt spid="597"/>
                                        </p:tgtEl>
                                      </p:cBhvr>
                                    </p:animEffect>
                                  </p:childTnLst>
                                </p:cTn>
                              </p:par>
                            </p:childTnLst>
                          </p:cTn>
                        </p:par>
                        <p:par>
                          <p:cTn id="588" fill="hold">
                            <p:stCondLst>
                              <p:cond delay="73000"/>
                            </p:stCondLst>
                            <p:childTnLst>
                              <p:par>
                                <p:cTn id="589" presetID="22" presetClass="entr" presetSubtype="8" fill="hold" grpId="0" nodeType="afterEffect">
                                  <p:stCondLst>
                                    <p:cond delay="0"/>
                                  </p:stCondLst>
                                  <p:childTnLst>
                                    <p:set>
                                      <p:cBhvr>
                                        <p:cTn id="590" dur="1" fill="hold">
                                          <p:stCondLst>
                                            <p:cond delay="0"/>
                                          </p:stCondLst>
                                        </p:cTn>
                                        <p:tgtEl>
                                          <p:spTgt spid="598"/>
                                        </p:tgtEl>
                                        <p:attrNameLst>
                                          <p:attrName>style.visibility</p:attrName>
                                        </p:attrNameLst>
                                      </p:cBhvr>
                                      <p:to>
                                        <p:strVal val="visible"/>
                                      </p:to>
                                    </p:set>
                                    <p:animEffect transition="in" filter="wipe(left)">
                                      <p:cBhvr>
                                        <p:cTn id="591" dur="500"/>
                                        <p:tgtEl>
                                          <p:spTgt spid="598"/>
                                        </p:tgtEl>
                                      </p:cBhvr>
                                    </p:animEffect>
                                  </p:childTnLst>
                                </p:cTn>
                              </p:par>
                            </p:childTnLst>
                          </p:cTn>
                        </p:par>
                        <p:par>
                          <p:cTn id="592" fill="hold">
                            <p:stCondLst>
                              <p:cond delay="73500"/>
                            </p:stCondLst>
                            <p:childTnLst>
                              <p:par>
                                <p:cTn id="593" presetID="22" presetClass="entr" presetSubtype="8" fill="hold" nodeType="afterEffect">
                                  <p:stCondLst>
                                    <p:cond delay="0"/>
                                  </p:stCondLst>
                                  <p:childTnLst>
                                    <p:set>
                                      <p:cBhvr>
                                        <p:cTn id="594" dur="1" fill="hold">
                                          <p:stCondLst>
                                            <p:cond delay="0"/>
                                          </p:stCondLst>
                                        </p:cTn>
                                        <p:tgtEl>
                                          <p:spTgt spid="599"/>
                                        </p:tgtEl>
                                        <p:attrNameLst>
                                          <p:attrName>style.visibility</p:attrName>
                                        </p:attrNameLst>
                                      </p:cBhvr>
                                      <p:to>
                                        <p:strVal val="visible"/>
                                      </p:to>
                                    </p:set>
                                    <p:animEffect transition="in" filter="wipe(left)">
                                      <p:cBhvr>
                                        <p:cTn id="595" dur="500"/>
                                        <p:tgtEl>
                                          <p:spTgt spid="599"/>
                                        </p:tgtEl>
                                      </p:cBhvr>
                                    </p:animEffect>
                                  </p:childTnLst>
                                </p:cTn>
                              </p:par>
                            </p:childTnLst>
                          </p:cTn>
                        </p:par>
                        <p:par>
                          <p:cTn id="596" fill="hold">
                            <p:stCondLst>
                              <p:cond delay="74000"/>
                            </p:stCondLst>
                            <p:childTnLst>
                              <p:par>
                                <p:cTn id="597" presetID="22" presetClass="entr" presetSubtype="8" fill="hold" grpId="0" nodeType="afterEffect">
                                  <p:stCondLst>
                                    <p:cond delay="0"/>
                                  </p:stCondLst>
                                  <p:childTnLst>
                                    <p:set>
                                      <p:cBhvr>
                                        <p:cTn id="598" dur="1" fill="hold">
                                          <p:stCondLst>
                                            <p:cond delay="0"/>
                                          </p:stCondLst>
                                        </p:cTn>
                                        <p:tgtEl>
                                          <p:spTgt spid="600"/>
                                        </p:tgtEl>
                                        <p:attrNameLst>
                                          <p:attrName>style.visibility</p:attrName>
                                        </p:attrNameLst>
                                      </p:cBhvr>
                                      <p:to>
                                        <p:strVal val="visible"/>
                                      </p:to>
                                    </p:set>
                                    <p:animEffect transition="in" filter="wipe(left)">
                                      <p:cBhvr>
                                        <p:cTn id="599" dur="500"/>
                                        <p:tgtEl>
                                          <p:spTgt spid="600"/>
                                        </p:tgtEl>
                                      </p:cBhvr>
                                    </p:animEffect>
                                  </p:childTnLst>
                                </p:cTn>
                              </p:par>
                            </p:childTnLst>
                          </p:cTn>
                        </p:par>
                        <p:par>
                          <p:cTn id="600" fill="hold">
                            <p:stCondLst>
                              <p:cond delay="74500"/>
                            </p:stCondLst>
                            <p:childTnLst>
                              <p:par>
                                <p:cTn id="601" presetID="22" presetClass="entr" presetSubtype="8" fill="hold" nodeType="afterEffect">
                                  <p:stCondLst>
                                    <p:cond delay="0"/>
                                  </p:stCondLst>
                                  <p:childTnLst>
                                    <p:set>
                                      <p:cBhvr>
                                        <p:cTn id="602" dur="1" fill="hold">
                                          <p:stCondLst>
                                            <p:cond delay="0"/>
                                          </p:stCondLst>
                                        </p:cTn>
                                        <p:tgtEl>
                                          <p:spTgt spid="601"/>
                                        </p:tgtEl>
                                        <p:attrNameLst>
                                          <p:attrName>style.visibility</p:attrName>
                                        </p:attrNameLst>
                                      </p:cBhvr>
                                      <p:to>
                                        <p:strVal val="visible"/>
                                      </p:to>
                                    </p:set>
                                    <p:animEffect transition="in" filter="wipe(left)">
                                      <p:cBhvr>
                                        <p:cTn id="603" dur="500"/>
                                        <p:tgtEl>
                                          <p:spTgt spid="601"/>
                                        </p:tgtEl>
                                      </p:cBhvr>
                                    </p:animEffect>
                                  </p:childTnLst>
                                </p:cTn>
                              </p:par>
                            </p:childTnLst>
                          </p:cTn>
                        </p:par>
                        <p:par>
                          <p:cTn id="604" fill="hold">
                            <p:stCondLst>
                              <p:cond delay="75000"/>
                            </p:stCondLst>
                            <p:childTnLst>
                              <p:par>
                                <p:cTn id="605" presetID="22" presetClass="entr" presetSubtype="8" fill="hold" grpId="0" nodeType="afterEffect">
                                  <p:stCondLst>
                                    <p:cond delay="0"/>
                                  </p:stCondLst>
                                  <p:childTnLst>
                                    <p:set>
                                      <p:cBhvr>
                                        <p:cTn id="606" dur="1" fill="hold">
                                          <p:stCondLst>
                                            <p:cond delay="0"/>
                                          </p:stCondLst>
                                        </p:cTn>
                                        <p:tgtEl>
                                          <p:spTgt spid="602"/>
                                        </p:tgtEl>
                                        <p:attrNameLst>
                                          <p:attrName>style.visibility</p:attrName>
                                        </p:attrNameLst>
                                      </p:cBhvr>
                                      <p:to>
                                        <p:strVal val="visible"/>
                                      </p:to>
                                    </p:set>
                                    <p:animEffect transition="in" filter="wipe(left)">
                                      <p:cBhvr>
                                        <p:cTn id="607" dur="500"/>
                                        <p:tgtEl>
                                          <p:spTgt spid="602"/>
                                        </p:tgtEl>
                                      </p:cBhvr>
                                    </p:animEffect>
                                  </p:childTnLst>
                                </p:cTn>
                              </p:par>
                            </p:childTnLst>
                          </p:cTn>
                        </p:par>
                        <p:par>
                          <p:cTn id="608" fill="hold">
                            <p:stCondLst>
                              <p:cond delay="75500"/>
                            </p:stCondLst>
                            <p:childTnLst>
                              <p:par>
                                <p:cTn id="609" presetID="22" presetClass="entr" presetSubtype="8" fill="hold" nodeType="afterEffect">
                                  <p:stCondLst>
                                    <p:cond delay="0"/>
                                  </p:stCondLst>
                                  <p:childTnLst>
                                    <p:set>
                                      <p:cBhvr>
                                        <p:cTn id="610" dur="1" fill="hold">
                                          <p:stCondLst>
                                            <p:cond delay="0"/>
                                          </p:stCondLst>
                                        </p:cTn>
                                        <p:tgtEl>
                                          <p:spTgt spid="603"/>
                                        </p:tgtEl>
                                        <p:attrNameLst>
                                          <p:attrName>style.visibility</p:attrName>
                                        </p:attrNameLst>
                                      </p:cBhvr>
                                      <p:to>
                                        <p:strVal val="visible"/>
                                      </p:to>
                                    </p:set>
                                    <p:animEffect transition="in" filter="wipe(left)">
                                      <p:cBhvr>
                                        <p:cTn id="611" dur="500"/>
                                        <p:tgtEl>
                                          <p:spTgt spid="603"/>
                                        </p:tgtEl>
                                      </p:cBhvr>
                                    </p:animEffect>
                                  </p:childTnLst>
                                </p:cTn>
                              </p:par>
                            </p:childTnLst>
                          </p:cTn>
                        </p:par>
                        <p:par>
                          <p:cTn id="612" fill="hold">
                            <p:stCondLst>
                              <p:cond delay="76000"/>
                            </p:stCondLst>
                            <p:childTnLst>
                              <p:par>
                                <p:cTn id="613" presetID="22" presetClass="entr" presetSubtype="8" fill="hold" grpId="0" nodeType="afterEffect">
                                  <p:stCondLst>
                                    <p:cond delay="0"/>
                                  </p:stCondLst>
                                  <p:childTnLst>
                                    <p:set>
                                      <p:cBhvr>
                                        <p:cTn id="614" dur="1" fill="hold">
                                          <p:stCondLst>
                                            <p:cond delay="0"/>
                                          </p:stCondLst>
                                        </p:cTn>
                                        <p:tgtEl>
                                          <p:spTgt spid="604"/>
                                        </p:tgtEl>
                                        <p:attrNameLst>
                                          <p:attrName>style.visibility</p:attrName>
                                        </p:attrNameLst>
                                      </p:cBhvr>
                                      <p:to>
                                        <p:strVal val="visible"/>
                                      </p:to>
                                    </p:set>
                                    <p:animEffect transition="in" filter="wipe(left)">
                                      <p:cBhvr>
                                        <p:cTn id="615" dur="500"/>
                                        <p:tgtEl>
                                          <p:spTgt spid="604"/>
                                        </p:tgtEl>
                                      </p:cBhvr>
                                    </p:animEffect>
                                  </p:childTnLst>
                                </p:cTn>
                              </p:par>
                            </p:childTnLst>
                          </p:cTn>
                        </p:par>
                        <p:par>
                          <p:cTn id="616" fill="hold">
                            <p:stCondLst>
                              <p:cond delay="76500"/>
                            </p:stCondLst>
                            <p:childTnLst>
                              <p:par>
                                <p:cTn id="617" presetID="22" presetClass="entr" presetSubtype="8" fill="hold" nodeType="afterEffect">
                                  <p:stCondLst>
                                    <p:cond delay="0"/>
                                  </p:stCondLst>
                                  <p:childTnLst>
                                    <p:set>
                                      <p:cBhvr>
                                        <p:cTn id="618" dur="1" fill="hold">
                                          <p:stCondLst>
                                            <p:cond delay="0"/>
                                          </p:stCondLst>
                                        </p:cTn>
                                        <p:tgtEl>
                                          <p:spTgt spid="605"/>
                                        </p:tgtEl>
                                        <p:attrNameLst>
                                          <p:attrName>style.visibility</p:attrName>
                                        </p:attrNameLst>
                                      </p:cBhvr>
                                      <p:to>
                                        <p:strVal val="visible"/>
                                      </p:to>
                                    </p:set>
                                    <p:animEffect transition="in" filter="wipe(left)">
                                      <p:cBhvr>
                                        <p:cTn id="619" dur="500"/>
                                        <p:tgtEl>
                                          <p:spTgt spid="605"/>
                                        </p:tgtEl>
                                      </p:cBhvr>
                                    </p:animEffect>
                                  </p:childTnLst>
                                </p:cTn>
                              </p:par>
                            </p:childTnLst>
                          </p:cTn>
                        </p:par>
                        <p:par>
                          <p:cTn id="620" fill="hold">
                            <p:stCondLst>
                              <p:cond delay="77000"/>
                            </p:stCondLst>
                            <p:childTnLst>
                              <p:par>
                                <p:cTn id="621" presetID="22" presetClass="entr" presetSubtype="8" fill="hold" grpId="0" nodeType="afterEffect">
                                  <p:stCondLst>
                                    <p:cond delay="0"/>
                                  </p:stCondLst>
                                  <p:childTnLst>
                                    <p:set>
                                      <p:cBhvr>
                                        <p:cTn id="622" dur="1" fill="hold">
                                          <p:stCondLst>
                                            <p:cond delay="0"/>
                                          </p:stCondLst>
                                        </p:cTn>
                                        <p:tgtEl>
                                          <p:spTgt spid="606"/>
                                        </p:tgtEl>
                                        <p:attrNameLst>
                                          <p:attrName>style.visibility</p:attrName>
                                        </p:attrNameLst>
                                      </p:cBhvr>
                                      <p:to>
                                        <p:strVal val="visible"/>
                                      </p:to>
                                    </p:set>
                                    <p:animEffect transition="in" filter="wipe(left)">
                                      <p:cBhvr>
                                        <p:cTn id="623" dur="500"/>
                                        <p:tgtEl>
                                          <p:spTgt spid="606"/>
                                        </p:tgtEl>
                                      </p:cBhvr>
                                    </p:animEffect>
                                  </p:childTnLst>
                                </p:cTn>
                              </p:par>
                            </p:childTnLst>
                          </p:cTn>
                        </p:par>
                        <p:par>
                          <p:cTn id="624" fill="hold">
                            <p:stCondLst>
                              <p:cond delay="77500"/>
                            </p:stCondLst>
                            <p:childTnLst>
                              <p:par>
                                <p:cTn id="625" presetID="22" presetClass="entr" presetSubtype="8" fill="hold" nodeType="afterEffect">
                                  <p:stCondLst>
                                    <p:cond delay="0"/>
                                  </p:stCondLst>
                                  <p:childTnLst>
                                    <p:set>
                                      <p:cBhvr>
                                        <p:cTn id="626" dur="1" fill="hold">
                                          <p:stCondLst>
                                            <p:cond delay="0"/>
                                          </p:stCondLst>
                                        </p:cTn>
                                        <p:tgtEl>
                                          <p:spTgt spid="607"/>
                                        </p:tgtEl>
                                        <p:attrNameLst>
                                          <p:attrName>style.visibility</p:attrName>
                                        </p:attrNameLst>
                                      </p:cBhvr>
                                      <p:to>
                                        <p:strVal val="visible"/>
                                      </p:to>
                                    </p:set>
                                    <p:animEffect transition="in" filter="wipe(left)">
                                      <p:cBhvr>
                                        <p:cTn id="627" dur="500"/>
                                        <p:tgtEl>
                                          <p:spTgt spid="607"/>
                                        </p:tgtEl>
                                      </p:cBhvr>
                                    </p:animEffect>
                                  </p:childTnLst>
                                </p:cTn>
                              </p:par>
                            </p:childTnLst>
                          </p:cTn>
                        </p:par>
                        <p:par>
                          <p:cTn id="628" fill="hold">
                            <p:stCondLst>
                              <p:cond delay="78000"/>
                            </p:stCondLst>
                            <p:childTnLst>
                              <p:par>
                                <p:cTn id="629" presetID="22" presetClass="entr" presetSubtype="8" fill="hold" grpId="0" nodeType="afterEffect">
                                  <p:stCondLst>
                                    <p:cond delay="0"/>
                                  </p:stCondLst>
                                  <p:childTnLst>
                                    <p:set>
                                      <p:cBhvr>
                                        <p:cTn id="630" dur="1" fill="hold">
                                          <p:stCondLst>
                                            <p:cond delay="0"/>
                                          </p:stCondLst>
                                        </p:cTn>
                                        <p:tgtEl>
                                          <p:spTgt spid="608"/>
                                        </p:tgtEl>
                                        <p:attrNameLst>
                                          <p:attrName>style.visibility</p:attrName>
                                        </p:attrNameLst>
                                      </p:cBhvr>
                                      <p:to>
                                        <p:strVal val="visible"/>
                                      </p:to>
                                    </p:set>
                                    <p:animEffect transition="in" filter="wipe(left)">
                                      <p:cBhvr>
                                        <p:cTn id="631" dur="500"/>
                                        <p:tgtEl>
                                          <p:spTgt spid="608"/>
                                        </p:tgtEl>
                                      </p:cBhvr>
                                    </p:animEffect>
                                  </p:childTnLst>
                                </p:cTn>
                              </p:par>
                            </p:childTnLst>
                          </p:cTn>
                        </p:par>
                        <p:par>
                          <p:cTn id="632" fill="hold">
                            <p:stCondLst>
                              <p:cond delay="78500"/>
                            </p:stCondLst>
                            <p:childTnLst>
                              <p:par>
                                <p:cTn id="633" presetID="22" presetClass="entr" presetSubtype="8" fill="hold" nodeType="afterEffect">
                                  <p:stCondLst>
                                    <p:cond delay="0"/>
                                  </p:stCondLst>
                                  <p:childTnLst>
                                    <p:set>
                                      <p:cBhvr>
                                        <p:cTn id="634" dur="1" fill="hold">
                                          <p:stCondLst>
                                            <p:cond delay="0"/>
                                          </p:stCondLst>
                                        </p:cTn>
                                        <p:tgtEl>
                                          <p:spTgt spid="609"/>
                                        </p:tgtEl>
                                        <p:attrNameLst>
                                          <p:attrName>style.visibility</p:attrName>
                                        </p:attrNameLst>
                                      </p:cBhvr>
                                      <p:to>
                                        <p:strVal val="visible"/>
                                      </p:to>
                                    </p:set>
                                    <p:animEffect transition="in" filter="wipe(left)">
                                      <p:cBhvr>
                                        <p:cTn id="635" dur="500"/>
                                        <p:tgtEl>
                                          <p:spTgt spid="609"/>
                                        </p:tgtEl>
                                      </p:cBhvr>
                                    </p:animEffect>
                                  </p:childTnLst>
                                </p:cTn>
                              </p:par>
                            </p:childTnLst>
                          </p:cTn>
                        </p:par>
                        <p:par>
                          <p:cTn id="636" fill="hold">
                            <p:stCondLst>
                              <p:cond delay="79000"/>
                            </p:stCondLst>
                            <p:childTnLst>
                              <p:par>
                                <p:cTn id="637" presetID="22" presetClass="entr" presetSubtype="8" fill="hold" grpId="0" nodeType="afterEffect">
                                  <p:stCondLst>
                                    <p:cond delay="0"/>
                                  </p:stCondLst>
                                  <p:childTnLst>
                                    <p:set>
                                      <p:cBhvr>
                                        <p:cTn id="638" dur="1" fill="hold">
                                          <p:stCondLst>
                                            <p:cond delay="0"/>
                                          </p:stCondLst>
                                        </p:cTn>
                                        <p:tgtEl>
                                          <p:spTgt spid="610"/>
                                        </p:tgtEl>
                                        <p:attrNameLst>
                                          <p:attrName>style.visibility</p:attrName>
                                        </p:attrNameLst>
                                      </p:cBhvr>
                                      <p:to>
                                        <p:strVal val="visible"/>
                                      </p:to>
                                    </p:set>
                                    <p:animEffect transition="in" filter="wipe(left)">
                                      <p:cBhvr>
                                        <p:cTn id="639" dur="500"/>
                                        <p:tgtEl>
                                          <p:spTgt spid="610"/>
                                        </p:tgtEl>
                                      </p:cBhvr>
                                    </p:animEffect>
                                  </p:childTnLst>
                                </p:cTn>
                              </p:par>
                            </p:childTnLst>
                          </p:cTn>
                        </p:par>
                        <p:par>
                          <p:cTn id="640" fill="hold">
                            <p:stCondLst>
                              <p:cond delay="79500"/>
                            </p:stCondLst>
                            <p:childTnLst>
                              <p:par>
                                <p:cTn id="641" presetID="22" presetClass="entr" presetSubtype="8" fill="hold" nodeType="afterEffect">
                                  <p:stCondLst>
                                    <p:cond delay="0"/>
                                  </p:stCondLst>
                                  <p:childTnLst>
                                    <p:set>
                                      <p:cBhvr>
                                        <p:cTn id="642" dur="1" fill="hold">
                                          <p:stCondLst>
                                            <p:cond delay="0"/>
                                          </p:stCondLst>
                                        </p:cTn>
                                        <p:tgtEl>
                                          <p:spTgt spid="611"/>
                                        </p:tgtEl>
                                        <p:attrNameLst>
                                          <p:attrName>style.visibility</p:attrName>
                                        </p:attrNameLst>
                                      </p:cBhvr>
                                      <p:to>
                                        <p:strVal val="visible"/>
                                      </p:to>
                                    </p:set>
                                    <p:animEffect transition="in" filter="wipe(left)">
                                      <p:cBhvr>
                                        <p:cTn id="643" dur="500"/>
                                        <p:tgtEl>
                                          <p:spTgt spid="611"/>
                                        </p:tgtEl>
                                      </p:cBhvr>
                                    </p:animEffect>
                                  </p:childTnLst>
                                </p:cTn>
                              </p:par>
                            </p:childTnLst>
                          </p:cTn>
                        </p:par>
                        <p:par>
                          <p:cTn id="644" fill="hold">
                            <p:stCondLst>
                              <p:cond delay="80000"/>
                            </p:stCondLst>
                            <p:childTnLst>
                              <p:par>
                                <p:cTn id="645" presetID="22" presetClass="entr" presetSubtype="8" fill="hold" nodeType="afterEffect">
                                  <p:stCondLst>
                                    <p:cond delay="0"/>
                                  </p:stCondLst>
                                  <p:childTnLst>
                                    <p:set>
                                      <p:cBhvr>
                                        <p:cTn id="646" dur="1" fill="hold">
                                          <p:stCondLst>
                                            <p:cond delay="0"/>
                                          </p:stCondLst>
                                        </p:cTn>
                                        <p:tgtEl>
                                          <p:spTgt spid="613"/>
                                        </p:tgtEl>
                                        <p:attrNameLst>
                                          <p:attrName>style.visibility</p:attrName>
                                        </p:attrNameLst>
                                      </p:cBhvr>
                                      <p:to>
                                        <p:strVal val="visible"/>
                                      </p:to>
                                    </p:set>
                                    <p:animEffect transition="in" filter="wipe(left)">
                                      <p:cBhvr>
                                        <p:cTn id="647" dur="500"/>
                                        <p:tgtEl>
                                          <p:spTgt spid="613"/>
                                        </p:tgtEl>
                                      </p:cBhvr>
                                    </p:animEffect>
                                  </p:childTnLst>
                                </p:cTn>
                              </p:par>
                            </p:childTnLst>
                          </p:cTn>
                        </p:par>
                        <p:par>
                          <p:cTn id="648" fill="hold">
                            <p:stCondLst>
                              <p:cond delay="80500"/>
                            </p:stCondLst>
                            <p:childTnLst>
                              <p:par>
                                <p:cTn id="649" presetID="22" presetClass="entr" presetSubtype="8" fill="hold" grpId="0" nodeType="afterEffect">
                                  <p:stCondLst>
                                    <p:cond delay="0"/>
                                  </p:stCondLst>
                                  <p:childTnLst>
                                    <p:set>
                                      <p:cBhvr>
                                        <p:cTn id="650" dur="1" fill="hold">
                                          <p:stCondLst>
                                            <p:cond delay="0"/>
                                          </p:stCondLst>
                                        </p:cTn>
                                        <p:tgtEl>
                                          <p:spTgt spid="612"/>
                                        </p:tgtEl>
                                        <p:attrNameLst>
                                          <p:attrName>style.visibility</p:attrName>
                                        </p:attrNameLst>
                                      </p:cBhvr>
                                      <p:to>
                                        <p:strVal val="visible"/>
                                      </p:to>
                                    </p:set>
                                    <p:animEffect transition="in" filter="wipe(left)">
                                      <p:cBhvr>
                                        <p:cTn id="651" dur="500"/>
                                        <p:tgtEl>
                                          <p:spTgt spid="612"/>
                                        </p:tgtEl>
                                      </p:cBhvr>
                                    </p:animEffect>
                                  </p:childTnLst>
                                </p:cTn>
                              </p:par>
                            </p:childTnLst>
                          </p:cTn>
                        </p:par>
                        <p:par>
                          <p:cTn id="652" fill="hold">
                            <p:stCondLst>
                              <p:cond delay="81000"/>
                            </p:stCondLst>
                            <p:childTnLst>
                              <p:par>
                                <p:cTn id="653" presetID="22" presetClass="entr" presetSubtype="8" fill="hold" nodeType="afterEffect">
                                  <p:stCondLst>
                                    <p:cond delay="0"/>
                                  </p:stCondLst>
                                  <p:childTnLst>
                                    <p:set>
                                      <p:cBhvr>
                                        <p:cTn id="654" dur="1" fill="hold">
                                          <p:stCondLst>
                                            <p:cond delay="0"/>
                                          </p:stCondLst>
                                        </p:cTn>
                                        <p:tgtEl>
                                          <p:spTgt spid="614"/>
                                        </p:tgtEl>
                                        <p:attrNameLst>
                                          <p:attrName>style.visibility</p:attrName>
                                        </p:attrNameLst>
                                      </p:cBhvr>
                                      <p:to>
                                        <p:strVal val="visible"/>
                                      </p:to>
                                    </p:set>
                                    <p:animEffect transition="in" filter="wipe(left)">
                                      <p:cBhvr>
                                        <p:cTn id="655" dur="500"/>
                                        <p:tgtEl>
                                          <p:spTgt spid="614"/>
                                        </p:tgtEl>
                                      </p:cBhvr>
                                    </p:animEffect>
                                  </p:childTnLst>
                                </p:cTn>
                              </p:par>
                            </p:childTnLst>
                          </p:cTn>
                        </p:par>
                        <p:par>
                          <p:cTn id="656" fill="hold">
                            <p:stCondLst>
                              <p:cond delay="81500"/>
                            </p:stCondLst>
                            <p:childTnLst>
                              <p:par>
                                <p:cTn id="657" presetID="22" presetClass="entr" presetSubtype="8" fill="hold" nodeType="afterEffect">
                                  <p:stCondLst>
                                    <p:cond delay="0"/>
                                  </p:stCondLst>
                                  <p:childTnLst>
                                    <p:set>
                                      <p:cBhvr>
                                        <p:cTn id="658" dur="1" fill="hold">
                                          <p:stCondLst>
                                            <p:cond delay="0"/>
                                          </p:stCondLst>
                                        </p:cTn>
                                        <p:tgtEl>
                                          <p:spTgt spid="617"/>
                                        </p:tgtEl>
                                        <p:attrNameLst>
                                          <p:attrName>style.visibility</p:attrName>
                                        </p:attrNameLst>
                                      </p:cBhvr>
                                      <p:to>
                                        <p:strVal val="visible"/>
                                      </p:to>
                                    </p:set>
                                    <p:animEffect transition="in" filter="wipe(left)">
                                      <p:cBhvr>
                                        <p:cTn id="659" dur="500"/>
                                        <p:tgtEl>
                                          <p:spTgt spid="617"/>
                                        </p:tgtEl>
                                      </p:cBhvr>
                                    </p:animEffect>
                                  </p:childTnLst>
                                </p:cTn>
                              </p:par>
                            </p:childTnLst>
                          </p:cTn>
                        </p:par>
                        <p:par>
                          <p:cTn id="660" fill="hold">
                            <p:stCondLst>
                              <p:cond delay="82000"/>
                            </p:stCondLst>
                            <p:childTnLst>
                              <p:par>
                                <p:cTn id="661" presetID="22" presetClass="entr" presetSubtype="8" fill="hold" grpId="0" nodeType="afterEffect">
                                  <p:stCondLst>
                                    <p:cond delay="0"/>
                                  </p:stCondLst>
                                  <p:childTnLst>
                                    <p:set>
                                      <p:cBhvr>
                                        <p:cTn id="662" dur="1" fill="hold">
                                          <p:stCondLst>
                                            <p:cond delay="0"/>
                                          </p:stCondLst>
                                        </p:cTn>
                                        <p:tgtEl>
                                          <p:spTgt spid="623"/>
                                        </p:tgtEl>
                                        <p:attrNameLst>
                                          <p:attrName>style.visibility</p:attrName>
                                        </p:attrNameLst>
                                      </p:cBhvr>
                                      <p:to>
                                        <p:strVal val="visible"/>
                                      </p:to>
                                    </p:set>
                                    <p:animEffect transition="in" filter="wipe(left)">
                                      <p:cBhvr>
                                        <p:cTn id="663" dur="500"/>
                                        <p:tgtEl>
                                          <p:spTgt spid="623"/>
                                        </p:tgtEl>
                                      </p:cBhvr>
                                    </p:animEffect>
                                  </p:childTnLst>
                                </p:cTn>
                              </p:par>
                            </p:childTnLst>
                          </p:cTn>
                        </p:par>
                        <p:par>
                          <p:cTn id="664" fill="hold">
                            <p:stCondLst>
                              <p:cond delay="82500"/>
                            </p:stCondLst>
                            <p:childTnLst>
                              <p:par>
                                <p:cTn id="665" presetID="22" presetClass="entr" presetSubtype="8" fill="hold" grpId="0" nodeType="afterEffect">
                                  <p:stCondLst>
                                    <p:cond delay="0"/>
                                  </p:stCondLst>
                                  <p:childTnLst>
                                    <p:set>
                                      <p:cBhvr>
                                        <p:cTn id="666" dur="1" fill="hold">
                                          <p:stCondLst>
                                            <p:cond delay="0"/>
                                          </p:stCondLst>
                                        </p:cTn>
                                        <p:tgtEl>
                                          <p:spTgt spid="624"/>
                                        </p:tgtEl>
                                        <p:attrNameLst>
                                          <p:attrName>style.visibility</p:attrName>
                                        </p:attrNameLst>
                                      </p:cBhvr>
                                      <p:to>
                                        <p:strVal val="visible"/>
                                      </p:to>
                                    </p:set>
                                    <p:animEffect transition="in" filter="wipe(left)">
                                      <p:cBhvr>
                                        <p:cTn id="667" dur="500"/>
                                        <p:tgtEl>
                                          <p:spTgt spid="624"/>
                                        </p:tgtEl>
                                      </p:cBhvr>
                                    </p:animEffect>
                                  </p:childTnLst>
                                </p:cTn>
                              </p:par>
                            </p:childTnLst>
                          </p:cTn>
                        </p:par>
                        <p:par>
                          <p:cTn id="668" fill="hold">
                            <p:stCondLst>
                              <p:cond delay="83000"/>
                            </p:stCondLst>
                            <p:childTnLst>
                              <p:par>
                                <p:cTn id="669" presetID="22" presetClass="entr" presetSubtype="8" fill="hold" nodeType="afterEffect">
                                  <p:stCondLst>
                                    <p:cond delay="0"/>
                                  </p:stCondLst>
                                  <p:childTnLst>
                                    <p:set>
                                      <p:cBhvr>
                                        <p:cTn id="670" dur="1" fill="hold">
                                          <p:stCondLst>
                                            <p:cond delay="0"/>
                                          </p:stCondLst>
                                        </p:cTn>
                                        <p:tgtEl>
                                          <p:spTgt spid="626"/>
                                        </p:tgtEl>
                                        <p:attrNameLst>
                                          <p:attrName>style.visibility</p:attrName>
                                        </p:attrNameLst>
                                      </p:cBhvr>
                                      <p:to>
                                        <p:strVal val="visible"/>
                                      </p:to>
                                    </p:set>
                                    <p:animEffect transition="in" filter="wipe(left)">
                                      <p:cBhvr>
                                        <p:cTn id="671" dur="500"/>
                                        <p:tgtEl>
                                          <p:spTgt spid="626"/>
                                        </p:tgtEl>
                                      </p:cBhvr>
                                    </p:animEffect>
                                  </p:childTnLst>
                                </p:cTn>
                              </p:par>
                            </p:childTnLst>
                          </p:cTn>
                        </p:par>
                        <p:par>
                          <p:cTn id="672" fill="hold">
                            <p:stCondLst>
                              <p:cond delay="83500"/>
                            </p:stCondLst>
                            <p:childTnLst>
                              <p:par>
                                <p:cTn id="673" presetID="22" presetClass="entr" presetSubtype="8" fill="hold" grpId="0" nodeType="afterEffect">
                                  <p:stCondLst>
                                    <p:cond delay="0"/>
                                  </p:stCondLst>
                                  <p:childTnLst>
                                    <p:set>
                                      <p:cBhvr>
                                        <p:cTn id="674" dur="1" fill="hold">
                                          <p:stCondLst>
                                            <p:cond delay="0"/>
                                          </p:stCondLst>
                                        </p:cTn>
                                        <p:tgtEl>
                                          <p:spTgt spid="625"/>
                                        </p:tgtEl>
                                        <p:attrNameLst>
                                          <p:attrName>style.visibility</p:attrName>
                                        </p:attrNameLst>
                                      </p:cBhvr>
                                      <p:to>
                                        <p:strVal val="visible"/>
                                      </p:to>
                                    </p:set>
                                    <p:animEffect transition="in" filter="wipe(left)">
                                      <p:cBhvr>
                                        <p:cTn id="675" dur="500"/>
                                        <p:tgtEl>
                                          <p:spTgt spid="625"/>
                                        </p:tgtEl>
                                      </p:cBhvr>
                                    </p:animEffect>
                                  </p:childTnLst>
                                </p:cTn>
                              </p:par>
                            </p:childTnLst>
                          </p:cTn>
                        </p:par>
                        <p:par>
                          <p:cTn id="676" fill="hold">
                            <p:stCondLst>
                              <p:cond delay="84000"/>
                            </p:stCondLst>
                            <p:childTnLst>
                              <p:par>
                                <p:cTn id="677" presetID="22" presetClass="entr" presetSubtype="8" fill="hold" nodeType="afterEffect">
                                  <p:stCondLst>
                                    <p:cond delay="0"/>
                                  </p:stCondLst>
                                  <p:childTnLst>
                                    <p:set>
                                      <p:cBhvr>
                                        <p:cTn id="678" dur="1" fill="hold">
                                          <p:stCondLst>
                                            <p:cond delay="0"/>
                                          </p:stCondLst>
                                        </p:cTn>
                                        <p:tgtEl>
                                          <p:spTgt spid="628"/>
                                        </p:tgtEl>
                                        <p:attrNameLst>
                                          <p:attrName>style.visibility</p:attrName>
                                        </p:attrNameLst>
                                      </p:cBhvr>
                                      <p:to>
                                        <p:strVal val="visible"/>
                                      </p:to>
                                    </p:set>
                                    <p:animEffect transition="in" filter="wipe(left)">
                                      <p:cBhvr>
                                        <p:cTn id="679" dur="500"/>
                                        <p:tgtEl>
                                          <p:spTgt spid="628"/>
                                        </p:tgtEl>
                                      </p:cBhvr>
                                    </p:animEffect>
                                  </p:childTnLst>
                                </p:cTn>
                              </p:par>
                            </p:childTnLst>
                          </p:cTn>
                        </p:par>
                        <p:par>
                          <p:cTn id="680" fill="hold">
                            <p:stCondLst>
                              <p:cond delay="84500"/>
                            </p:stCondLst>
                            <p:childTnLst>
                              <p:par>
                                <p:cTn id="681" presetID="22" presetClass="entr" presetSubtype="8" fill="hold" grpId="0" nodeType="afterEffect">
                                  <p:stCondLst>
                                    <p:cond delay="0"/>
                                  </p:stCondLst>
                                  <p:childTnLst>
                                    <p:set>
                                      <p:cBhvr>
                                        <p:cTn id="682" dur="1" fill="hold">
                                          <p:stCondLst>
                                            <p:cond delay="0"/>
                                          </p:stCondLst>
                                        </p:cTn>
                                        <p:tgtEl>
                                          <p:spTgt spid="627"/>
                                        </p:tgtEl>
                                        <p:attrNameLst>
                                          <p:attrName>style.visibility</p:attrName>
                                        </p:attrNameLst>
                                      </p:cBhvr>
                                      <p:to>
                                        <p:strVal val="visible"/>
                                      </p:to>
                                    </p:set>
                                    <p:animEffect transition="in" filter="wipe(left)">
                                      <p:cBhvr>
                                        <p:cTn id="683" dur="500"/>
                                        <p:tgtEl>
                                          <p:spTgt spid="627"/>
                                        </p:tgtEl>
                                      </p:cBhvr>
                                    </p:animEffect>
                                  </p:childTnLst>
                                </p:cTn>
                              </p:par>
                            </p:childTnLst>
                          </p:cTn>
                        </p:par>
                        <p:par>
                          <p:cTn id="684" fill="hold">
                            <p:stCondLst>
                              <p:cond delay="85000"/>
                            </p:stCondLst>
                            <p:childTnLst>
                              <p:par>
                                <p:cTn id="685" presetID="22" presetClass="entr" presetSubtype="8" fill="hold" nodeType="afterEffect">
                                  <p:stCondLst>
                                    <p:cond delay="0"/>
                                  </p:stCondLst>
                                  <p:childTnLst>
                                    <p:set>
                                      <p:cBhvr>
                                        <p:cTn id="686" dur="1" fill="hold">
                                          <p:stCondLst>
                                            <p:cond delay="0"/>
                                          </p:stCondLst>
                                        </p:cTn>
                                        <p:tgtEl>
                                          <p:spTgt spid="629"/>
                                        </p:tgtEl>
                                        <p:attrNameLst>
                                          <p:attrName>style.visibility</p:attrName>
                                        </p:attrNameLst>
                                      </p:cBhvr>
                                      <p:to>
                                        <p:strVal val="visible"/>
                                      </p:to>
                                    </p:set>
                                    <p:animEffect transition="in" filter="wipe(left)">
                                      <p:cBhvr>
                                        <p:cTn id="687" dur="500"/>
                                        <p:tgtEl>
                                          <p:spTgt spid="629"/>
                                        </p:tgtEl>
                                      </p:cBhvr>
                                    </p:animEffect>
                                  </p:childTnLst>
                                </p:cTn>
                              </p:par>
                            </p:childTnLst>
                          </p:cTn>
                        </p:par>
                        <p:par>
                          <p:cTn id="688" fill="hold">
                            <p:stCondLst>
                              <p:cond delay="85500"/>
                            </p:stCondLst>
                            <p:childTnLst>
                              <p:par>
                                <p:cTn id="689" presetID="22" presetClass="entr" presetSubtype="8" fill="hold" grpId="0" nodeType="afterEffect">
                                  <p:stCondLst>
                                    <p:cond delay="0"/>
                                  </p:stCondLst>
                                  <p:childTnLst>
                                    <p:set>
                                      <p:cBhvr>
                                        <p:cTn id="690" dur="1" fill="hold">
                                          <p:stCondLst>
                                            <p:cond delay="0"/>
                                          </p:stCondLst>
                                        </p:cTn>
                                        <p:tgtEl>
                                          <p:spTgt spid="630"/>
                                        </p:tgtEl>
                                        <p:attrNameLst>
                                          <p:attrName>style.visibility</p:attrName>
                                        </p:attrNameLst>
                                      </p:cBhvr>
                                      <p:to>
                                        <p:strVal val="visible"/>
                                      </p:to>
                                    </p:set>
                                    <p:animEffect transition="in" filter="wipe(left)">
                                      <p:cBhvr>
                                        <p:cTn id="691" dur="500"/>
                                        <p:tgtEl>
                                          <p:spTgt spid="630"/>
                                        </p:tgtEl>
                                      </p:cBhvr>
                                    </p:animEffect>
                                  </p:childTnLst>
                                </p:cTn>
                              </p:par>
                            </p:childTnLst>
                          </p:cTn>
                        </p:par>
                        <p:par>
                          <p:cTn id="692" fill="hold">
                            <p:stCondLst>
                              <p:cond delay="86000"/>
                            </p:stCondLst>
                            <p:childTnLst>
                              <p:par>
                                <p:cTn id="693" presetID="22" presetClass="entr" presetSubtype="8" fill="hold" nodeType="afterEffect">
                                  <p:stCondLst>
                                    <p:cond delay="0"/>
                                  </p:stCondLst>
                                  <p:childTnLst>
                                    <p:set>
                                      <p:cBhvr>
                                        <p:cTn id="694" dur="1" fill="hold">
                                          <p:stCondLst>
                                            <p:cond delay="0"/>
                                          </p:stCondLst>
                                        </p:cTn>
                                        <p:tgtEl>
                                          <p:spTgt spid="632"/>
                                        </p:tgtEl>
                                        <p:attrNameLst>
                                          <p:attrName>style.visibility</p:attrName>
                                        </p:attrNameLst>
                                      </p:cBhvr>
                                      <p:to>
                                        <p:strVal val="visible"/>
                                      </p:to>
                                    </p:set>
                                    <p:animEffect transition="in" filter="wipe(left)">
                                      <p:cBhvr>
                                        <p:cTn id="695" dur="500"/>
                                        <p:tgtEl>
                                          <p:spTgt spid="632"/>
                                        </p:tgtEl>
                                      </p:cBhvr>
                                    </p:animEffect>
                                  </p:childTnLst>
                                </p:cTn>
                              </p:par>
                            </p:childTnLst>
                          </p:cTn>
                        </p:par>
                        <p:par>
                          <p:cTn id="696" fill="hold">
                            <p:stCondLst>
                              <p:cond delay="86500"/>
                            </p:stCondLst>
                            <p:childTnLst>
                              <p:par>
                                <p:cTn id="697" presetID="22" presetClass="entr" presetSubtype="8" fill="hold" grpId="0" nodeType="afterEffect">
                                  <p:stCondLst>
                                    <p:cond delay="0"/>
                                  </p:stCondLst>
                                  <p:childTnLst>
                                    <p:set>
                                      <p:cBhvr>
                                        <p:cTn id="698" dur="1" fill="hold">
                                          <p:stCondLst>
                                            <p:cond delay="0"/>
                                          </p:stCondLst>
                                        </p:cTn>
                                        <p:tgtEl>
                                          <p:spTgt spid="631"/>
                                        </p:tgtEl>
                                        <p:attrNameLst>
                                          <p:attrName>style.visibility</p:attrName>
                                        </p:attrNameLst>
                                      </p:cBhvr>
                                      <p:to>
                                        <p:strVal val="visible"/>
                                      </p:to>
                                    </p:set>
                                    <p:animEffect transition="in" filter="wipe(left)">
                                      <p:cBhvr>
                                        <p:cTn id="699" dur="500"/>
                                        <p:tgtEl>
                                          <p:spTgt spid="631"/>
                                        </p:tgtEl>
                                      </p:cBhvr>
                                    </p:animEffect>
                                  </p:childTnLst>
                                </p:cTn>
                              </p:par>
                            </p:childTnLst>
                          </p:cTn>
                        </p:par>
                        <p:par>
                          <p:cTn id="700" fill="hold">
                            <p:stCondLst>
                              <p:cond delay="87000"/>
                            </p:stCondLst>
                            <p:childTnLst>
                              <p:par>
                                <p:cTn id="701" presetID="22" presetClass="entr" presetSubtype="8" fill="hold" nodeType="afterEffect">
                                  <p:stCondLst>
                                    <p:cond delay="0"/>
                                  </p:stCondLst>
                                  <p:childTnLst>
                                    <p:set>
                                      <p:cBhvr>
                                        <p:cTn id="702" dur="1" fill="hold">
                                          <p:stCondLst>
                                            <p:cond delay="0"/>
                                          </p:stCondLst>
                                        </p:cTn>
                                        <p:tgtEl>
                                          <p:spTgt spid="634"/>
                                        </p:tgtEl>
                                        <p:attrNameLst>
                                          <p:attrName>style.visibility</p:attrName>
                                        </p:attrNameLst>
                                      </p:cBhvr>
                                      <p:to>
                                        <p:strVal val="visible"/>
                                      </p:to>
                                    </p:set>
                                    <p:animEffect transition="in" filter="wipe(left)">
                                      <p:cBhvr>
                                        <p:cTn id="703" dur="500"/>
                                        <p:tgtEl>
                                          <p:spTgt spid="634"/>
                                        </p:tgtEl>
                                      </p:cBhvr>
                                    </p:animEffect>
                                  </p:childTnLst>
                                </p:cTn>
                              </p:par>
                            </p:childTnLst>
                          </p:cTn>
                        </p:par>
                        <p:par>
                          <p:cTn id="704" fill="hold">
                            <p:stCondLst>
                              <p:cond delay="87500"/>
                            </p:stCondLst>
                            <p:childTnLst>
                              <p:par>
                                <p:cTn id="705" presetID="22" presetClass="entr" presetSubtype="8" fill="hold" grpId="0" nodeType="afterEffect">
                                  <p:stCondLst>
                                    <p:cond delay="0"/>
                                  </p:stCondLst>
                                  <p:childTnLst>
                                    <p:set>
                                      <p:cBhvr>
                                        <p:cTn id="706" dur="1" fill="hold">
                                          <p:stCondLst>
                                            <p:cond delay="0"/>
                                          </p:stCondLst>
                                        </p:cTn>
                                        <p:tgtEl>
                                          <p:spTgt spid="633"/>
                                        </p:tgtEl>
                                        <p:attrNameLst>
                                          <p:attrName>style.visibility</p:attrName>
                                        </p:attrNameLst>
                                      </p:cBhvr>
                                      <p:to>
                                        <p:strVal val="visible"/>
                                      </p:to>
                                    </p:set>
                                    <p:animEffect transition="in" filter="wipe(left)">
                                      <p:cBhvr>
                                        <p:cTn id="707" dur="500"/>
                                        <p:tgtEl>
                                          <p:spTgt spid="633"/>
                                        </p:tgtEl>
                                      </p:cBhvr>
                                    </p:animEffect>
                                  </p:childTnLst>
                                </p:cTn>
                              </p:par>
                            </p:childTnLst>
                          </p:cTn>
                        </p:par>
                        <p:par>
                          <p:cTn id="708" fill="hold">
                            <p:stCondLst>
                              <p:cond delay="88000"/>
                            </p:stCondLst>
                            <p:childTnLst>
                              <p:par>
                                <p:cTn id="709" presetID="22" presetClass="entr" presetSubtype="8" fill="hold" nodeType="afterEffect">
                                  <p:stCondLst>
                                    <p:cond delay="0"/>
                                  </p:stCondLst>
                                  <p:childTnLst>
                                    <p:set>
                                      <p:cBhvr>
                                        <p:cTn id="710" dur="1" fill="hold">
                                          <p:stCondLst>
                                            <p:cond delay="0"/>
                                          </p:stCondLst>
                                        </p:cTn>
                                        <p:tgtEl>
                                          <p:spTgt spid="635"/>
                                        </p:tgtEl>
                                        <p:attrNameLst>
                                          <p:attrName>style.visibility</p:attrName>
                                        </p:attrNameLst>
                                      </p:cBhvr>
                                      <p:to>
                                        <p:strVal val="visible"/>
                                      </p:to>
                                    </p:set>
                                    <p:animEffect transition="in" filter="wipe(left)">
                                      <p:cBhvr>
                                        <p:cTn id="711" dur="500"/>
                                        <p:tgtEl>
                                          <p:spTgt spid="635"/>
                                        </p:tgtEl>
                                      </p:cBhvr>
                                    </p:animEffect>
                                  </p:childTnLst>
                                </p:cTn>
                              </p:par>
                            </p:childTnLst>
                          </p:cTn>
                        </p:par>
                        <p:par>
                          <p:cTn id="712" fill="hold">
                            <p:stCondLst>
                              <p:cond delay="88500"/>
                            </p:stCondLst>
                            <p:childTnLst>
                              <p:par>
                                <p:cTn id="713" presetID="22" presetClass="entr" presetSubtype="8" fill="hold" nodeType="afterEffect">
                                  <p:stCondLst>
                                    <p:cond delay="0"/>
                                  </p:stCondLst>
                                  <p:childTnLst>
                                    <p:set>
                                      <p:cBhvr>
                                        <p:cTn id="714" dur="1" fill="hold">
                                          <p:stCondLst>
                                            <p:cond delay="0"/>
                                          </p:stCondLst>
                                        </p:cTn>
                                        <p:tgtEl>
                                          <p:spTgt spid="636"/>
                                        </p:tgtEl>
                                        <p:attrNameLst>
                                          <p:attrName>style.visibility</p:attrName>
                                        </p:attrNameLst>
                                      </p:cBhvr>
                                      <p:to>
                                        <p:strVal val="visible"/>
                                      </p:to>
                                    </p:set>
                                    <p:animEffect transition="in" filter="wipe(left)">
                                      <p:cBhvr>
                                        <p:cTn id="715" dur="500"/>
                                        <p:tgtEl>
                                          <p:spTgt spid="636"/>
                                        </p:tgtEl>
                                      </p:cBhvr>
                                    </p:animEffect>
                                  </p:childTnLst>
                                </p:cTn>
                              </p:par>
                            </p:childTnLst>
                          </p:cTn>
                        </p:par>
                        <p:par>
                          <p:cTn id="716" fill="hold">
                            <p:stCondLst>
                              <p:cond delay="89000"/>
                            </p:stCondLst>
                            <p:childTnLst>
                              <p:par>
                                <p:cTn id="717" presetID="22" presetClass="entr" presetSubtype="8" fill="hold" grpId="0" nodeType="afterEffect">
                                  <p:stCondLst>
                                    <p:cond delay="0"/>
                                  </p:stCondLst>
                                  <p:childTnLst>
                                    <p:set>
                                      <p:cBhvr>
                                        <p:cTn id="718" dur="1" fill="hold">
                                          <p:stCondLst>
                                            <p:cond delay="0"/>
                                          </p:stCondLst>
                                        </p:cTn>
                                        <p:tgtEl>
                                          <p:spTgt spid="637"/>
                                        </p:tgtEl>
                                        <p:attrNameLst>
                                          <p:attrName>style.visibility</p:attrName>
                                        </p:attrNameLst>
                                      </p:cBhvr>
                                      <p:to>
                                        <p:strVal val="visible"/>
                                      </p:to>
                                    </p:set>
                                    <p:animEffect transition="in" filter="wipe(left)">
                                      <p:cBhvr>
                                        <p:cTn id="719" dur="500"/>
                                        <p:tgtEl>
                                          <p:spTgt spid="637"/>
                                        </p:tgtEl>
                                      </p:cBhvr>
                                    </p:animEffect>
                                  </p:childTnLst>
                                </p:cTn>
                              </p:par>
                            </p:childTnLst>
                          </p:cTn>
                        </p:par>
                        <p:par>
                          <p:cTn id="720" fill="hold">
                            <p:stCondLst>
                              <p:cond delay="89500"/>
                            </p:stCondLst>
                            <p:childTnLst>
                              <p:par>
                                <p:cTn id="721" presetID="22" presetClass="entr" presetSubtype="8" fill="hold" grpId="0" nodeType="afterEffect">
                                  <p:stCondLst>
                                    <p:cond delay="0"/>
                                  </p:stCondLst>
                                  <p:childTnLst>
                                    <p:set>
                                      <p:cBhvr>
                                        <p:cTn id="722" dur="1" fill="hold">
                                          <p:stCondLst>
                                            <p:cond delay="0"/>
                                          </p:stCondLst>
                                        </p:cTn>
                                        <p:tgtEl>
                                          <p:spTgt spid="638"/>
                                        </p:tgtEl>
                                        <p:attrNameLst>
                                          <p:attrName>style.visibility</p:attrName>
                                        </p:attrNameLst>
                                      </p:cBhvr>
                                      <p:to>
                                        <p:strVal val="visible"/>
                                      </p:to>
                                    </p:set>
                                    <p:animEffect transition="in" filter="wipe(left)">
                                      <p:cBhvr>
                                        <p:cTn id="723" dur="500"/>
                                        <p:tgtEl>
                                          <p:spTgt spid="638"/>
                                        </p:tgtEl>
                                      </p:cBhvr>
                                    </p:animEffect>
                                  </p:childTnLst>
                                </p:cTn>
                              </p:par>
                            </p:childTnLst>
                          </p:cTn>
                        </p:par>
                        <p:par>
                          <p:cTn id="724" fill="hold">
                            <p:stCondLst>
                              <p:cond delay="90000"/>
                            </p:stCondLst>
                            <p:childTnLst>
                              <p:par>
                                <p:cTn id="725" presetID="22" presetClass="entr" presetSubtype="8" fill="hold" grpId="0" nodeType="afterEffect">
                                  <p:stCondLst>
                                    <p:cond delay="0"/>
                                  </p:stCondLst>
                                  <p:childTnLst>
                                    <p:set>
                                      <p:cBhvr>
                                        <p:cTn id="726" dur="1" fill="hold">
                                          <p:stCondLst>
                                            <p:cond delay="0"/>
                                          </p:stCondLst>
                                        </p:cTn>
                                        <p:tgtEl>
                                          <p:spTgt spid="639"/>
                                        </p:tgtEl>
                                        <p:attrNameLst>
                                          <p:attrName>style.visibility</p:attrName>
                                        </p:attrNameLst>
                                      </p:cBhvr>
                                      <p:to>
                                        <p:strVal val="visible"/>
                                      </p:to>
                                    </p:set>
                                    <p:animEffect transition="in" filter="wipe(left)">
                                      <p:cBhvr>
                                        <p:cTn id="727" dur="500"/>
                                        <p:tgtEl>
                                          <p:spTgt spid="639"/>
                                        </p:tgtEl>
                                      </p:cBhvr>
                                    </p:animEffect>
                                  </p:childTnLst>
                                </p:cTn>
                              </p:par>
                            </p:childTnLst>
                          </p:cTn>
                        </p:par>
                        <p:par>
                          <p:cTn id="728" fill="hold">
                            <p:stCondLst>
                              <p:cond delay="90500"/>
                            </p:stCondLst>
                            <p:childTnLst>
                              <p:par>
                                <p:cTn id="729" presetID="22" presetClass="entr" presetSubtype="8" fill="hold" nodeType="afterEffect">
                                  <p:stCondLst>
                                    <p:cond delay="0"/>
                                  </p:stCondLst>
                                  <p:childTnLst>
                                    <p:set>
                                      <p:cBhvr>
                                        <p:cTn id="730" dur="1" fill="hold">
                                          <p:stCondLst>
                                            <p:cond delay="0"/>
                                          </p:stCondLst>
                                        </p:cTn>
                                        <p:tgtEl>
                                          <p:spTgt spid="641"/>
                                        </p:tgtEl>
                                        <p:attrNameLst>
                                          <p:attrName>style.visibility</p:attrName>
                                        </p:attrNameLst>
                                      </p:cBhvr>
                                      <p:to>
                                        <p:strVal val="visible"/>
                                      </p:to>
                                    </p:set>
                                    <p:animEffect transition="in" filter="wipe(left)">
                                      <p:cBhvr>
                                        <p:cTn id="731" dur="500"/>
                                        <p:tgtEl>
                                          <p:spTgt spid="641"/>
                                        </p:tgtEl>
                                      </p:cBhvr>
                                    </p:animEffect>
                                  </p:childTnLst>
                                </p:cTn>
                              </p:par>
                            </p:childTnLst>
                          </p:cTn>
                        </p:par>
                        <p:par>
                          <p:cTn id="732" fill="hold">
                            <p:stCondLst>
                              <p:cond delay="91000"/>
                            </p:stCondLst>
                            <p:childTnLst>
                              <p:par>
                                <p:cTn id="733" presetID="22" presetClass="entr" presetSubtype="8" fill="hold" grpId="0" nodeType="afterEffect">
                                  <p:stCondLst>
                                    <p:cond delay="0"/>
                                  </p:stCondLst>
                                  <p:childTnLst>
                                    <p:set>
                                      <p:cBhvr>
                                        <p:cTn id="734" dur="1" fill="hold">
                                          <p:stCondLst>
                                            <p:cond delay="0"/>
                                          </p:stCondLst>
                                        </p:cTn>
                                        <p:tgtEl>
                                          <p:spTgt spid="640"/>
                                        </p:tgtEl>
                                        <p:attrNameLst>
                                          <p:attrName>style.visibility</p:attrName>
                                        </p:attrNameLst>
                                      </p:cBhvr>
                                      <p:to>
                                        <p:strVal val="visible"/>
                                      </p:to>
                                    </p:set>
                                    <p:animEffect transition="in" filter="wipe(left)">
                                      <p:cBhvr>
                                        <p:cTn id="735" dur="500"/>
                                        <p:tgtEl>
                                          <p:spTgt spid="640"/>
                                        </p:tgtEl>
                                      </p:cBhvr>
                                    </p:animEffect>
                                  </p:childTnLst>
                                </p:cTn>
                              </p:par>
                            </p:childTnLst>
                          </p:cTn>
                        </p:par>
                        <p:par>
                          <p:cTn id="736" fill="hold">
                            <p:stCondLst>
                              <p:cond delay="91500"/>
                            </p:stCondLst>
                            <p:childTnLst>
                              <p:par>
                                <p:cTn id="737" presetID="22" presetClass="entr" presetSubtype="8" fill="hold" nodeType="afterEffect">
                                  <p:stCondLst>
                                    <p:cond delay="0"/>
                                  </p:stCondLst>
                                  <p:childTnLst>
                                    <p:set>
                                      <p:cBhvr>
                                        <p:cTn id="738" dur="1" fill="hold">
                                          <p:stCondLst>
                                            <p:cond delay="0"/>
                                          </p:stCondLst>
                                        </p:cTn>
                                        <p:tgtEl>
                                          <p:spTgt spid="643"/>
                                        </p:tgtEl>
                                        <p:attrNameLst>
                                          <p:attrName>style.visibility</p:attrName>
                                        </p:attrNameLst>
                                      </p:cBhvr>
                                      <p:to>
                                        <p:strVal val="visible"/>
                                      </p:to>
                                    </p:set>
                                    <p:animEffect transition="in" filter="wipe(left)">
                                      <p:cBhvr>
                                        <p:cTn id="739" dur="500"/>
                                        <p:tgtEl>
                                          <p:spTgt spid="643"/>
                                        </p:tgtEl>
                                      </p:cBhvr>
                                    </p:animEffect>
                                  </p:childTnLst>
                                </p:cTn>
                              </p:par>
                            </p:childTnLst>
                          </p:cTn>
                        </p:par>
                        <p:par>
                          <p:cTn id="740" fill="hold">
                            <p:stCondLst>
                              <p:cond delay="92000"/>
                            </p:stCondLst>
                            <p:childTnLst>
                              <p:par>
                                <p:cTn id="741" presetID="22" presetClass="entr" presetSubtype="8" fill="hold" grpId="0" nodeType="afterEffect">
                                  <p:stCondLst>
                                    <p:cond delay="0"/>
                                  </p:stCondLst>
                                  <p:childTnLst>
                                    <p:set>
                                      <p:cBhvr>
                                        <p:cTn id="742" dur="1" fill="hold">
                                          <p:stCondLst>
                                            <p:cond delay="0"/>
                                          </p:stCondLst>
                                        </p:cTn>
                                        <p:tgtEl>
                                          <p:spTgt spid="642"/>
                                        </p:tgtEl>
                                        <p:attrNameLst>
                                          <p:attrName>style.visibility</p:attrName>
                                        </p:attrNameLst>
                                      </p:cBhvr>
                                      <p:to>
                                        <p:strVal val="visible"/>
                                      </p:to>
                                    </p:set>
                                    <p:animEffect transition="in" filter="wipe(left)">
                                      <p:cBhvr>
                                        <p:cTn id="743" dur="500"/>
                                        <p:tgtEl>
                                          <p:spTgt spid="642"/>
                                        </p:tgtEl>
                                      </p:cBhvr>
                                    </p:animEffect>
                                  </p:childTnLst>
                                </p:cTn>
                              </p:par>
                            </p:childTnLst>
                          </p:cTn>
                        </p:par>
                        <p:par>
                          <p:cTn id="744" fill="hold">
                            <p:stCondLst>
                              <p:cond delay="92500"/>
                            </p:stCondLst>
                            <p:childTnLst>
                              <p:par>
                                <p:cTn id="745" presetID="22" presetClass="entr" presetSubtype="8" fill="hold" nodeType="afterEffect">
                                  <p:stCondLst>
                                    <p:cond delay="0"/>
                                  </p:stCondLst>
                                  <p:childTnLst>
                                    <p:set>
                                      <p:cBhvr>
                                        <p:cTn id="746" dur="1" fill="hold">
                                          <p:stCondLst>
                                            <p:cond delay="0"/>
                                          </p:stCondLst>
                                        </p:cTn>
                                        <p:tgtEl>
                                          <p:spTgt spid="622"/>
                                        </p:tgtEl>
                                        <p:attrNameLst>
                                          <p:attrName>style.visibility</p:attrName>
                                        </p:attrNameLst>
                                      </p:cBhvr>
                                      <p:to>
                                        <p:strVal val="visible"/>
                                      </p:to>
                                    </p:set>
                                    <p:animEffect transition="in" filter="wipe(left)">
                                      <p:cBhvr>
                                        <p:cTn id="747" dur="500"/>
                                        <p:tgtEl>
                                          <p:spTgt spid="622"/>
                                        </p:tgtEl>
                                      </p:cBhvr>
                                    </p:animEffect>
                                  </p:childTnLst>
                                </p:cTn>
                              </p:par>
                            </p:childTnLst>
                          </p:cTn>
                        </p:par>
                        <p:par>
                          <p:cTn id="748" fill="hold">
                            <p:stCondLst>
                              <p:cond delay="93000"/>
                            </p:stCondLst>
                            <p:childTnLst>
                              <p:par>
                                <p:cTn id="749" presetID="22" presetClass="entr" presetSubtype="8" fill="hold" grpId="0" nodeType="afterEffect">
                                  <p:stCondLst>
                                    <p:cond delay="0"/>
                                  </p:stCondLst>
                                  <p:childTnLst>
                                    <p:set>
                                      <p:cBhvr>
                                        <p:cTn id="750" dur="1" fill="hold">
                                          <p:stCondLst>
                                            <p:cond delay="0"/>
                                          </p:stCondLst>
                                        </p:cTn>
                                        <p:tgtEl>
                                          <p:spTgt spid="644"/>
                                        </p:tgtEl>
                                        <p:attrNameLst>
                                          <p:attrName>style.visibility</p:attrName>
                                        </p:attrNameLst>
                                      </p:cBhvr>
                                      <p:to>
                                        <p:strVal val="visible"/>
                                      </p:to>
                                    </p:set>
                                    <p:animEffect transition="in" filter="wipe(left)">
                                      <p:cBhvr>
                                        <p:cTn id="751" dur="500"/>
                                        <p:tgtEl>
                                          <p:spTgt spid="644"/>
                                        </p:tgtEl>
                                      </p:cBhvr>
                                    </p:animEffect>
                                  </p:childTnLst>
                                </p:cTn>
                              </p:par>
                            </p:childTnLst>
                          </p:cTn>
                        </p:par>
                        <p:par>
                          <p:cTn id="752" fill="hold">
                            <p:stCondLst>
                              <p:cond delay="93500"/>
                            </p:stCondLst>
                            <p:childTnLst>
                              <p:par>
                                <p:cTn id="753" presetID="22" presetClass="entr" presetSubtype="8" fill="hold" nodeType="afterEffect">
                                  <p:stCondLst>
                                    <p:cond delay="0"/>
                                  </p:stCondLst>
                                  <p:childTnLst>
                                    <p:set>
                                      <p:cBhvr>
                                        <p:cTn id="754" dur="1" fill="hold">
                                          <p:stCondLst>
                                            <p:cond delay="0"/>
                                          </p:stCondLst>
                                        </p:cTn>
                                        <p:tgtEl>
                                          <p:spTgt spid="645"/>
                                        </p:tgtEl>
                                        <p:attrNameLst>
                                          <p:attrName>style.visibility</p:attrName>
                                        </p:attrNameLst>
                                      </p:cBhvr>
                                      <p:to>
                                        <p:strVal val="visible"/>
                                      </p:to>
                                    </p:set>
                                    <p:animEffect transition="in" filter="wipe(left)">
                                      <p:cBhvr>
                                        <p:cTn id="755" dur="500"/>
                                        <p:tgtEl>
                                          <p:spTgt spid="645"/>
                                        </p:tgtEl>
                                      </p:cBhvr>
                                    </p:animEffect>
                                  </p:childTnLst>
                                </p:cTn>
                              </p:par>
                            </p:childTnLst>
                          </p:cTn>
                        </p:par>
                        <p:par>
                          <p:cTn id="756" fill="hold">
                            <p:stCondLst>
                              <p:cond delay="94000"/>
                            </p:stCondLst>
                            <p:childTnLst>
                              <p:par>
                                <p:cTn id="757" presetID="22" presetClass="entr" presetSubtype="8" fill="hold" grpId="0" nodeType="afterEffect">
                                  <p:stCondLst>
                                    <p:cond delay="0"/>
                                  </p:stCondLst>
                                  <p:childTnLst>
                                    <p:set>
                                      <p:cBhvr>
                                        <p:cTn id="758" dur="1" fill="hold">
                                          <p:stCondLst>
                                            <p:cond delay="0"/>
                                          </p:stCondLst>
                                        </p:cTn>
                                        <p:tgtEl>
                                          <p:spTgt spid="646"/>
                                        </p:tgtEl>
                                        <p:attrNameLst>
                                          <p:attrName>style.visibility</p:attrName>
                                        </p:attrNameLst>
                                      </p:cBhvr>
                                      <p:to>
                                        <p:strVal val="visible"/>
                                      </p:to>
                                    </p:set>
                                    <p:animEffect transition="in" filter="wipe(left)">
                                      <p:cBhvr>
                                        <p:cTn id="759" dur="500"/>
                                        <p:tgtEl>
                                          <p:spTgt spid="646"/>
                                        </p:tgtEl>
                                      </p:cBhvr>
                                    </p:animEffect>
                                  </p:childTnLst>
                                </p:cTn>
                              </p:par>
                            </p:childTnLst>
                          </p:cTn>
                        </p:par>
                        <p:par>
                          <p:cTn id="760" fill="hold">
                            <p:stCondLst>
                              <p:cond delay="94500"/>
                            </p:stCondLst>
                            <p:childTnLst>
                              <p:par>
                                <p:cTn id="761" presetID="22" presetClass="entr" presetSubtype="8" fill="hold" grpId="0" nodeType="afterEffect">
                                  <p:stCondLst>
                                    <p:cond delay="0"/>
                                  </p:stCondLst>
                                  <p:childTnLst>
                                    <p:set>
                                      <p:cBhvr>
                                        <p:cTn id="762" dur="1" fill="hold">
                                          <p:stCondLst>
                                            <p:cond delay="0"/>
                                          </p:stCondLst>
                                        </p:cTn>
                                        <p:tgtEl>
                                          <p:spTgt spid="649"/>
                                        </p:tgtEl>
                                        <p:attrNameLst>
                                          <p:attrName>style.visibility</p:attrName>
                                        </p:attrNameLst>
                                      </p:cBhvr>
                                      <p:to>
                                        <p:strVal val="visible"/>
                                      </p:to>
                                    </p:set>
                                    <p:animEffect transition="in" filter="wipe(left)">
                                      <p:cBhvr>
                                        <p:cTn id="763" dur="500"/>
                                        <p:tgtEl>
                                          <p:spTgt spid="649"/>
                                        </p:tgtEl>
                                      </p:cBhvr>
                                    </p:animEffect>
                                  </p:childTnLst>
                                </p:cTn>
                              </p:par>
                            </p:childTnLst>
                          </p:cTn>
                        </p:par>
                        <p:par>
                          <p:cTn id="764" fill="hold">
                            <p:stCondLst>
                              <p:cond delay="95000"/>
                            </p:stCondLst>
                            <p:childTnLst>
                              <p:par>
                                <p:cTn id="765" presetID="22" presetClass="entr" presetSubtype="8" fill="hold" nodeType="afterEffect">
                                  <p:stCondLst>
                                    <p:cond delay="0"/>
                                  </p:stCondLst>
                                  <p:childTnLst>
                                    <p:set>
                                      <p:cBhvr>
                                        <p:cTn id="766" dur="1" fill="hold">
                                          <p:stCondLst>
                                            <p:cond delay="0"/>
                                          </p:stCondLst>
                                        </p:cTn>
                                        <p:tgtEl>
                                          <p:spTgt spid="650"/>
                                        </p:tgtEl>
                                        <p:attrNameLst>
                                          <p:attrName>style.visibility</p:attrName>
                                        </p:attrNameLst>
                                      </p:cBhvr>
                                      <p:to>
                                        <p:strVal val="visible"/>
                                      </p:to>
                                    </p:set>
                                    <p:animEffect transition="in" filter="wipe(left)">
                                      <p:cBhvr>
                                        <p:cTn id="767" dur="500"/>
                                        <p:tgtEl>
                                          <p:spTgt spid="650"/>
                                        </p:tgtEl>
                                      </p:cBhvr>
                                    </p:animEffect>
                                  </p:childTnLst>
                                </p:cTn>
                              </p:par>
                            </p:childTnLst>
                          </p:cTn>
                        </p:par>
                        <p:par>
                          <p:cTn id="768" fill="hold">
                            <p:stCondLst>
                              <p:cond delay="95500"/>
                            </p:stCondLst>
                            <p:childTnLst>
                              <p:par>
                                <p:cTn id="769" presetID="22" presetClass="entr" presetSubtype="8" fill="hold" nodeType="afterEffect">
                                  <p:stCondLst>
                                    <p:cond delay="0"/>
                                  </p:stCondLst>
                                  <p:childTnLst>
                                    <p:set>
                                      <p:cBhvr>
                                        <p:cTn id="770" dur="1" fill="hold">
                                          <p:stCondLst>
                                            <p:cond delay="0"/>
                                          </p:stCondLst>
                                        </p:cTn>
                                        <p:tgtEl>
                                          <p:spTgt spid="651"/>
                                        </p:tgtEl>
                                        <p:attrNameLst>
                                          <p:attrName>style.visibility</p:attrName>
                                        </p:attrNameLst>
                                      </p:cBhvr>
                                      <p:to>
                                        <p:strVal val="visible"/>
                                      </p:to>
                                    </p:set>
                                    <p:animEffect transition="in" filter="wipe(left)">
                                      <p:cBhvr>
                                        <p:cTn id="771" dur="500"/>
                                        <p:tgtEl>
                                          <p:spTgt spid="651"/>
                                        </p:tgtEl>
                                      </p:cBhvr>
                                    </p:animEffect>
                                  </p:childTnLst>
                                </p:cTn>
                              </p:par>
                            </p:childTnLst>
                          </p:cTn>
                        </p:par>
                        <p:par>
                          <p:cTn id="772" fill="hold">
                            <p:stCondLst>
                              <p:cond delay="96000"/>
                            </p:stCondLst>
                            <p:childTnLst>
                              <p:par>
                                <p:cTn id="773" presetID="22" presetClass="entr" presetSubtype="8" fill="hold" grpId="0" nodeType="afterEffect">
                                  <p:stCondLst>
                                    <p:cond delay="0"/>
                                  </p:stCondLst>
                                  <p:childTnLst>
                                    <p:set>
                                      <p:cBhvr>
                                        <p:cTn id="774" dur="1" fill="hold">
                                          <p:stCondLst>
                                            <p:cond delay="0"/>
                                          </p:stCondLst>
                                        </p:cTn>
                                        <p:tgtEl>
                                          <p:spTgt spid="652"/>
                                        </p:tgtEl>
                                        <p:attrNameLst>
                                          <p:attrName>style.visibility</p:attrName>
                                        </p:attrNameLst>
                                      </p:cBhvr>
                                      <p:to>
                                        <p:strVal val="visible"/>
                                      </p:to>
                                    </p:set>
                                    <p:animEffect transition="in" filter="wipe(left)">
                                      <p:cBhvr>
                                        <p:cTn id="775" dur="500"/>
                                        <p:tgtEl>
                                          <p:spTgt spid="652"/>
                                        </p:tgtEl>
                                      </p:cBhvr>
                                    </p:animEffect>
                                  </p:childTnLst>
                                </p:cTn>
                              </p:par>
                            </p:childTnLst>
                          </p:cTn>
                        </p:par>
                        <p:par>
                          <p:cTn id="776" fill="hold">
                            <p:stCondLst>
                              <p:cond delay="96500"/>
                            </p:stCondLst>
                            <p:childTnLst>
                              <p:par>
                                <p:cTn id="777" presetID="22" presetClass="entr" presetSubtype="8" fill="hold" grpId="0" nodeType="afterEffect">
                                  <p:stCondLst>
                                    <p:cond delay="0"/>
                                  </p:stCondLst>
                                  <p:childTnLst>
                                    <p:set>
                                      <p:cBhvr>
                                        <p:cTn id="778" dur="1" fill="hold">
                                          <p:stCondLst>
                                            <p:cond delay="0"/>
                                          </p:stCondLst>
                                        </p:cTn>
                                        <p:tgtEl>
                                          <p:spTgt spid="653"/>
                                        </p:tgtEl>
                                        <p:attrNameLst>
                                          <p:attrName>style.visibility</p:attrName>
                                        </p:attrNameLst>
                                      </p:cBhvr>
                                      <p:to>
                                        <p:strVal val="visible"/>
                                      </p:to>
                                    </p:set>
                                    <p:animEffect transition="in" filter="wipe(left)">
                                      <p:cBhvr>
                                        <p:cTn id="779" dur="500"/>
                                        <p:tgtEl>
                                          <p:spTgt spid="653"/>
                                        </p:tgtEl>
                                      </p:cBhvr>
                                    </p:animEffect>
                                  </p:childTnLst>
                                </p:cTn>
                              </p:par>
                            </p:childTnLst>
                          </p:cTn>
                        </p:par>
                        <p:par>
                          <p:cTn id="780" fill="hold">
                            <p:stCondLst>
                              <p:cond delay="97000"/>
                            </p:stCondLst>
                            <p:childTnLst>
                              <p:par>
                                <p:cTn id="781" presetID="22" presetClass="entr" presetSubtype="8" fill="hold" nodeType="afterEffect">
                                  <p:stCondLst>
                                    <p:cond delay="0"/>
                                  </p:stCondLst>
                                  <p:childTnLst>
                                    <p:set>
                                      <p:cBhvr>
                                        <p:cTn id="782" dur="1" fill="hold">
                                          <p:stCondLst>
                                            <p:cond delay="0"/>
                                          </p:stCondLst>
                                        </p:cTn>
                                        <p:tgtEl>
                                          <p:spTgt spid="654"/>
                                        </p:tgtEl>
                                        <p:attrNameLst>
                                          <p:attrName>style.visibility</p:attrName>
                                        </p:attrNameLst>
                                      </p:cBhvr>
                                      <p:to>
                                        <p:strVal val="visible"/>
                                      </p:to>
                                    </p:set>
                                    <p:animEffect transition="in" filter="wipe(left)">
                                      <p:cBhvr>
                                        <p:cTn id="783" dur="500"/>
                                        <p:tgtEl>
                                          <p:spTgt spid="654"/>
                                        </p:tgtEl>
                                      </p:cBhvr>
                                    </p:animEffect>
                                  </p:childTnLst>
                                </p:cTn>
                              </p:par>
                            </p:childTnLst>
                          </p:cTn>
                        </p:par>
                        <p:par>
                          <p:cTn id="784" fill="hold">
                            <p:stCondLst>
                              <p:cond delay="97500"/>
                            </p:stCondLst>
                            <p:childTnLst>
                              <p:par>
                                <p:cTn id="785" presetID="22" presetClass="entr" presetSubtype="8" fill="hold" grpId="0" nodeType="afterEffect">
                                  <p:stCondLst>
                                    <p:cond delay="0"/>
                                  </p:stCondLst>
                                  <p:childTnLst>
                                    <p:set>
                                      <p:cBhvr>
                                        <p:cTn id="786" dur="1" fill="hold">
                                          <p:stCondLst>
                                            <p:cond delay="0"/>
                                          </p:stCondLst>
                                        </p:cTn>
                                        <p:tgtEl>
                                          <p:spTgt spid="655"/>
                                        </p:tgtEl>
                                        <p:attrNameLst>
                                          <p:attrName>style.visibility</p:attrName>
                                        </p:attrNameLst>
                                      </p:cBhvr>
                                      <p:to>
                                        <p:strVal val="visible"/>
                                      </p:to>
                                    </p:set>
                                    <p:animEffect transition="in" filter="wipe(left)">
                                      <p:cBhvr>
                                        <p:cTn id="787" dur="500"/>
                                        <p:tgtEl>
                                          <p:spTgt spid="655"/>
                                        </p:tgtEl>
                                      </p:cBhvr>
                                    </p:animEffect>
                                  </p:childTnLst>
                                </p:cTn>
                              </p:par>
                            </p:childTnLst>
                          </p:cTn>
                        </p:par>
                        <p:par>
                          <p:cTn id="788" fill="hold">
                            <p:stCondLst>
                              <p:cond delay="98000"/>
                            </p:stCondLst>
                            <p:childTnLst>
                              <p:par>
                                <p:cTn id="789" presetID="22" presetClass="entr" presetSubtype="8" fill="hold" nodeType="afterEffect">
                                  <p:stCondLst>
                                    <p:cond delay="0"/>
                                  </p:stCondLst>
                                  <p:childTnLst>
                                    <p:set>
                                      <p:cBhvr>
                                        <p:cTn id="790" dur="1" fill="hold">
                                          <p:stCondLst>
                                            <p:cond delay="0"/>
                                          </p:stCondLst>
                                        </p:cTn>
                                        <p:tgtEl>
                                          <p:spTgt spid="656"/>
                                        </p:tgtEl>
                                        <p:attrNameLst>
                                          <p:attrName>style.visibility</p:attrName>
                                        </p:attrNameLst>
                                      </p:cBhvr>
                                      <p:to>
                                        <p:strVal val="visible"/>
                                      </p:to>
                                    </p:set>
                                    <p:animEffect transition="in" filter="wipe(left)">
                                      <p:cBhvr>
                                        <p:cTn id="791" dur="500"/>
                                        <p:tgtEl>
                                          <p:spTgt spid="656"/>
                                        </p:tgtEl>
                                      </p:cBhvr>
                                    </p:animEffect>
                                  </p:childTnLst>
                                </p:cTn>
                              </p:par>
                            </p:childTnLst>
                          </p:cTn>
                        </p:par>
                        <p:par>
                          <p:cTn id="792" fill="hold">
                            <p:stCondLst>
                              <p:cond delay="98500"/>
                            </p:stCondLst>
                            <p:childTnLst>
                              <p:par>
                                <p:cTn id="793" presetID="22" presetClass="entr" presetSubtype="8" fill="hold" grpId="0" nodeType="afterEffect">
                                  <p:stCondLst>
                                    <p:cond delay="0"/>
                                  </p:stCondLst>
                                  <p:childTnLst>
                                    <p:set>
                                      <p:cBhvr>
                                        <p:cTn id="794" dur="1" fill="hold">
                                          <p:stCondLst>
                                            <p:cond delay="0"/>
                                          </p:stCondLst>
                                        </p:cTn>
                                        <p:tgtEl>
                                          <p:spTgt spid="657"/>
                                        </p:tgtEl>
                                        <p:attrNameLst>
                                          <p:attrName>style.visibility</p:attrName>
                                        </p:attrNameLst>
                                      </p:cBhvr>
                                      <p:to>
                                        <p:strVal val="visible"/>
                                      </p:to>
                                    </p:set>
                                    <p:animEffect transition="in" filter="wipe(left)">
                                      <p:cBhvr>
                                        <p:cTn id="795" dur="500"/>
                                        <p:tgtEl>
                                          <p:spTgt spid="657"/>
                                        </p:tgtEl>
                                      </p:cBhvr>
                                    </p:animEffect>
                                  </p:childTnLst>
                                </p:cTn>
                              </p:par>
                            </p:childTnLst>
                          </p:cTn>
                        </p:par>
                        <p:par>
                          <p:cTn id="796" fill="hold">
                            <p:stCondLst>
                              <p:cond delay="99000"/>
                            </p:stCondLst>
                            <p:childTnLst>
                              <p:par>
                                <p:cTn id="797" presetID="22" presetClass="entr" presetSubtype="8" fill="hold" nodeType="afterEffect">
                                  <p:stCondLst>
                                    <p:cond delay="0"/>
                                  </p:stCondLst>
                                  <p:childTnLst>
                                    <p:set>
                                      <p:cBhvr>
                                        <p:cTn id="798" dur="1" fill="hold">
                                          <p:stCondLst>
                                            <p:cond delay="0"/>
                                          </p:stCondLst>
                                        </p:cTn>
                                        <p:tgtEl>
                                          <p:spTgt spid="658"/>
                                        </p:tgtEl>
                                        <p:attrNameLst>
                                          <p:attrName>style.visibility</p:attrName>
                                        </p:attrNameLst>
                                      </p:cBhvr>
                                      <p:to>
                                        <p:strVal val="visible"/>
                                      </p:to>
                                    </p:set>
                                    <p:animEffect transition="in" filter="wipe(left)">
                                      <p:cBhvr>
                                        <p:cTn id="799" dur="500"/>
                                        <p:tgtEl>
                                          <p:spTgt spid="658"/>
                                        </p:tgtEl>
                                      </p:cBhvr>
                                    </p:animEffect>
                                  </p:childTnLst>
                                </p:cTn>
                              </p:par>
                            </p:childTnLst>
                          </p:cTn>
                        </p:par>
                        <p:par>
                          <p:cTn id="800" fill="hold">
                            <p:stCondLst>
                              <p:cond delay="99500"/>
                            </p:stCondLst>
                            <p:childTnLst>
                              <p:par>
                                <p:cTn id="801" presetID="22" presetClass="entr" presetSubtype="8" fill="hold" grpId="0" nodeType="afterEffect">
                                  <p:stCondLst>
                                    <p:cond delay="0"/>
                                  </p:stCondLst>
                                  <p:childTnLst>
                                    <p:set>
                                      <p:cBhvr>
                                        <p:cTn id="802" dur="1" fill="hold">
                                          <p:stCondLst>
                                            <p:cond delay="0"/>
                                          </p:stCondLst>
                                        </p:cTn>
                                        <p:tgtEl>
                                          <p:spTgt spid="659"/>
                                        </p:tgtEl>
                                        <p:attrNameLst>
                                          <p:attrName>style.visibility</p:attrName>
                                        </p:attrNameLst>
                                      </p:cBhvr>
                                      <p:to>
                                        <p:strVal val="visible"/>
                                      </p:to>
                                    </p:set>
                                    <p:animEffect transition="in" filter="wipe(left)">
                                      <p:cBhvr>
                                        <p:cTn id="803" dur="500"/>
                                        <p:tgtEl>
                                          <p:spTgt spid="659"/>
                                        </p:tgtEl>
                                      </p:cBhvr>
                                    </p:animEffect>
                                  </p:childTnLst>
                                </p:cTn>
                              </p:par>
                            </p:childTnLst>
                          </p:cTn>
                        </p:par>
                        <p:par>
                          <p:cTn id="804" fill="hold">
                            <p:stCondLst>
                              <p:cond delay="100000"/>
                            </p:stCondLst>
                            <p:childTnLst>
                              <p:par>
                                <p:cTn id="805" presetID="22" presetClass="entr" presetSubtype="8" fill="hold" nodeType="afterEffect">
                                  <p:stCondLst>
                                    <p:cond delay="0"/>
                                  </p:stCondLst>
                                  <p:childTnLst>
                                    <p:set>
                                      <p:cBhvr>
                                        <p:cTn id="806" dur="1" fill="hold">
                                          <p:stCondLst>
                                            <p:cond delay="0"/>
                                          </p:stCondLst>
                                        </p:cTn>
                                        <p:tgtEl>
                                          <p:spTgt spid="660"/>
                                        </p:tgtEl>
                                        <p:attrNameLst>
                                          <p:attrName>style.visibility</p:attrName>
                                        </p:attrNameLst>
                                      </p:cBhvr>
                                      <p:to>
                                        <p:strVal val="visible"/>
                                      </p:to>
                                    </p:set>
                                    <p:animEffect transition="in" filter="wipe(left)">
                                      <p:cBhvr>
                                        <p:cTn id="807" dur="500"/>
                                        <p:tgtEl>
                                          <p:spTgt spid="660"/>
                                        </p:tgtEl>
                                      </p:cBhvr>
                                    </p:animEffect>
                                  </p:childTnLst>
                                </p:cTn>
                              </p:par>
                            </p:childTnLst>
                          </p:cTn>
                        </p:par>
                        <p:par>
                          <p:cTn id="808" fill="hold">
                            <p:stCondLst>
                              <p:cond delay="100500"/>
                            </p:stCondLst>
                            <p:childTnLst>
                              <p:par>
                                <p:cTn id="809" presetID="22" presetClass="entr" presetSubtype="8" fill="hold" grpId="0" nodeType="afterEffect">
                                  <p:stCondLst>
                                    <p:cond delay="0"/>
                                  </p:stCondLst>
                                  <p:childTnLst>
                                    <p:set>
                                      <p:cBhvr>
                                        <p:cTn id="810" dur="1" fill="hold">
                                          <p:stCondLst>
                                            <p:cond delay="0"/>
                                          </p:stCondLst>
                                        </p:cTn>
                                        <p:tgtEl>
                                          <p:spTgt spid="661"/>
                                        </p:tgtEl>
                                        <p:attrNameLst>
                                          <p:attrName>style.visibility</p:attrName>
                                        </p:attrNameLst>
                                      </p:cBhvr>
                                      <p:to>
                                        <p:strVal val="visible"/>
                                      </p:to>
                                    </p:set>
                                    <p:animEffect transition="in" filter="wipe(left)">
                                      <p:cBhvr>
                                        <p:cTn id="811" dur="500"/>
                                        <p:tgtEl>
                                          <p:spTgt spid="661"/>
                                        </p:tgtEl>
                                      </p:cBhvr>
                                    </p:animEffect>
                                  </p:childTnLst>
                                </p:cTn>
                              </p:par>
                            </p:childTnLst>
                          </p:cTn>
                        </p:par>
                        <p:par>
                          <p:cTn id="812" fill="hold">
                            <p:stCondLst>
                              <p:cond delay="101000"/>
                            </p:stCondLst>
                            <p:childTnLst>
                              <p:par>
                                <p:cTn id="813" presetID="22" presetClass="entr" presetSubtype="8" fill="hold" nodeType="afterEffect">
                                  <p:stCondLst>
                                    <p:cond delay="0"/>
                                  </p:stCondLst>
                                  <p:childTnLst>
                                    <p:set>
                                      <p:cBhvr>
                                        <p:cTn id="814" dur="1" fill="hold">
                                          <p:stCondLst>
                                            <p:cond delay="0"/>
                                          </p:stCondLst>
                                        </p:cTn>
                                        <p:tgtEl>
                                          <p:spTgt spid="662"/>
                                        </p:tgtEl>
                                        <p:attrNameLst>
                                          <p:attrName>style.visibility</p:attrName>
                                        </p:attrNameLst>
                                      </p:cBhvr>
                                      <p:to>
                                        <p:strVal val="visible"/>
                                      </p:to>
                                    </p:set>
                                    <p:animEffect transition="in" filter="wipe(left)">
                                      <p:cBhvr>
                                        <p:cTn id="815" dur="500"/>
                                        <p:tgtEl>
                                          <p:spTgt spid="662"/>
                                        </p:tgtEl>
                                      </p:cBhvr>
                                    </p:animEffect>
                                  </p:childTnLst>
                                </p:cTn>
                              </p:par>
                            </p:childTnLst>
                          </p:cTn>
                        </p:par>
                        <p:par>
                          <p:cTn id="816" fill="hold">
                            <p:stCondLst>
                              <p:cond delay="101500"/>
                            </p:stCondLst>
                            <p:childTnLst>
                              <p:par>
                                <p:cTn id="817" presetID="22" presetClass="entr" presetSubtype="8" fill="hold" grpId="0" nodeType="afterEffect">
                                  <p:stCondLst>
                                    <p:cond delay="0"/>
                                  </p:stCondLst>
                                  <p:childTnLst>
                                    <p:set>
                                      <p:cBhvr>
                                        <p:cTn id="818" dur="1" fill="hold">
                                          <p:stCondLst>
                                            <p:cond delay="0"/>
                                          </p:stCondLst>
                                        </p:cTn>
                                        <p:tgtEl>
                                          <p:spTgt spid="663"/>
                                        </p:tgtEl>
                                        <p:attrNameLst>
                                          <p:attrName>style.visibility</p:attrName>
                                        </p:attrNameLst>
                                      </p:cBhvr>
                                      <p:to>
                                        <p:strVal val="visible"/>
                                      </p:to>
                                    </p:set>
                                    <p:animEffect transition="in" filter="wipe(left)">
                                      <p:cBhvr>
                                        <p:cTn id="819" dur="500"/>
                                        <p:tgtEl>
                                          <p:spTgt spid="663"/>
                                        </p:tgtEl>
                                      </p:cBhvr>
                                    </p:animEffect>
                                  </p:childTnLst>
                                </p:cTn>
                              </p:par>
                            </p:childTnLst>
                          </p:cTn>
                        </p:par>
                        <p:par>
                          <p:cTn id="820" fill="hold">
                            <p:stCondLst>
                              <p:cond delay="102000"/>
                            </p:stCondLst>
                            <p:childTnLst>
                              <p:par>
                                <p:cTn id="821" presetID="22" presetClass="entr" presetSubtype="8" fill="hold" nodeType="afterEffect">
                                  <p:stCondLst>
                                    <p:cond delay="0"/>
                                  </p:stCondLst>
                                  <p:childTnLst>
                                    <p:set>
                                      <p:cBhvr>
                                        <p:cTn id="822" dur="1" fill="hold">
                                          <p:stCondLst>
                                            <p:cond delay="0"/>
                                          </p:stCondLst>
                                        </p:cTn>
                                        <p:tgtEl>
                                          <p:spTgt spid="664"/>
                                        </p:tgtEl>
                                        <p:attrNameLst>
                                          <p:attrName>style.visibility</p:attrName>
                                        </p:attrNameLst>
                                      </p:cBhvr>
                                      <p:to>
                                        <p:strVal val="visible"/>
                                      </p:to>
                                    </p:set>
                                    <p:animEffect transition="in" filter="wipe(left)">
                                      <p:cBhvr>
                                        <p:cTn id="823" dur="500"/>
                                        <p:tgtEl>
                                          <p:spTgt spid="664"/>
                                        </p:tgtEl>
                                      </p:cBhvr>
                                    </p:animEffect>
                                  </p:childTnLst>
                                </p:cTn>
                              </p:par>
                            </p:childTnLst>
                          </p:cTn>
                        </p:par>
                        <p:par>
                          <p:cTn id="824" fill="hold">
                            <p:stCondLst>
                              <p:cond delay="102500"/>
                            </p:stCondLst>
                            <p:childTnLst>
                              <p:par>
                                <p:cTn id="825" presetID="22" presetClass="entr" presetSubtype="8" fill="hold" grpId="0" nodeType="afterEffect">
                                  <p:stCondLst>
                                    <p:cond delay="0"/>
                                  </p:stCondLst>
                                  <p:childTnLst>
                                    <p:set>
                                      <p:cBhvr>
                                        <p:cTn id="826" dur="1" fill="hold">
                                          <p:stCondLst>
                                            <p:cond delay="0"/>
                                          </p:stCondLst>
                                        </p:cTn>
                                        <p:tgtEl>
                                          <p:spTgt spid="665"/>
                                        </p:tgtEl>
                                        <p:attrNameLst>
                                          <p:attrName>style.visibility</p:attrName>
                                        </p:attrNameLst>
                                      </p:cBhvr>
                                      <p:to>
                                        <p:strVal val="visible"/>
                                      </p:to>
                                    </p:set>
                                    <p:animEffect transition="in" filter="wipe(left)">
                                      <p:cBhvr>
                                        <p:cTn id="827" dur="500"/>
                                        <p:tgtEl>
                                          <p:spTgt spid="665"/>
                                        </p:tgtEl>
                                      </p:cBhvr>
                                    </p:animEffect>
                                  </p:childTnLst>
                                </p:cTn>
                              </p:par>
                            </p:childTnLst>
                          </p:cTn>
                        </p:par>
                        <p:par>
                          <p:cTn id="828" fill="hold">
                            <p:stCondLst>
                              <p:cond delay="103000"/>
                            </p:stCondLst>
                            <p:childTnLst>
                              <p:par>
                                <p:cTn id="829" presetID="22" presetClass="entr" presetSubtype="8" fill="hold" nodeType="afterEffect">
                                  <p:stCondLst>
                                    <p:cond delay="0"/>
                                  </p:stCondLst>
                                  <p:childTnLst>
                                    <p:set>
                                      <p:cBhvr>
                                        <p:cTn id="830" dur="1" fill="hold">
                                          <p:stCondLst>
                                            <p:cond delay="0"/>
                                          </p:stCondLst>
                                        </p:cTn>
                                        <p:tgtEl>
                                          <p:spTgt spid="666"/>
                                        </p:tgtEl>
                                        <p:attrNameLst>
                                          <p:attrName>style.visibility</p:attrName>
                                        </p:attrNameLst>
                                      </p:cBhvr>
                                      <p:to>
                                        <p:strVal val="visible"/>
                                      </p:to>
                                    </p:set>
                                    <p:animEffect transition="in" filter="wipe(left)">
                                      <p:cBhvr>
                                        <p:cTn id="831" dur="500"/>
                                        <p:tgtEl>
                                          <p:spTgt spid="666"/>
                                        </p:tgtEl>
                                      </p:cBhvr>
                                    </p:animEffect>
                                  </p:childTnLst>
                                </p:cTn>
                              </p:par>
                            </p:childTnLst>
                          </p:cTn>
                        </p:par>
                        <p:par>
                          <p:cTn id="832" fill="hold">
                            <p:stCondLst>
                              <p:cond delay="103500"/>
                            </p:stCondLst>
                            <p:childTnLst>
                              <p:par>
                                <p:cTn id="833" presetID="22" presetClass="entr" presetSubtype="8" fill="hold" grpId="0" nodeType="afterEffect">
                                  <p:stCondLst>
                                    <p:cond delay="0"/>
                                  </p:stCondLst>
                                  <p:childTnLst>
                                    <p:set>
                                      <p:cBhvr>
                                        <p:cTn id="834" dur="1" fill="hold">
                                          <p:stCondLst>
                                            <p:cond delay="0"/>
                                          </p:stCondLst>
                                        </p:cTn>
                                        <p:tgtEl>
                                          <p:spTgt spid="667"/>
                                        </p:tgtEl>
                                        <p:attrNameLst>
                                          <p:attrName>style.visibility</p:attrName>
                                        </p:attrNameLst>
                                      </p:cBhvr>
                                      <p:to>
                                        <p:strVal val="visible"/>
                                      </p:to>
                                    </p:set>
                                    <p:animEffect transition="in" filter="wipe(left)">
                                      <p:cBhvr>
                                        <p:cTn id="835" dur="500"/>
                                        <p:tgtEl>
                                          <p:spTgt spid="667"/>
                                        </p:tgtEl>
                                      </p:cBhvr>
                                    </p:animEffect>
                                  </p:childTnLst>
                                </p:cTn>
                              </p:par>
                            </p:childTnLst>
                          </p:cTn>
                        </p:par>
                        <p:par>
                          <p:cTn id="836" fill="hold">
                            <p:stCondLst>
                              <p:cond delay="104000"/>
                            </p:stCondLst>
                            <p:childTnLst>
                              <p:par>
                                <p:cTn id="837" presetID="22" presetClass="entr" presetSubtype="8" fill="hold" nodeType="afterEffect">
                                  <p:stCondLst>
                                    <p:cond delay="0"/>
                                  </p:stCondLst>
                                  <p:childTnLst>
                                    <p:set>
                                      <p:cBhvr>
                                        <p:cTn id="838" dur="1" fill="hold">
                                          <p:stCondLst>
                                            <p:cond delay="0"/>
                                          </p:stCondLst>
                                        </p:cTn>
                                        <p:tgtEl>
                                          <p:spTgt spid="668"/>
                                        </p:tgtEl>
                                        <p:attrNameLst>
                                          <p:attrName>style.visibility</p:attrName>
                                        </p:attrNameLst>
                                      </p:cBhvr>
                                      <p:to>
                                        <p:strVal val="visible"/>
                                      </p:to>
                                    </p:set>
                                    <p:animEffect transition="in" filter="wipe(left)">
                                      <p:cBhvr>
                                        <p:cTn id="839" dur="500"/>
                                        <p:tgtEl>
                                          <p:spTgt spid="668"/>
                                        </p:tgtEl>
                                      </p:cBhvr>
                                    </p:animEffect>
                                  </p:childTnLst>
                                </p:cTn>
                              </p:par>
                            </p:childTnLst>
                          </p:cTn>
                        </p:par>
                        <p:par>
                          <p:cTn id="840" fill="hold">
                            <p:stCondLst>
                              <p:cond delay="104500"/>
                            </p:stCondLst>
                            <p:childTnLst>
                              <p:par>
                                <p:cTn id="841" presetID="22" presetClass="entr" presetSubtype="8" fill="hold" nodeType="afterEffect">
                                  <p:stCondLst>
                                    <p:cond delay="0"/>
                                  </p:stCondLst>
                                  <p:childTnLst>
                                    <p:set>
                                      <p:cBhvr>
                                        <p:cTn id="842" dur="1" fill="hold">
                                          <p:stCondLst>
                                            <p:cond delay="0"/>
                                          </p:stCondLst>
                                        </p:cTn>
                                        <p:tgtEl>
                                          <p:spTgt spid="670"/>
                                        </p:tgtEl>
                                        <p:attrNameLst>
                                          <p:attrName>style.visibility</p:attrName>
                                        </p:attrNameLst>
                                      </p:cBhvr>
                                      <p:to>
                                        <p:strVal val="visible"/>
                                      </p:to>
                                    </p:set>
                                    <p:animEffect transition="in" filter="wipe(left)">
                                      <p:cBhvr>
                                        <p:cTn id="843" dur="500"/>
                                        <p:tgtEl>
                                          <p:spTgt spid="670"/>
                                        </p:tgtEl>
                                      </p:cBhvr>
                                    </p:animEffect>
                                  </p:childTnLst>
                                </p:cTn>
                              </p:par>
                            </p:childTnLst>
                          </p:cTn>
                        </p:par>
                        <p:par>
                          <p:cTn id="844" fill="hold">
                            <p:stCondLst>
                              <p:cond delay="105000"/>
                            </p:stCondLst>
                            <p:childTnLst>
                              <p:par>
                                <p:cTn id="845" presetID="22" presetClass="entr" presetSubtype="8" fill="hold" grpId="0" nodeType="afterEffect">
                                  <p:stCondLst>
                                    <p:cond delay="0"/>
                                  </p:stCondLst>
                                  <p:childTnLst>
                                    <p:set>
                                      <p:cBhvr>
                                        <p:cTn id="846" dur="1" fill="hold">
                                          <p:stCondLst>
                                            <p:cond delay="0"/>
                                          </p:stCondLst>
                                        </p:cTn>
                                        <p:tgtEl>
                                          <p:spTgt spid="669"/>
                                        </p:tgtEl>
                                        <p:attrNameLst>
                                          <p:attrName>style.visibility</p:attrName>
                                        </p:attrNameLst>
                                      </p:cBhvr>
                                      <p:to>
                                        <p:strVal val="visible"/>
                                      </p:to>
                                    </p:set>
                                    <p:animEffect transition="in" filter="wipe(left)">
                                      <p:cBhvr>
                                        <p:cTn id="847" dur="500"/>
                                        <p:tgtEl>
                                          <p:spTgt spid="669"/>
                                        </p:tgtEl>
                                      </p:cBhvr>
                                    </p:animEffect>
                                  </p:childTnLst>
                                </p:cTn>
                              </p:par>
                            </p:childTnLst>
                          </p:cTn>
                        </p:par>
                        <p:par>
                          <p:cTn id="848" fill="hold">
                            <p:stCondLst>
                              <p:cond delay="105500"/>
                            </p:stCondLst>
                            <p:childTnLst>
                              <p:par>
                                <p:cTn id="849" presetID="22" presetClass="entr" presetSubtype="8" fill="hold" nodeType="afterEffect">
                                  <p:stCondLst>
                                    <p:cond delay="0"/>
                                  </p:stCondLst>
                                  <p:childTnLst>
                                    <p:set>
                                      <p:cBhvr>
                                        <p:cTn id="850" dur="1" fill="hold">
                                          <p:stCondLst>
                                            <p:cond delay="0"/>
                                          </p:stCondLst>
                                        </p:cTn>
                                        <p:tgtEl>
                                          <p:spTgt spid="671"/>
                                        </p:tgtEl>
                                        <p:attrNameLst>
                                          <p:attrName>style.visibility</p:attrName>
                                        </p:attrNameLst>
                                      </p:cBhvr>
                                      <p:to>
                                        <p:strVal val="visible"/>
                                      </p:to>
                                    </p:set>
                                    <p:animEffect transition="in" filter="wipe(left)">
                                      <p:cBhvr>
                                        <p:cTn id="851" dur="500"/>
                                        <p:tgtEl>
                                          <p:spTgt spid="671"/>
                                        </p:tgtEl>
                                      </p:cBhvr>
                                    </p:animEffect>
                                  </p:childTnLst>
                                </p:cTn>
                              </p:par>
                            </p:childTnLst>
                          </p:cTn>
                        </p:par>
                        <p:par>
                          <p:cTn id="852" fill="hold">
                            <p:stCondLst>
                              <p:cond delay="106000"/>
                            </p:stCondLst>
                            <p:childTnLst>
                              <p:par>
                                <p:cTn id="853" presetID="22" presetClass="entr" presetSubtype="8" fill="hold" nodeType="afterEffect">
                                  <p:stCondLst>
                                    <p:cond delay="0"/>
                                  </p:stCondLst>
                                  <p:childTnLst>
                                    <p:set>
                                      <p:cBhvr>
                                        <p:cTn id="854" dur="1" fill="hold">
                                          <p:stCondLst>
                                            <p:cond delay="0"/>
                                          </p:stCondLst>
                                        </p:cTn>
                                        <p:tgtEl>
                                          <p:spTgt spid="672"/>
                                        </p:tgtEl>
                                        <p:attrNameLst>
                                          <p:attrName>style.visibility</p:attrName>
                                        </p:attrNameLst>
                                      </p:cBhvr>
                                      <p:to>
                                        <p:strVal val="visible"/>
                                      </p:to>
                                    </p:set>
                                    <p:animEffect transition="in" filter="wipe(left)">
                                      <p:cBhvr>
                                        <p:cTn id="855" dur="500"/>
                                        <p:tgtEl>
                                          <p:spTgt spid="672"/>
                                        </p:tgtEl>
                                      </p:cBhvr>
                                    </p:animEffect>
                                  </p:childTnLst>
                                </p:cTn>
                              </p:par>
                            </p:childTnLst>
                          </p:cTn>
                        </p:par>
                        <p:par>
                          <p:cTn id="856" fill="hold">
                            <p:stCondLst>
                              <p:cond delay="106500"/>
                            </p:stCondLst>
                            <p:childTnLst>
                              <p:par>
                                <p:cTn id="857" presetID="22" presetClass="entr" presetSubtype="8" fill="hold" grpId="0" nodeType="afterEffect">
                                  <p:stCondLst>
                                    <p:cond delay="0"/>
                                  </p:stCondLst>
                                  <p:childTnLst>
                                    <p:set>
                                      <p:cBhvr>
                                        <p:cTn id="858" dur="1" fill="hold">
                                          <p:stCondLst>
                                            <p:cond delay="0"/>
                                          </p:stCondLst>
                                        </p:cTn>
                                        <p:tgtEl>
                                          <p:spTgt spid="234"/>
                                        </p:tgtEl>
                                        <p:attrNameLst>
                                          <p:attrName>style.visibility</p:attrName>
                                        </p:attrNameLst>
                                      </p:cBhvr>
                                      <p:to>
                                        <p:strVal val="visible"/>
                                      </p:to>
                                    </p:set>
                                    <p:animEffect transition="in" filter="wipe(left)">
                                      <p:cBhvr>
                                        <p:cTn id="859" dur="500"/>
                                        <p:tgtEl>
                                          <p:spTgt spid="234"/>
                                        </p:tgtEl>
                                      </p:cBhvr>
                                    </p:animEffect>
                                  </p:childTnLst>
                                </p:cTn>
                              </p:par>
                            </p:childTnLst>
                          </p:cTn>
                        </p:par>
                        <p:par>
                          <p:cTn id="860" fill="hold">
                            <p:stCondLst>
                              <p:cond delay="107000"/>
                            </p:stCondLst>
                            <p:childTnLst>
                              <p:par>
                                <p:cTn id="861" presetID="22" presetClass="entr" presetSubtype="8" fill="hold" nodeType="afterEffect">
                                  <p:stCondLst>
                                    <p:cond delay="0"/>
                                  </p:stCondLst>
                                  <p:childTnLst>
                                    <p:set>
                                      <p:cBhvr>
                                        <p:cTn id="862" dur="1" fill="hold">
                                          <p:stCondLst>
                                            <p:cond delay="0"/>
                                          </p:stCondLst>
                                        </p:cTn>
                                        <p:tgtEl>
                                          <p:spTgt spid="236"/>
                                        </p:tgtEl>
                                        <p:attrNameLst>
                                          <p:attrName>style.visibility</p:attrName>
                                        </p:attrNameLst>
                                      </p:cBhvr>
                                      <p:to>
                                        <p:strVal val="visible"/>
                                      </p:to>
                                    </p:set>
                                    <p:animEffect transition="in" filter="wipe(left)">
                                      <p:cBhvr>
                                        <p:cTn id="863" dur="500"/>
                                        <p:tgtEl>
                                          <p:spTgt spid="236"/>
                                        </p:tgtEl>
                                      </p:cBhvr>
                                    </p:animEffect>
                                  </p:childTnLst>
                                </p:cTn>
                              </p:par>
                            </p:childTnLst>
                          </p:cTn>
                        </p:par>
                        <p:par>
                          <p:cTn id="864" fill="hold">
                            <p:stCondLst>
                              <p:cond delay="107500"/>
                            </p:stCondLst>
                            <p:childTnLst>
                              <p:par>
                                <p:cTn id="865" presetID="22" presetClass="entr" presetSubtype="8" fill="hold" grpId="0" nodeType="afterEffect">
                                  <p:stCondLst>
                                    <p:cond delay="0"/>
                                  </p:stCondLst>
                                  <p:childTnLst>
                                    <p:set>
                                      <p:cBhvr>
                                        <p:cTn id="866" dur="1" fill="hold">
                                          <p:stCondLst>
                                            <p:cond delay="0"/>
                                          </p:stCondLst>
                                        </p:cTn>
                                        <p:tgtEl>
                                          <p:spTgt spid="235"/>
                                        </p:tgtEl>
                                        <p:attrNameLst>
                                          <p:attrName>style.visibility</p:attrName>
                                        </p:attrNameLst>
                                      </p:cBhvr>
                                      <p:to>
                                        <p:strVal val="visible"/>
                                      </p:to>
                                    </p:set>
                                    <p:animEffect transition="in" filter="wipe(left)">
                                      <p:cBhvr>
                                        <p:cTn id="867" dur="500"/>
                                        <p:tgtEl>
                                          <p:spTgt spid="235"/>
                                        </p:tgtEl>
                                      </p:cBhvr>
                                    </p:animEffect>
                                  </p:childTnLst>
                                </p:cTn>
                              </p:par>
                            </p:childTnLst>
                          </p:cTn>
                        </p:par>
                        <p:par>
                          <p:cTn id="868" fill="hold">
                            <p:stCondLst>
                              <p:cond delay="108000"/>
                            </p:stCondLst>
                            <p:childTnLst>
                              <p:par>
                                <p:cTn id="869" presetID="22" presetClass="entr" presetSubtype="8" fill="hold" nodeType="afterEffect">
                                  <p:stCondLst>
                                    <p:cond delay="0"/>
                                  </p:stCondLst>
                                  <p:childTnLst>
                                    <p:set>
                                      <p:cBhvr>
                                        <p:cTn id="870" dur="1" fill="hold">
                                          <p:stCondLst>
                                            <p:cond delay="0"/>
                                          </p:stCondLst>
                                        </p:cTn>
                                        <p:tgtEl>
                                          <p:spTgt spid="229"/>
                                        </p:tgtEl>
                                        <p:attrNameLst>
                                          <p:attrName>style.visibility</p:attrName>
                                        </p:attrNameLst>
                                      </p:cBhvr>
                                      <p:to>
                                        <p:strVal val="visible"/>
                                      </p:to>
                                    </p:set>
                                    <p:animEffect transition="in" filter="wipe(left)">
                                      <p:cBhvr>
                                        <p:cTn id="871" dur="500"/>
                                        <p:tgtEl>
                                          <p:spTgt spid="229"/>
                                        </p:tgtEl>
                                      </p:cBhvr>
                                    </p:animEffect>
                                  </p:childTnLst>
                                </p:cTn>
                              </p:par>
                            </p:childTnLst>
                          </p:cTn>
                        </p:par>
                        <p:par>
                          <p:cTn id="872" fill="hold">
                            <p:stCondLst>
                              <p:cond delay="108500"/>
                            </p:stCondLst>
                            <p:childTnLst>
                              <p:par>
                                <p:cTn id="873" presetID="22" presetClass="entr" presetSubtype="8" fill="hold" grpId="0" nodeType="afterEffect">
                                  <p:stCondLst>
                                    <p:cond delay="0"/>
                                  </p:stCondLst>
                                  <p:childTnLst>
                                    <p:set>
                                      <p:cBhvr>
                                        <p:cTn id="874" dur="1" fill="hold">
                                          <p:stCondLst>
                                            <p:cond delay="0"/>
                                          </p:stCondLst>
                                        </p:cTn>
                                        <p:tgtEl>
                                          <p:spTgt spid="237"/>
                                        </p:tgtEl>
                                        <p:attrNameLst>
                                          <p:attrName>style.visibility</p:attrName>
                                        </p:attrNameLst>
                                      </p:cBhvr>
                                      <p:to>
                                        <p:strVal val="visible"/>
                                      </p:to>
                                    </p:set>
                                    <p:animEffect transition="in" filter="wipe(left)">
                                      <p:cBhvr>
                                        <p:cTn id="875" dur="500"/>
                                        <p:tgtEl>
                                          <p:spTgt spid="237"/>
                                        </p:tgtEl>
                                      </p:cBhvr>
                                    </p:animEffect>
                                  </p:childTnLst>
                                </p:cTn>
                              </p:par>
                            </p:childTnLst>
                          </p:cTn>
                        </p:par>
                        <p:par>
                          <p:cTn id="876" fill="hold">
                            <p:stCondLst>
                              <p:cond delay="109000"/>
                            </p:stCondLst>
                            <p:childTnLst>
                              <p:par>
                                <p:cTn id="877" presetID="22" presetClass="entr" presetSubtype="8" fill="hold" nodeType="afterEffect">
                                  <p:stCondLst>
                                    <p:cond delay="0"/>
                                  </p:stCondLst>
                                  <p:childTnLst>
                                    <p:set>
                                      <p:cBhvr>
                                        <p:cTn id="878" dur="1" fill="hold">
                                          <p:stCondLst>
                                            <p:cond delay="0"/>
                                          </p:stCondLst>
                                        </p:cTn>
                                        <p:tgtEl>
                                          <p:spTgt spid="238"/>
                                        </p:tgtEl>
                                        <p:attrNameLst>
                                          <p:attrName>style.visibility</p:attrName>
                                        </p:attrNameLst>
                                      </p:cBhvr>
                                      <p:to>
                                        <p:strVal val="visible"/>
                                      </p:to>
                                    </p:set>
                                    <p:animEffect transition="in" filter="wipe(left)">
                                      <p:cBhvr>
                                        <p:cTn id="879" dur="500"/>
                                        <p:tgtEl>
                                          <p:spTgt spid="238"/>
                                        </p:tgtEl>
                                      </p:cBhvr>
                                    </p:animEffect>
                                  </p:childTnLst>
                                </p:cTn>
                              </p:par>
                            </p:childTnLst>
                          </p:cTn>
                        </p:par>
                        <p:par>
                          <p:cTn id="880" fill="hold">
                            <p:stCondLst>
                              <p:cond delay="109500"/>
                            </p:stCondLst>
                            <p:childTnLst>
                              <p:par>
                                <p:cTn id="881" presetID="22" presetClass="entr" presetSubtype="8" fill="hold" grpId="0" nodeType="afterEffect">
                                  <p:stCondLst>
                                    <p:cond delay="0"/>
                                  </p:stCondLst>
                                  <p:childTnLst>
                                    <p:set>
                                      <p:cBhvr>
                                        <p:cTn id="882" dur="1" fill="hold">
                                          <p:stCondLst>
                                            <p:cond delay="0"/>
                                          </p:stCondLst>
                                        </p:cTn>
                                        <p:tgtEl>
                                          <p:spTgt spid="239"/>
                                        </p:tgtEl>
                                        <p:attrNameLst>
                                          <p:attrName>style.visibility</p:attrName>
                                        </p:attrNameLst>
                                      </p:cBhvr>
                                      <p:to>
                                        <p:strVal val="visible"/>
                                      </p:to>
                                    </p:set>
                                    <p:animEffect transition="in" filter="wipe(left)">
                                      <p:cBhvr>
                                        <p:cTn id="883" dur="500"/>
                                        <p:tgtEl>
                                          <p:spTgt spid="239"/>
                                        </p:tgtEl>
                                      </p:cBhvr>
                                    </p:animEffect>
                                  </p:childTnLst>
                                </p:cTn>
                              </p:par>
                            </p:childTnLst>
                          </p:cTn>
                        </p:par>
                        <p:par>
                          <p:cTn id="884" fill="hold">
                            <p:stCondLst>
                              <p:cond delay="110000"/>
                            </p:stCondLst>
                            <p:childTnLst>
                              <p:par>
                                <p:cTn id="885" presetID="22" presetClass="entr" presetSubtype="8" fill="hold" grpId="0" nodeType="afterEffect">
                                  <p:stCondLst>
                                    <p:cond delay="0"/>
                                  </p:stCondLst>
                                  <p:childTnLst>
                                    <p:set>
                                      <p:cBhvr>
                                        <p:cTn id="886" dur="1" fill="hold">
                                          <p:stCondLst>
                                            <p:cond delay="0"/>
                                          </p:stCondLst>
                                        </p:cTn>
                                        <p:tgtEl>
                                          <p:spTgt spid="240"/>
                                        </p:tgtEl>
                                        <p:attrNameLst>
                                          <p:attrName>style.visibility</p:attrName>
                                        </p:attrNameLst>
                                      </p:cBhvr>
                                      <p:to>
                                        <p:strVal val="visible"/>
                                      </p:to>
                                    </p:set>
                                    <p:animEffect transition="in" filter="wipe(left)">
                                      <p:cBhvr>
                                        <p:cTn id="887" dur="500"/>
                                        <p:tgtEl>
                                          <p:spTgt spid="240"/>
                                        </p:tgtEl>
                                      </p:cBhvr>
                                    </p:animEffect>
                                  </p:childTnLst>
                                </p:cTn>
                              </p:par>
                            </p:childTnLst>
                          </p:cTn>
                        </p:par>
                        <p:par>
                          <p:cTn id="888" fill="hold">
                            <p:stCondLst>
                              <p:cond delay="110500"/>
                            </p:stCondLst>
                            <p:childTnLst>
                              <p:par>
                                <p:cTn id="889" presetID="22" presetClass="entr" presetSubtype="8" fill="hold" nodeType="afterEffect">
                                  <p:stCondLst>
                                    <p:cond delay="0"/>
                                  </p:stCondLst>
                                  <p:childTnLst>
                                    <p:set>
                                      <p:cBhvr>
                                        <p:cTn id="890" dur="1" fill="hold">
                                          <p:stCondLst>
                                            <p:cond delay="0"/>
                                          </p:stCondLst>
                                        </p:cTn>
                                        <p:tgtEl>
                                          <p:spTgt spid="241"/>
                                        </p:tgtEl>
                                        <p:attrNameLst>
                                          <p:attrName>style.visibility</p:attrName>
                                        </p:attrNameLst>
                                      </p:cBhvr>
                                      <p:to>
                                        <p:strVal val="visible"/>
                                      </p:to>
                                    </p:set>
                                    <p:animEffect transition="in" filter="wipe(left)">
                                      <p:cBhvr>
                                        <p:cTn id="891" dur="500"/>
                                        <p:tgtEl>
                                          <p:spTgt spid="241"/>
                                        </p:tgtEl>
                                      </p:cBhvr>
                                    </p:animEffect>
                                  </p:childTnLst>
                                </p:cTn>
                              </p:par>
                            </p:childTnLst>
                          </p:cTn>
                        </p:par>
                        <p:par>
                          <p:cTn id="892" fill="hold">
                            <p:stCondLst>
                              <p:cond delay="111000"/>
                            </p:stCondLst>
                            <p:childTnLst>
                              <p:par>
                                <p:cTn id="893" presetID="22" presetClass="entr" presetSubtype="8" fill="hold" nodeType="afterEffect">
                                  <p:stCondLst>
                                    <p:cond delay="0"/>
                                  </p:stCondLst>
                                  <p:childTnLst>
                                    <p:set>
                                      <p:cBhvr>
                                        <p:cTn id="894" dur="1" fill="hold">
                                          <p:stCondLst>
                                            <p:cond delay="0"/>
                                          </p:stCondLst>
                                        </p:cTn>
                                        <p:tgtEl>
                                          <p:spTgt spid="242"/>
                                        </p:tgtEl>
                                        <p:attrNameLst>
                                          <p:attrName>style.visibility</p:attrName>
                                        </p:attrNameLst>
                                      </p:cBhvr>
                                      <p:to>
                                        <p:strVal val="visible"/>
                                      </p:to>
                                    </p:set>
                                    <p:animEffect transition="in" filter="wipe(left)">
                                      <p:cBhvr>
                                        <p:cTn id="895" dur="500"/>
                                        <p:tgtEl>
                                          <p:spTgt spid="242"/>
                                        </p:tgtEl>
                                      </p:cBhvr>
                                    </p:animEffect>
                                  </p:childTnLst>
                                </p:cTn>
                              </p:par>
                            </p:childTnLst>
                          </p:cTn>
                        </p:par>
                        <p:par>
                          <p:cTn id="896" fill="hold">
                            <p:stCondLst>
                              <p:cond delay="111500"/>
                            </p:stCondLst>
                            <p:childTnLst>
                              <p:par>
                                <p:cTn id="897" presetID="22" presetClass="entr" presetSubtype="8" fill="hold" grpId="0" nodeType="afterEffect">
                                  <p:stCondLst>
                                    <p:cond delay="0"/>
                                  </p:stCondLst>
                                  <p:childTnLst>
                                    <p:set>
                                      <p:cBhvr>
                                        <p:cTn id="898" dur="1" fill="hold">
                                          <p:stCondLst>
                                            <p:cond delay="0"/>
                                          </p:stCondLst>
                                        </p:cTn>
                                        <p:tgtEl>
                                          <p:spTgt spid="243"/>
                                        </p:tgtEl>
                                        <p:attrNameLst>
                                          <p:attrName>style.visibility</p:attrName>
                                        </p:attrNameLst>
                                      </p:cBhvr>
                                      <p:to>
                                        <p:strVal val="visible"/>
                                      </p:to>
                                    </p:set>
                                    <p:animEffect transition="in" filter="wipe(left)">
                                      <p:cBhvr>
                                        <p:cTn id="899" dur="500"/>
                                        <p:tgtEl>
                                          <p:spTgt spid="243"/>
                                        </p:tgtEl>
                                      </p:cBhvr>
                                    </p:animEffect>
                                  </p:childTnLst>
                                </p:cTn>
                              </p:par>
                            </p:childTnLst>
                          </p:cTn>
                        </p:par>
                        <p:par>
                          <p:cTn id="900" fill="hold">
                            <p:stCondLst>
                              <p:cond delay="112000"/>
                            </p:stCondLst>
                            <p:childTnLst>
                              <p:par>
                                <p:cTn id="901" presetID="22" presetClass="entr" presetSubtype="8" fill="hold" nodeType="afterEffect">
                                  <p:stCondLst>
                                    <p:cond delay="0"/>
                                  </p:stCondLst>
                                  <p:childTnLst>
                                    <p:set>
                                      <p:cBhvr>
                                        <p:cTn id="902" dur="1" fill="hold">
                                          <p:stCondLst>
                                            <p:cond delay="0"/>
                                          </p:stCondLst>
                                        </p:cTn>
                                        <p:tgtEl>
                                          <p:spTgt spid="244"/>
                                        </p:tgtEl>
                                        <p:attrNameLst>
                                          <p:attrName>style.visibility</p:attrName>
                                        </p:attrNameLst>
                                      </p:cBhvr>
                                      <p:to>
                                        <p:strVal val="visible"/>
                                      </p:to>
                                    </p:set>
                                    <p:animEffect transition="in" filter="wipe(left)">
                                      <p:cBhvr>
                                        <p:cTn id="903" dur="500"/>
                                        <p:tgtEl>
                                          <p:spTgt spid="244"/>
                                        </p:tgtEl>
                                      </p:cBhvr>
                                    </p:animEffect>
                                  </p:childTnLst>
                                </p:cTn>
                              </p:par>
                            </p:childTnLst>
                          </p:cTn>
                        </p:par>
                        <p:par>
                          <p:cTn id="904" fill="hold">
                            <p:stCondLst>
                              <p:cond delay="112500"/>
                            </p:stCondLst>
                            <p:childTnLst>
                              <p:par>
                                <p:cTn id="905" presetID="22" presetClass="entr" presetSubtype="8" fill="hold" grpId="0" nodeType="afterEffect">
                                  <p:stCondLst>
                                    <p:cond delay="0"/>
                                  </p:stCondLst>
                                  <p:childTnLst>
                                    <p:set>
                                      <p:cBhvr>
                                        <p:cTn id="906" dur="1" fill="hold">
                                          <p:stCondLst>
                                            <p:cond delay="0"/>
                                          </p:stCondLst>
                                        </p:cTn>
                                        <p:tgtEl>
                                          <p:spTgt spid="245"/>
                                        </p:tgtEl>
                                        <p:attrNameLst>
                                          <p:attrName>style.visibility</p:attrName>
                                        </p:attrNameLst>
                                      </p:cBhvr>
                                      <p:to>
                                        <p:strVal val="visible"/>
                                      </p:to>
                                    </p:set>
                                    <p:animEffect transition="in" filter="wipe(left)">
                                      <p:cBhvr>
                                        <p:cTn id="907" dur="500"/>
                                        <p:tgtEl>
                                          <p:spTgt spid="245"/>
                                        </p:tgtEl>
                                      </p:cBhvr>
                                    </p:animEffect>
                                  </p:childTnLst>
                                </p:cTn>
                              </p:par>
                            </p:childTnLst>
                          </p:cTn>
                        </p:par>
                        <p:par>
                          <p:cTn id="908" fill="hold">
                            <p:stCondLst>
                              <p:cond delay="113000"/>
                            </p:stCondLst>
                            <p:childTnLst>
                              <p:par>
                                <p:cTn id="909" presetID="22" presetClass="entr" presetSubtype="8" fill="hold" nodeType="afterEffect">
                                  <p:stCondLst>
                                    <p:cond delay="0"/>
                                  </p:stCondLst>
                                  <p:childTnLst>
                                    <p:set>
                                      <p:cBhvr>
                                        <p:cTn id="910" dur="1" fill="hold">
                                          <p:stCondLst>
                                            <p:cond delay="0"/>
                                          </p:stCondLst>
                                        </p:cTn>
                                        <p:tgtEl>
                                          <p:spTgt spid="246"/>
                                        </p:tgtEl>
                                        <p:attrNameLst>
                                          <p:attrName>style.visibility</p:attrName>
                                        </p:attrNameLst>
                                      </p:cBhvr>
                                      <p:to>
                                        <p:strVal val="visible"/>
                                      </p:to>
                                    </p:set>
                                    <p:animEffect transition="in" filter="wipe(left)">
                                      <p:cBhvr>
                                        <p:cTn id="911" dur="500"/>
                                        <p:tgtEl>
                                          <p:spTgt spid="246"/>
                                        </p:tgtEl>
                                      </p:cBhvr>
                                    </p:animEffect>
                                  </p:childTnLst>
                                </p:cTn>
                              </p:par>
                            </p:childTnLst>
                          </p:cTn>
                        </p:par>
                        <p:par>
                          <p:cTn id="912" fill="hold">
                            <p:stCondLst>
                              <p:cond delay="113500"/>
                            </p:stCondLst>
                            <p:childTnLst>
                              <p:par>
                                <p:cTn id="913" presetID="22" presetClass="entr" presetSubtype="8" fill="hold" grpId="0" nodeType="afterEffect">
                                  <p:stCondLst>
                                    <p:cond delay="0"/>
                                  </p:stCondLst>
                                  <p:childTnLst>
                                    <p:set>
                                      <p:cBhvr>
                                        <p:cTn id="914" dur="1" fill="hold">
                                          <p:stCondLst>
                                            <p:cond delay="0"/>
                                          </p:stCondLst>
                                        </p:cTn>
                                        <p:tgtEl>
                                          <p:spTgt spid="253"/>
                                        </p:tgtEl>
                                        <p:attrNameLst>
                                          <p:attrName>style.visibility</p:attrName>
                                        </p:attrNameLst>
                                      </p:cBhvr>
                                      <p:to>
                                        <p:strVal val="visible"/>
                                      </p:to>
                                    </p:set>
                                    <p:animEffect transition="in" filter="wipe(left)">
                                      <p:cBhvr>
                                        <p:cTn id="915" dur="500"/>
                                        <p:tgtEl>
                                          <p:spTgt spid="253"/>
                                        </p:tgtEl>
                                      </p:cBhvr>
                                    </p:animEffect>
                                  </p:childTnLst>
                                </p:cTn>
                              </p:par>
                            </p:childTnLst>
                          </p:cTn>
                        </p:par>
                        <p:par>
                          <p:cTn id="916" fill="hold">
                            <p:stCondLst>
                              <p:cond delay="114000"/>
                            </p:stCondLst>
                            <p:childTnLst>
                              <p:par>
                                <p:cTn id="917" presetID="22" presetClass="entr" presetSubtype="8" fill="hold" nodeType="afterEffect">
                                  <p:stCondLst>
                                    <p:cond delay="0"/>
                                  </p:stCondLst>
                                  <p:childTnLst>
                                    <p:set>
                                      <p:cBhvr>
                                        <p:cTn id="918" dur="1" fill="hold">
                                          <p:stCondLst>
                                            <p:cond delay="0"/>
                                          </p:stCondLst>
                                        </p:cTn>
                                        <p:tgtEl>
                                          <p:spTgt spid="254"/>
                                        </p:tgtEl>
                                        <p:attrNameLst>
                                          <p:attrName>style.visibility</p:attrName>
                                        </p:attrNameLst>
                                      </p:cBhvr>
                                      <p:to>
                                        <p:strVal val="visible"/>
                                      </p:to>
                                    </p:set>
                                    <p:animEffect transition="in" filter="wipe(left)">
                                      <p:cBhvr>
                                        <p:cTn id="919" dur="500"/>
                                        <p:tgtEl>
                                          <p:spTgt spid="254"/>
                                        </p:tgtEl>
                                      </p:cBhvr>
                                    </p:animEffect>
                                  </p:childTnLst>
                                </p:cTn>
                              </p:par>
                            </p:childTnLst>
                          </p:cTn>
                        </p:par>
                        <p:par>
                          <p:cTn id="920" fill="hold">
                            <p:stCondLst>
                              <p:cond delay="114500"/>
                            </p:stCondLst>
                            <p:childTnLst>
                              <p:par>
                                <p:cTn id="921" presetID="22" presetClass="entr" presetSubtype="8" fill="hold" grpId="0" nodeType="afterEffect">
                                  <p:stCondLst>
                                    <p:cond delay="0"/>
                                  </p:stCondLst>
                                  <p:childTnLst>
                                    <p:set>
                                      <p:cBhvr>
                                        <p:cTn id="922" dur="1" fill="hold">
                                          <p:stCondLst>
                                            <p:cond delay="0"/>
                                          </p:stCondLst>
                                        </p:cTn>
                                        <p:tgtEl>
                                          <p:spTgt spid="255"/>
                                        </p:tgtEl>
                                        <p:attrNameLst>
                                          <p:attrName>style.visibility</p:attrName>
                                        </p:attrNameLst>
                                      </p:cBhvr>
                                      <p:to>
                                        <p:strVal val="visible"/>
                                      </p:to>
                                    </p:set>
                                    <p:animEffect transition="in" filter="wipe(left)">
                                      <p:cBhvr>
                                        <p:cTn id="923" dur="500"/>
                                        <p:tgtEl>
                                          <p:spTgt spid="255"/>
                                        </p:tgtEl>
                                      </p:cBhvr>
                                    </p:animEffect>
                                  </p:childTnLst>
                                </p:cTn>
                              </p:par>
                            </p:childTnLst>
                          </p:cTn>
                        </p:par>
                        <p:par>
                          <p:cTn id="924" fill="hold">
                            <p:stCondLst>
                              <p:cond delay="115000"/>
                            </p:stCondLst>
                            <p:childTnLst>
                              <p:par>
                                <p:cTn id="925" presetID="22" presetClass="entr" presetSubtype="8" fill="hold" nodeType="afterEffect">
                                  <p:stCondLst>
                                    <p:cond delay="0"/>
                                  </p:stCondLst>
                                  <p:childTnLst>
                                    <p:set>
                                      <p:cBhvr>
                                        <p:cTn id="926" dur="1" fill="hold">
                                          <p:stCondLst>
                                            <p:cond delay="0"/>
                                          </p:stCondLst>
                                        </p:cTn>
                                        <p:tgtEl>
                                          <p:spTgt spid="256"/>
                                        </p:tgtEl>
                                        <p:attrNameLst>
                                          <p:attrName>style.visibility</p:attrName>
                                        </p:attrNameLst>
                                      </p:cBhvr>
                                      <p:to>
                                        <p:strVal val="visible"/>
                                      </p:to>
                                    </p:set>
                                    <p:animEffect transition="in" filter="wipe(left)">
                                      <p:cBhvr>
                                        <p:cTn id="927" dur="500"/>
                                        <p:tgtEl>
                                          <p:spTgt spid="256"/>
                                        </p:tgtEl>
                                      </p:cBhvr>
                                    </p:animEffect>
                                  </p:childTnLst>
                                </p:cTn>
                              </p:par>
                            </p:childTnLst>
                          </p:cTn>
                        </p:par>
                        <p:par>
                          <p:cTn id="928" fill="hold">
                            <p:stCondLst>
                              <p:cond delay="115500"/>
                            </p:stCondLst>
                            <p:childTnLst>
                              <p:par>
                                <p:cTn id="929" presetID="22" presetClass="entr" presetSubtype="8" fill="hold" grpId="0" nodeType="afterEffect">
                                  <p:stCondLst>
                                    <p:cond delay="0"/>
                                  </p:stCondLst>
                                  <p:childTnLst>
                                    <p:set>
                                      <p:cBhvr>
                                        <p:cTn id="930" dur="1" fill="hold">
                                          <p:stCondLst>
                                            <p:cond delay="0"/>
                                          </p:stCondLst>
                                        </p:cTn>
                                        <p:tgtEl>
                                          <p:spTgt spid="257"/>
                                        </p:tgtEl>
                                        <p:attrNameLst>
                                          <p:attrName>style.visibility</p:attrName>
                                        </p:attrNameLst>
                                      </p:cBhvr>
                                      <p:to>
                                        <p:strVal val="visible"/>
                                      </p:to>
                                    </p:set>
                                    <p:animEffect transition="in" filter="wipe(left)">
                                      <p:cBhvr>
                                        <p:cTn id="931" dur="500"/>
                                        <p:tgtEl>
                                          <p:spTgt spid="257"/>
                                        </p:tgtEl>
                                      </p:cBhvr>
                                    </p:animEffect>
                                  </p:childTnLst>
                                </p:cTn>
                              </p:par>
                            </p:childTnLst>
                          </p:cTn>
                        </p:par>
                        <p:par>
                          <p:cTn id="932" fill="hold">
                            <p:stCondLst>
                              <p:cond delay="116000"/>
                            </p:stCondLst>
                            <p:childTnLst>
                              <p:par>
                                <p:cTn id="933" presetID="22" presetClass="entr" presetSubtype="8" fill="hold" nodeType="afterEffect">
                                  <p:stCondLst>
                                    <p:cond delay="0"/>
                                  </p:stCondLst>
                                  <p:childTnLst>
                                    <p:set>
                                      <p:cBhvr>
                                        <p:cTn id="934" dur="1" fill="hold">
                                          <p:stCondLst>
                                            <p:cond delay="0"/>
                                          </p:stCondLst>
                                        </p:cTn>
                                        <p:tgtEl>
                                          <p:spTgt spid="258"/>
                                        </p:tgtEl>
                                        <p:attrNameLst>
                                          <p:attrName>style.visibility</p:attrName>
                                        </p:attrNameLst>
                                      </p:cBhvr>
                                      <p:to>
                                        <p:strVal val="visible"/>
                                      </p:to>
                                    </p:set>
                                    <p:animEffect transition="in" filter="wipe(left)">
                                      <p:cBhvr>
                                        <p:cTn id="93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304" grpId="0" animBg="1"/>
      <p:bldP spid="311" grpId="0" animBg="1"/>
      <p:bldP spid="334" grpId="0" animBg="1"/>
      <p:bldP spid="338" grpId="0" animBg="1"/>
      <p:bldP spid="344" grpId="0" animBg="1"/>
      <p:bldP spid="346" grpId="0" animBg="1"/>
      <p:bldP spid="348" grpId="0" animBg="1"/>
      <p:bldP spid="351" grpId="0" animBg="1"/>
      <p:bldP spid="356" grpId="0" animBg="1"/>
      <p:bldP spid="358" grpId="0" animBg="1"/>
      <p:bldP spid="361" grpId="0" animBg="1"/>
      <p:bldP spid="362" grpId="0" animBg="1"/>
      <p:bldP spid="364" grpId="0" animBg="1"/>
      <p:bldP spid="369" grpId="0" animBg="1"/>
      <p:bldP spid="370" grpId="0" animBg="1"/>
      <p:bldP spid="371" grpId="0" animBg="1"/>
      <p:bldP spid="374" grpId="0" animBg="1"/>
      <p:bldP spid="376" grpId="0" animBg="1"/>
      <p:bldP spid="379" grpId="0" animBg="1"/>
      <p:bldP spid="380" grpId="0" animBg="1"/>
      <p:bldP spid="382" grpId="0" animBg="1"/>
      <p:bldP spid="384" grpId="0" animBg="1"/>
      <p:bldP spid="387" grpId="0" animBg="1"/>
      <p:bldP spid="388" grpId="0" animBg="1"/>
      <p:bldP spid="389" grpId="0" animBg="1"/>
      <p:bldP spid="392" grpId="0" animBg="1"/>
      <p:bldP spid="394" grpId="0" animBg="1"/>
      <p:bldP spid="397" grpId="0" animBg="1"/>
      <p:bldP spid="402" grpId="0" animBg="1"/>
      <p:bldP spid="409" grpId="0" animBg="1"/>
      <p:bldP spid="413" grpId="0" animBg="1"/>
      <p:bldP spid="416" grpId="0" animBg="1"/>
      <p:bldP spid="423" grpId="0" animBg="1"/>
      <p:bldP spid="505" grpId="0" animBg="1"/>
      <p:bldP spid="509" grpId="0" animBg="1"/>
      <p:bldP spid="513" grpId="0" animBg="1"/>
      <p:bldP spid="516" grpId="0" animBg="1"/>
      <p:bldP spid="520" grpId="0" animBg="1"/>
      <p:bldP spid="523" grpId="0" animBg="1"/>
      <p:bldP spid="526" grpId="0" animBg="1"/>
      <p:bldP spid="529" grpId="0" animBg="1"/>
      <p:bldP spid="539" grpId="0" animBg="1"/>
      <p:bldP spid="540" grpId="0" animBg="1"/>
      <p:bldP spid="542" grpId="0" animBg="1"/>
      <p:bldP spid="544" grpId="0" animBg="1"/>
      <p:bldP spid="546" grpId="0" animBg="1"/>
      <p:bldP spid="548" grpId="0" animBg="1"/>
      <p:bldP spid="550" grpId="0" animBg="1"/>
      <p:bldP spid="552" grpId="0" animBg="1"/>
      <p:bldP spid="554" grpId="0" animBg="1"/>
      <p:bldP spid="556" grpId="0" animBg="1"/>
      <p:bldP spid="561" grpId="0" animBg="1"/>
      <p:bldP spid="566" grpId="0" animBg="1"/>
      <p:bldP spid="568" grpId="0" animBg="1"/>
      <p:bldP spid="570" grpId="0" animBg="1"/>
      <p:bldP spid="573" grpId="0" animBg="1"/>
      <p:bldP spid="574" grpId="0" animBg="1"/>
      <p:bldP spid="576" grpId="0" animBg="1"/>
      <p:bldP spid="580" grpId="0" animBg="1"/>
      <p:bldP spid="581" grpId="0" animBg="1"/>
      <p:bldP spid="582" grpId="0" animBg="1"/>
      <p:bldP spid="583" grpId="0" animBg="1"/>
      <p:bldP spid="585" grpId="0" animBg="1"/>
      <p:bldP spid="587" grpId="0" animBg="1"/>
      <p:bldP spid="589" grpId="0" animBg="1"/>
      <p:bldP spid="592" grpId="0" animBg="1"/>
      <p:bldP spid="596" grpId="0" animBg="1"/>
      <p:bldP spid="598" grpId="0" animBg="1"/>
      <p:bldP spid="600" grpId="0" animBg="1"/>
      <p:bldP spid="602" grpId="0" animBg="1"/>
      <p:bldP spid="604" grpId="0" animBg="1"/>
      <p:bldP spid="606" grpId="0" animBg="1"/>
      <p:bldP spid="608" grpId="0" animBg="1"/>
      <p:bldP spid="610" grpId="0" animBg="1"/>
      <p:bldP spid="612" grpId="0" animBg="1"/>
      <p:bldP spid="623" grpId="0" animBg="1"/>
      <p:bldP spid="624" grpId="0" animBg="1"/>
      <p:bldP spid="625" grpId="0" animBg="1"/>
      <p:bldP spid="627" grpId="0" animBg="1"/>
      <p:bldP spid="630" grpId="0" animBg="1"/>
      <p:bldP spid="631" grpId="0" animBg="1"/>
      <p:bldP spid="633" grpId="0" animBg="1"/>
      <p:bldP spid="637" grpId="0" animBg="1"/>
      <p:bldP spid="638" grpId="0" animBg="1"/>
      <p:bldP spid="639" grpId="0" animBg="1"/>
      <p:bldP spid="640" grpId="0" animBg="1"/>
      <p:bldP spid="642" grpId="0" animBg="1"/>
      <p:bldP spid="644" grpId="0" animBg="1"/>
      <p:bldP spid="646" grpId="0" animBg="1"/>
      <p:bldP spid="649" grpId="0" animBg="1"/>
      <p:bldP spid="652" grpId="0" animBg="1"/>
      <p:bldP spid="653" grpId="0" animBg="1"/>
      <p:bldP spid="655" grpId="0" animBg="1"/>
      <p:bldP spid="657" grpId="0" animBg="1"/>
      <p:bldP spid="659" grpId="0" animBg="1"/>
      <p:bldP spid="661" grpId="0" animBg="1"/>
      <p:bldP spid="663" grpId="0" animBg="1"/>
      <p:bldP spid="665" grpId="0" animBg="1"/>
      <p:bldP spid="667" grpId="0" animBg="1"/>
      <p:bldP spid="669" grpId="0" animBg="1"/>
      <p:bldP spid="234" grpId="0" animBg="1"/>
      <p:bldP spid="235" grpId="0" animBg="1"/>
      <p:bldP spid="237" grpId="0" animBg="1"/>
      <p:bldP spid="239" grpId="0" animBg="1"/>
      <p:bldP spid="240" grpId="0" animBg="1"/>
      <p:bldP spid="243" grpId="0" animBg="1"/>
      <p:bldP spid="245" grpId="0" animBg="1"/>
      <p:bldP spid="253" grpId="0" animBg="1"/>
      <p:bldP spid="255" grpId="0" animBg="1"/>
      <p:bldP spid="257" grpId="0" animBg="1"/>
    </p:bldLst>
  </p:timing>
</p:sldLayout>
</file>

<file path=ppt/slideLayouts/slideLayout574.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247" name="Rectangle 246"/>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3" name="Rectangle 2"/>
          <p:cNvSpPr/>
          <p:nvPr userDrawn="1"/>
        </p:nvSpPr>
        <p:spPr>
          <a:xfrm>
            <a:off x="0" y="-30574"/>
            <a:ext cx="9161000" cy="6888574"/>
          </a:xfrm>
          <a:prstGeom prst="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92429" y="5825275"/>
            <a:ext cx="1463659" cy="410974"/>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61359" y="6160049"/>
            <a:ext cx="1546848" cy="255494"/>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p:cNvCxnSpPr>
          <p:nvPr userDrawn="1"/>
        </p:nvCxnSpPr>
        <p:spPr>
          <a:xfrm flipV="1">
            <a:off x="3546559" y="5109817"/>
            <a:ext cx="242400" cy="578111"/>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546559" y="5687928"/>
            <a:ext cx="214800" cy="727615"/>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942364" y="5593804"/>
            <a:ext cx="358164" cy="949761"/>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74441" y="5825275"/>
            <a:ext cx="117988" cy="4808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92429" y="4930523"/>
            <a:ext cx="1491259" cy="89475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98972" y="4263639"/>
            <a:ext cx="804251" cy="36718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p:cNvCxnSpPr>
          <p:nvPr userDrawn="1"/>
        </p:nvCxnSpPr>
        <p:spPr>
          <a:xfrm>
            <a:off x="184441" y="4756075"/>
            <a:ext cx="2243148" cy="402301"/>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endCxn id="361" idx="3"/>
          </p:cNvCxnSpPr>
          <p:nvPr userDrawn="1"/>
        </p:nvCxnSpPr>
        <p:spPr>
          <a:xfrm>
            <a:off x="6798212" y="4970481"/>
            <a:ext cx="532865" cy="930993"/>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149707" y="4979082"/>
            <a:ext cx="648505" cy="619199"/>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430537" y="4970482"/>
            <a:ext cx="367675" cy="8070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64618" y="4970482"/>
            <a:ext cx="33594" cy="868391"/>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p:cNvCxnSpPr>
          <p:nvPr userDrawn="1"/>
        </p:nvCxnSpPr>
        <p:spPr>
          <a:xfrm flipH="1" flipV="1">
            <a:off x="6798212" y="4970481"/>
            <a:ext cx="290465" cy="86060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98212" y="4979082"/>
            <a:ext cx="670930" cy="611496"/>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54718" y="4272239"/>
            <a:ext cx="648505" cy="61919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135548" y="4263639"/>
            <a:ext cx="367675" cy="807093"/>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69629" y="4263639"/>
            <a:ext cx="33594" cy="868391"/>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p:cNvCxnSpPr>
          <p:nvPr userDrawn="1"/>
        </p:nvCxnSpPr>
        <p:spPr>
          <a:xfrm flipH="1" flipV="1">
            <a:off x="1503223" y="4263638"/>
            <a:ext cx="290465" cy="860608"/>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p:nvPr userDrawn="1"/>
        </p:nvCxnSpPr>
        <p:spPr>
          <a:xfrm flipH="1" flipV="1">
            <a:off x="1503223" y="4272239"/>
            <a:ext cx="670930" cy="611496"/>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p:nvPr userDrawn="1"/>
        </p:nvCxnSpPr>
        <p:spPr>
          <a:xfrm flipH="1" flipV="1">
            <a:off x="1503223" y="4263638"/>
            <a:ext cx="823330" cy="33305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p:nvPr userDrawn="1"/>
        </p:nvCxnSpPr>
        <p:spPr>
          <a:xfrm flipH="1" flipV="1">
            <a:off x="8159582" y="4921922"/>
            <a:ext cx="1649924" cy="667760"/>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sp>
        <p:nvSpPr>
          <p:cNvPr id="304" name="Can 303"/>
          <p:cNvSpPr/>
          <p:nvPr userDrawn="1"/>
        </p:nvSpPr>
        <p:spPr>
          <a:xfrm>
            <a:off x="1793688" y="475122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p:cNvCxnSpPr>
          <p:nvPr userDrawn="1"/>
        </p:nvCxnSpPr>
        <p:spPr>
          <a:xfrm>
            <a:off x="1883688" y="4930523"/>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userDrawn="1"/>
        </p:nvCxnSpPr>
        <p:spPr>
          <a:xfrm>
            <a:off x="2427589" y="5158376"/>
            <a:ext cx="1118970" cy="529554"/>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45" name="Straight Connector 344"/>
          <p:cNvCxnSpPr/>
          <p:nvPr userDrawn="1"/>
        </p:nvCxnSpPr>
        <p:spPr>
          <a:xfrm flipH="1" flipV="1">
            <a:off x="3788959" y="5109818"/>
            <a:ext cx="1739923" cy="667758"/>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userDrawn="1"/>
        </p:nvCxnSpPr>
        <p:spPr>
          <a:xfrm flipV="1">
            <a:off x="3636559" y="5466686"/>
            <a:ext cx="635830" cy="179295"/>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p:cNvCxnSpPr>
          <p:nvPr userDrawn="1"/>
        </p:nvCxnSpPr>
        <p:spPr>
          <a:xfrm flipH="1" flipV="1">
            <a:off x="4272389" y="5466686"/>
            <a:ext cx="1256493" cy="310890"/>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a:stCxn id="344" idx="3"/>
            <a:endCxn id="356" idx="3"/>
          </p:cNvCxnSpPr>
          <p:nvPr userDrawn="1"/>
        </p:nvCxnSpPr>
        <p:spPr>
          <a:xfrm>
            <a:off x="5528882" y="5777576"/>
            <a:ext cx="440825" cy="172457"/>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59" name="Straight Connector 358"/>
          <p:cNvCxnSpPr>
            <a:stCxn id="356" idx="3"/>
          </p:cNvCxnSpPr>
          <p:nvPr userDrawn="1"/>
        </p:nvCxnSpPr>
        <p:spPr>
          <a:xfrm>
            <a:off x="5969707" y="5950033"/>
            <a:ext cx="1118970" cy="529553"/>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88677" y="5901475"/>
            <a:ext cx="242400" cy="578111"/>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2" name="Can 361"/>
          <p:cNvSpPr/>
          <p:nvPr userDrawn="1"/>
        </p:nvSpPr>
        <p:spPr>
          <a:xfrm>
            <a:off x="8981000" y="6389939"/>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331077" y="5901474"/>
            <a:ext cx="1739923" cy="667759"/>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87925" y="5466686"/>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338774" y="5645980"/>
            <a:ext cx="1546848" cy="255495"/>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69707" y="5901474"/>
            <a:ext cx="1361370" cy="48559"/>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302429" y="5645981"/>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84441" y="612687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66088" y="6056955"/>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309989" y="6284808"/>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56088" y="6236249"/>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71359" y="623624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2" name="Can 381"/>
          <p:cNvSpPr/>
          <p:nvPr userDrawn="1"/>
        </p:nvSpPr>
        <p:spPr>
          <a:xfrm>
            <a:off x="5218207" y="5980755"/>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6" name="Straight Connector 405"/>
          <p:cNvCxnSpPr/>
          <p:nvPr userDrawn="1"/>
        </p:nvCxnSpPr>
        <p:spPr>
          <a:xfrm flipH="1">
            <a:off x="1856089" y="5158377"/>
            <a:ext cx="571501" cy="89857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p:cNvCxnSpPr>
          <p:nvPr userDrawn="1"/>
        </p:nvCxnSpPr>
        <p:spPr>
          <a:xfrm flipV="1">
            <a:off x="274441" y="5158376"/>
            <a:ext cx="2153148" cy="114779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75728" y="5158376"/>
            <a:ext cx="51862" cy="505785"/>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85728" y="548486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75728" y="5664161"/>
            <a:ext cx="231861" cy="438272"/>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23" name="Can 422"/>
          <p:cNvSpPr/>
          <p:nvPr userDrawn="1"/>
        </p:nvSpPr>
        <p:spPr>
          <a:xfrm>
            <a:off x="730271" y="6210645"/>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820271" y="6389939"/>
            <a:ext cx="1579718" cy="7416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p:nvPr userDrawn="1"/>
        </p:nvCxnSpPr>
        <p:spPr>
          <a:xfrm flipH="1" flipV="1">
            <a:off x="3403195" y="5465782"/>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9" name="Can 508"/>
          <p:cNvSpPr/>
          <p:nvPr userDrawn="1"/>
        </p:nvSpPr>
        <p:spPr>
          <a:xfrm>
            <a:off x="6059707" y="5418987"/>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340537" y="5598281"/>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74618" y="5659579"/>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98677" y="5651795"/>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79142" y="5411284"/>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2" name="Can 541"/>
          <p:cNvSpPr/>
          <p:nvPr userDrawn="1"/>
        </p:nvSpPr>
        <p:spPr>
          <a:xfrm>
            <a:off x="608972" y="445153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64718" y="471214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1045548" y="4891438"/>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79629" y="4952736"/>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331077" y="5901474"/>
            <a:ext cx="466713" cy="466597"/>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305257" y="618497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95257" y="6364271"/>
            <a:ext cx="543901" cy="227854"/>
          </a:xfrm>
          <a:prstGeom prst="line">
            <a:avLst/>
          </a:prstGeom>
          <a:ln w="3175">
            <a:solidFill>
              <a:srgbClr val="BCFFF9"/>
            </a:solidFill>
          </a:ln>
          <a:effectLst/>
        </p:spPr>
        <p:style>
          <a:lnRef idx="2">
            <a:schemeClr val="accent1"/>
          </a:lnRef>
          <a:fillRef idx="0">
            <a:schemeClr val="accent1"/>
          </a:fillRef>
          <a:effectRef idx="1">
            <a:schemeClr val="accent1"/>
          </a:effectRef>
          <a:fontRef idx="minor">
            <a:schemeClr val="tx1"/>
          </a:fontRef>
        </p:style>
      </p:cxnSp>
      <p:sp>
        <p:nvSpPr>
          <p:cNvPr id="239" name="Can 238"/>
          <p:cNvSpPr/>
          <p:nvPr userDrawn="1"/>
        </p:nvSpPr>
        <p:spPr>
          <a:xfrm>
            <a:off x="2210528" y="6364271"/>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52364" y="5414510"/>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93688" y="6232418"/>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438882" y="559828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6" name="Can 415"/>
          <p:cNvSpPr/>
          <p:nvPr userDrawn="1"/>
        </p:nvSpPr>
        <p:spPr>
          <a:xfrm>
            <a:off x="2517589" y="59231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0" name="Can 289"/>
          <p:cNvSpPr/>
          <p:nvPr userDrawn="1"/>
        </p:nvSpPr>
        <p:spPr>
          <a:xfrm>
            <a:off x="94441" y="457678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an 333"/>
          <p:cNvSpPr/>
          <p:nvPr userDrawn="1"/>
        </p:nvSpPr>
        <p:spPr>
          <a:xfrm>
            <a:off x="3456559" y="5508634"/>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an 355"/>
          <p:cNvSpPr/>
          <p:nvPr userDrawn="1"/>
        </p:nvSpPr>
        <p:spPr>
          <a:xfrm>
            <a:off x="5879707" y="57707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8" name="Can 357"/>
          <p:cNvSpPr/>
          <p:nvPr userDrawn="1"/>
        </p:nvSpPr>
        <p:spPr>
          <a:xfrm>
            <a:off x="6998677" y="630029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1" name="Can 360"/>
          <p:cNvSpPr/>
          <p:nvPr userDrawn="1"/>
        </p:nvSpPr>
        <p:spPr>
          <a:xfrm>
            <a:off x="7241077" y="5722180"/>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703688" y="494495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707790" y="6188777"/>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316" name="Group 315"/>
          <p:cNvGrpSpPr/>
          <p:nvPr userDrawn="1"/>
        </p:nvGrpSpPr>
        <p:grpSpPr>
          <a:xfrm>
            <a:off x="-3084" y="-30574"/>
            <a:ext cx="9164084" cy="6888574"/>
            <a:chOff x="-3084" y="-30574"/>
            <a:chExt cx="9164084" cy="6888574"/>
          </a:xfrm>
        </p:grpSpPr>
        <p:sp>
          <p:nvSpPr>
            <p:cNvPr id="319" name="Rectangle 318"/>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320" name="Rectangle 319"/>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321"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322" name="Picture 32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323"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324"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325" name="Straight Connector 324"/>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5718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5"/>
                                        </p:tgtEl>
                                        <p:attrNameLst>
                                          <p:attrName>style.visibility</p:attrName>
                                        </p:attrNameLst>
                                      </p:cBhvr>
                                      <p:to>
                                        <p:strVal val="visible"/>
                                      </p:to>
                                    </p:set>
                                    <p:animEffect transition="in" filter="wipe(left)">
                                      <p:cBhvr>
                                        <p:cTn id="23" dur="500"/>
                                        <p:tgtEl>
                                          <p:spTgt spid="33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34"/>
                                        </p:tgtEl>
                                        <p:attrNameLst>
                                          <p:attrName>style.visibility</p:attrName>
                                        </p:attrNameLst>
                                      </p:cBhvr>
                                      <p:to>
                                        <p:strVal val="visible"/>
                                      </p:to>
                                    </p:set>
                                    <p:animEffect transition="in" filter="wipe(left)">
                                      <p:cBhvr>
                                        <p:cTn id="27" dur="500"/>
                                        <p:tgtEl>
                                          <p:spTgt spid="334"/>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7"/>
                                        </p:tgtEl>
                                        <p:attrNameLst>
                                          <p:attrName>style.visibility</p:attrName>
                                        </p:attrNameLst>
                                      </p:cBhvr>
                                      <p:to>
                                        <p:strVal val="visible"/>
                                      </p:to>
                                    </p:set>
                                    <p:animEffect transition="in" filter="wipe(left)">
                                      <p:cBhvr>
                                        <p:cTn id="31" dur="500"/>
                                        <p:tgtEl>
                                          <p:spTgt spid="337"/>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45"/>
                                        </p:tgtEl>
                                        <p:attrNameLst>
                                          <p:attrName>style.visibility</p:attrName>
                                        </p:attrNameLst>
                                      </p:cBhvr>
                                      <p:to>
                                        <p:strVal val="visible"/>
                                      </p:to>
                                    </p:set>
                                    <p:animEffect transition="in" filter="wipe(left)">
                                      <p:cBhvr>
                                        <p:cTn id="35" dur="500"/>
                                        <p:tgtEl>
                                          <p:spTgt spid="34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44"/>
                                        </p:tgtEl>
                                        <p:attrNameLst>
                                          <p:attrName>style.visibility</p:attrName>
                                        </p:attrNameLst>
                                      </p:cBhvr>
                                      <p:to>
                                        <p:strVal val="visible"/>
                                      </p:to>
                                    </p:set>
                                    <p:animEffect transition="in" filter="wipe(left)">
                                      <p:cBhvr>
                                        <p:cTn id="39" dur="500"/>
                                        <p:tgtEl>
                                          <p:spTgt spid="344"/>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4"/>
                                        </p:tgtEl>
                                        <p:attrNameLst>
                                          <p:attrName>style.visibility</p:attrName>
                                        </p:attrNameLst>
                                      </p:cBhvr>
                                      <p:to>
                                        <p:strVal val="visible"/>
                                      </p:to>
                                    </p:set>
                                    <p:animEffect transition="in" filter="wipe(left)">
                                      <p:cBhvr>
                                        <p:cTn id="43" dur="500"/>
                                        <p:tgtEl>
                                          <p:spTgt spid="354"/>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left)">
                                      <p:cBhvr>
                                        <p:cTn id="47" dur="500"/>
                                        <p:tgtEl>
                                          <p:spTgt spid="355"/>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57"/>
                                        </p:tgtEl>
                                        <p:attrNameLst>
                                          <p:attrName>style.visibility</p:attrName>
                                        </p:attrNameLst>
                                      </p:cBhvr>
                                      <p:to>
                                        <p:strVal val="visible"/>
                                      </p:to>
                                    </p:set>
                                    <p:animEffect transition="in" filter="wipe(left)">
                                      <p:cBhvr>
                                        <p:cTn id="51" dur="500"/>
                                        <p:tgtEl>
                                          <p:spTgt spid="35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56"/>
                                        </p:tgtEl>
                                        <p:attrNameLst>
                                          <p:attrName>style.visibility</p:attrName>
                                        </p:attrNameLst>
                                      </p:cBhvr>
                                      <p:to>
                                        <p:strVal val="visible"/>
                                      </p:to>
                                    </p:set>
                                    <p:animEffect transition="in" filter="wipe(left)">
                                      <p:cBhvr>
                                        <p:cTn id="55" dur="500"/>
                                        <p:tgtEl>
                                          <p:spTgt spid="356"/>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359"/>
                                        </p:tgtEl>
                                        <p:attrNameLst>
                                          <p:attrName>style.visibility</p:attrName>
                                        </p:attrNameLst>
                                      </p:cBhvr>
                                      <p:to>
                                        <p:strVal val="visible"/>
                                      </p:to>
                                    </p:set>
                                    <p:animEffect transition="in" filter="wipe(left)">
                                      <p:cBhvr>
                                        <p:cTn id="59" dur="500"/>
                                        <p:tgtEl>
                                          <p:spTgt spid="35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358"/>
                                        </p:tgtEl>
                                        <p:attrNameLst>
                                          <p:attrName>style.visibility</p:attrName>
                                        </p:attrNameLst>
                                      </p:cBhvr>
                                      <p:to>
                                        <p:strVal val="visible"/>
                                      </p:to>
                                    </p:set>
                                    <p:animEffect transition="in" filter="wipe(left)">
                                      <p:cBhvr>
                                        <p:cTn id="63" dur="500"/>
                                        <p:tgtEl>
                                          <p:spTgt spid="358"/>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60"/>
                                        </p:tgtEl>
                                        <p:attrNameLst>
                                          <p:attrName>style.visibility</p:attrName>
                                        </p:attrNameLst>
                                      </p:cBhvr>
                                      <p:to>
                                        <p:strVal val="visible"/>
                                      </p:to>
                                    </p:set>
                                    <p:animEffect transition="in" filter="wipe(left)">
                                      <p:cBhvr>
                                        <p:cTn id="67" dur="500"/>
                                        <p:tgtEl>
                                          <p:spTgt spid="360"/>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361"/>
                                        </p:tgtEl>
                                        <p:attrNameLst>
                                          <p:attrName>style.visibility</p:attrName>
                                        </p:attrNameLst>
                                      </p:cBhvr>
                                      <p:to>
                                        <p:strVal val="visible"/>
                                      </p:to>
                                    </p:set>
                                    <p:animEffect transition="in" filter="wipe(left)">
                                      <p:cBhvr>
                                        <p:cTn id="71" dur="500"/>
                                        <p:tgtEl>
                                          <p:spTgt spid="361"/>
                                        </p:tgtEl>
                                      </p:cBhvr>
                                    </p:animEffect>
                                  </p:childTnLst>
                                </p:cTn>
                              </p:par>
                            </p:childTnLst>
                          </p:cTn>
                        </p:par>
                        <p:par>
                          <p:cTn id="72" fill="hold">
                            <p:stCondLst>
                              <p:cond delay="8500"/>
                            </p:stCondLst>
                            <p:childTnLst>
                              <p:par>
                                <p:cTn id="73" presetID="22" presetClass="entr" presetSubtype="8" fill="hold" nodeType="afterEffect">
                                  <p:stCondLst>
                                    <p:cond delay="0"/>
                                  </p:stCondLst>
                                  <p:childTnLst>
                                    <p:set>
                                      <p:cBhvr>
                                        <p:cTn id="74" dur="1" fill="hold">
                                          <p:stCondLst>
                                            <p:cond delay="0"/>
                                          </p:stCondLst>
                                        </p:cTn>
                                        <p:tgtEl>
                                          <p:spTgt spid="363"/>
                                        </p:tgtEl>
                                        <p:attrNameLst>
                                          <p:attrName>style.visibility</p:attrName>
                                        </p:attrNameLst>
                                      </p:cBhvr>
                                      <p:to>
                                        <p:strVal val="visible"/>
                                      </p:to>
                                    </p:set>
                                    <p:animEffect transition="in" filter="wipe(left)">
                                      <p:cBhvr>
                                        <p:cTn id="75" dur="500"/>
                                        <p:tgtEl>
                                          <p:spTgt spid="363"/>
                                        </p:tgtEl>
                                      </p:cBhvr>
                                    </p:animEffect>
                                  </p:childTnLst>
                                </p:cTn>
                              </p:par>
                            </p:childTnLst>
                          </p:cTn>
                        </p:par>
                        <p:par>
                          <p:cTn id="76" fill="hold">
                            <p:stCondLst>
                              <p:cond delay="9000"/>
                            </p:stCondLst>
                            <p:childTnLst>
                              <p:par>
                                <p:cTn id="77" presetID="22" presetClass="entr" presetSubtype="8" fill="hold" grpId="0" nodeType="afterEffect">
                                  <p:stCondLst>
                                    <p:cond delay="0"/>
                                  </p:stCondLst>
                                  <p:childTnLst>
                                    <p:set>
                                      <p:cBhvr>
                                        <p:cTn id="78" dur="1" fill="hold">
                                          <p:stCondLst>
                                            <p:cond delay="0"/>
                                          </p:stCondLst>
                                        </p:cTn>
                                        <p:tgtEl>
                                          <p:spTgt spid="362"/>
                                        </p:tgtEl>
                                        <p:attrNameLst>
                                          <p:attrName>style.visibility</p:attrName>
                                        </p:attrNameLst>
                                      </p:cBhvr>
                                      <p:to>
                                        <p:strVal val="visible"/>
                                      </p:to>
                                    </p:set>
                                    <p:animEffect transition="in" filter="wipe(left)">
                                      <p:cBhvr>
                                        <p:cTn id="79" dur="500"/>
                                        <p:tgtEl>
                                          <p:spTgt spid="362"/>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65"/>
                                        </p:tgtEl>
                                        <p:attrNameLst>
                                          <p:attrName>style.visibility</p:attrName>
                                        </p:attrNameLst>
                                      </p:cBhvr>
                                      <p:to>
                                        <p:strVal val="visible"/>
                                      </p:to>
                                    </p:set>
                                    <p:animEffect transition="in" filter="wipe(left)">
                                      <p:cBhvr>
                                        <p:cTn id="83" dur="500"/>
                                        <p:tgtEl>
                                          <p:spTgt spid="365"/>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64"/>
                                        </p:tgtEl>
                                        <p:attrNameLst>
                                          <p:attrName>style.visibility</p:attrName>
                                        </p:attrNameLst>
                                      </p:cBhvr>
                                      <p:to>
                                        <p:strVal val="visible"/>
                                      </p:to>
                                    </p:set>
                                    <p:animEffect transition="in" filter="wipe(left)">
                                      <p:cBhvr>
                                        <p:cTn id="87" dur="500"/>
                                        <p:tgtEl>
                                          <p:spTgt spid="364"/>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67"/>
                                        </p:tgtEl>
                                        <p:attrNameLst>
                                          <p:attrName>style.visibility</p:attrName>
                                        </p:attrNameLst>
                                      </p:cBhvr>
                                      <p:to>
                                        <p:strVal val="visible"/>
                                      </p:to>
                                    </p:set>
                                    <p:animEffect transition="in" filter="wipe(left)">
                                      <p:cBhvr>
                                        <p:cTn id="91" dur="500"/>
                                        <p:tgtEl>
                                          <p:spTgt spid="367"/>
                                        </p:tgtEl>
                                      </p:cBhvr>
                                    </p:animEffect>
                                  </p:childTnLst>
                                </p:cTn>
                              </p:par>
                            </p:childTnLst>
                          </p:cTn>
                        </p:par>
                        <p:par>
                          <p:cTn id="92" fill="hold">
                            <p:stCondLst>
                              <p:cond delay="11000"/>
                            </p:stCondLst>
                            <p:childTnLst>
                              <p:par>
                                <p:cTn id="93" presetID="22" presetClass="entr" presetSubtype="8" fill="hold" nodeType="afterEffect">
                                  <p:stCondLst>
                                    <p:cond delay="0"/>
                                  </p:stCondLst>
                                  <p:childTnLst>
                                    <p:set>
                                      <p:cBhvr>
                                        <p:cTn id="94" dur="1" fill="hold">
                                          <p:stCondLst>
                                            <p:cond delay="0"/>
                                          </p:stCondLst>
                                        </p:cTn>
                                        <p:tgtEl>
                                          <p:spTgt spid="368"/>
                                        </p:tgtEl>
                                        <p:attrNameLst>
                                          <p:attrName>style.visibility</p:attrName>
                                        </p:attrNameLst>
                                      </p:cBhvr>
                                      <p:to>
                                        <p:strVal val="visible"/>
                                      </p:to>
                                    </p:set>
                                    <p:animEffect transition="in" filter="wipe(left)">
                                      <p:cBhvr>
                                        <p:cTn id="95" dur="500"/>
                                        <p:tgtEl>
                                          <p:spTgt spid="368"/>
                                        </p:tgtEl>
                                      </p:cBhvr>
                                    </p:animEffect>
                                  </p:childTnLst>
                                </p:cTn>
                              </p:par>
                            </p:childTnLst>
                          </p:cTn>
                        </p:par>
                        <p:par>
                          <p:cTn id="96" fill="hold">
                            <p:stCondLst>
                              <p:cond delay="11500"/>
                            </p:stCondLst>
                            <p:childTnLst>
                              <p:par>
                                <p:cTn id="97" presetID="22" presetClass="entr" presetSubtype="8" fill="hold" grpId="0" nodeType="afterEffect">
                                  <p:stCondLst>
                                    <p:cond delay="0"/>
                                  </p:stCondLst>
                                  <p:childTnLst>
                                    <p:set>
                                      <p:cBhvr>
                                        <p:cTn id="98" dur="1" fill="hold">
                                          <p:stCondLst>
                                            <p:cond delay="0"/>
                                          </p:stCondLst>
                                        </p:cTn>
                                        <p:tgtEl>
                                          <p:spTgt spid="370"/>
                                        </p:tgtEl>
                                        <p:attrNameLst>
                                          <p:attrName>style.visibility</p:attrName>
                                        </p:attrNameLst>
                                      </p:cBhvr>
                                      <p:to>
                                        <p:strVal val="visible"/>
                                      </p:to>
                                    </p:set>
                                    <p:animEffect transition="in" filter="wipe(left)">
                                      <p:cBhvr>
                                        <p:cTn id="99" dur="500"/>
                                        <p:tgtEl>
                                          <p:spTgt spid="370"/>
                                        </p:tgtEl>
                                      </p:cBhvr>
                                    </p:animEffect>
                                  </p:childTnLst>
                                </p:cTn>
                              </p:par>
                            </p:childTnLst>
                          </p:cTn>
                        </p:par>
                        <p:par>
                          <p:cTn id="100" fill="hold">
                            <p:stCondLst>
                              <p:cond delay="12000"/>
                            </p:stCondLst>
                            <p:childTnLst>
                              <p:par>
                                <p:cTn id="101" presetID="22" presetClass="entr" presetSubtype="8" fill="hold" nodeType="afterEffect">
                                  <p:stCondLst>
                                    <p:cond delay="0"/>
                                  </p:stCondLst>
                                  <p:childTnLst>
                                    <p:set>
                                      <p:cBhvr>
                                        <p:cTn id="102" dur="1" fill="hold">
                                          <p:stCondLst>
                                            <p:cond delay="0"/>
                                          </p:stCondLst>
                                        </p:cTn>
                                        <p:tgtEl>
                                          <p:spTgt spid="372"/>
                                        </p:tgtEl>
                                        <p:attrNameLst>
                                          <p:attrName>style.visibility</p:attrName>
                                        </p:attrNameLst>
                                      </p:cBhvr>
                                      <p:to>
                                        <p:strVal val="visible"/>
                                      </p:to>
                                    </p:set>
                                    <p:animEffect transition="in" filter="wipe(left)">
                                      <p:cBhvr>
                                        <p:cTn id="103" dur="500"/>
                                        <p:tgtEl>
                                          <p:spTgt spid="372"/>
                                        </p:tgtEl>
                                      </p:cBhvr>
                                    </p:animEffect>
                                  </p:childTnLst>
                                </p:cTn>
                              </p:par>
                            </p:childTnLst>
                          </p:cTn>
                        </p:par>
                        <p:par>
                          <p:cTn id="104" fill="hold">
                            <p:stCondLst>
                              <p:cond delay="12500"/>
                            </p:stCondLst>
                            <p:childTnLst>
                              <p:par>
                                <p:cTn id="105" presetID="22" presetClass="entr" presetSubtype="8" fill="hold" grpId="0" nodeType="after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ipe(left)">
                                      <p:cBhvr>
                                        <p:cTn id="107" dur="500"/>
                                        <p:tgtEl>
                                          <p:spTgt spid="369"/>
                                        </p:tgtEl>
                                      </p:cBhvr>
                                    </p:animEffect>
                                  </p:childTnLst>
                                </p:cTn>
                              </p:par>
                            </p:childTnLst>
                          </p:cTn>
                        </p:par>
                        <p:par>
                          <p:cTn id="108" fill="hold">
                            <p:stCondLst>
                              <p:cond delay="13000"/>
                            </p:stCondLst>
                            <p:childTnLst>
                              <p:par>
                                <p:cTn id="109" presetID="22" presetClass="entr" presetSubtype="8" fill="hold" nodeType="afterEffect">
                                  <p:stCondLst>
                                    <p:cond delay="0"/>
                                  </p:stCondLst>
                                  <p:childTnLst>
                                    <p:set>
                                      <p:cBhvr>
                                        <p:cTn id="110" dur="1" fill="hold">
                                          <p:stCondLst>
                                            <p:cond delay="0"/>
                                          </p:stCondLst>
                                        </p:cTn>
                                        <p:tgtEl>
                                          <p:spTgt spid="373"/>
                                        </p:tgtEl>
                                        <p:attrNameLst>
                                          <p:attrName>style.visibility</p:attrName>
                                        </p:attrNameLst>
                                      </p:cBhvr>
                                      <p:to>
                                        <p:strVal val="visible"/>
                                      </p:to>
                                    </p:set>
                                    <p:animEffect transition="in" filter="wipe(left)">
                                      <p:cBhvr>
                                        <p:cTn id="111" dur="500"/>
                                        <p:tgtEl>
                                          <p:spTgt spid="373"/>
                                        </p:tgtEl>
                                      </p:cBhvr>
                                    </p:animEffect>
                                  </p:childTnLst>
                                </p:cTn>
                              </p:par>
                            </p:childTnLst>
                          </p:cTn>
                        </p:par>
                        <p:par>
                          <p:cTn id="112" fill="hold">
                            <p:stCondLst>
                              <p:cond delay="13500"/>
                            </p:stCondLst>
                            <p:childTnLst>
                              <p:par>
                                <p:cTn id="113" presetID="22" presetClass="entr" presetSubtype="8" fill="hold" grpId="0" nodeType="afterEffect">
                                  <p:stCondLst>
                                    <p:cond delay="0"/>
                                  </p:stCondLst>
                                  <p:childTnLst>
                                    <p:set>
                                      <p:cBhvr>
                                        <p:cTn id="114" dur="1" fill="hold">
                                          <p:stCondLst>
                                            <p:cond delay="0"/>
                                          </p:stCondLst>
                                        </p:cTn>
                                        <p:tgtEl>
                                          <p:spTgt spid="371"/>
                                        </p:tgtEl>
                                        <p:attrNameLst>
                                          <p:attrName>style.visibility</p:attrName>
                                        </p:attrNameLst>
                                      </p:cBhvr>
                                      <p:to>
                                        <p:strVal val="visible"/>
                                      </p:to>
                                    </p:set>
                                    <p:animEffect transition="in" filter="wipe(left)">
                                      <p:cBhvr>
                                        <p:cTn id="115" dur="500"/>
                                        <p:tgtEl>
                                          <p:spTgt spid="371"/>
                                        </p:tgtEl>
                                      </p:cBhvr>
                                    </p:animEffect>
                                  </p:childTnLst>
                                </p:cTn>
                              </p:par>
                            </p:childTnLst>
                          </p:cTn>
                        </p:par>
                        <p:par>
                          <p:cTn id="116" fill="hold">
                            <p:stCondLst>
                              <p:cond delay="14000"/>
                            </p:stCondLst>
                            <p:childTnLst>
                              <p:par>
                                <p:cTn id="117" presetID="22" presetClass="entr" presetSubtype="8" fill="hold" nodeType="afterEffect">
                                  <p:stCondLst>
                                    <p:cond delay="0"/>
                                  </p:stCondLst>
                                  <p:childTnLst>
                                    <p:set>
                                      <p:cBhvr>
                                        <p:cTn id="118" dur="1" fill="hold">
                                          <p:stCondLst>
                                            <p:cond delay="0"/>
                                          </p:stCondLst>
                                        </p:cTn>
                                        <p:tgtEl>
                                          <p:spTgt spid="375"/>
                                        </p:tgtEl>
                                        <p:attrNameLst>
                                          <p:attrName>style.visibility</p:attrName>
                                        </p:attrNameLst>
                                      </p:cBhvr>
                                      <p:to>
                                        <p:strVal val="visible"/>
                                      </p:to>
                                    </p:set>
                                    <p:animEffect transition="in" filter="wipe(left)">
                                      <p:cBhvr>
                                        <p:cTn id="119" dur="500"/>
                                        <p:tgtEl>
                                          <p:spTgt spid="375"/>
                                        </p:tgtEl>
                                      </p:cBhvr>
                                    </p:animEffect>
                                  </p:childTnLst>
                                </p:cTn>
                              </p:par>
                            </p:childTnLst>
                          </p:cTn>
                        </p:par>
                        <p:par>
                          <p:cTn id="120" fill="hold">
                            <p:stCondLst>
                              <p:cond delay="14500"/>
                            </p:stCondLst>
                            <p:childTnLst>
                              <p:par>
                                <p:cTn id="121" presetID="22" presetClass="entr" presetSubtype="8" fill="hold" grpId="0" nodeType="afterEffect">
                                  <p:stCondLst>
                                    <p:cond delay="0"/>
                                  </p:stCondLst>
                                  <p:childTnLst>
                                    <p:set>
                                      <p:cBhvr>
                                        <p:cTn id="122" dur="1" fill="hold">
                                          <p:stCondLst>
                                            <p:cond delay="0"/>
                                          </p:stCondLst>
                                        </p:cTn>
                                        <p:tgtEl>
                                          <p:spTgt spid="374"/>
                                        </p:tgtEl>
                                        <p:attrNameLst>
                                          <p:attrName>style.visibility</p:attrName>
                                        </p:attrNameLst>
                                      </p:cBhvr>
                                      <p:to>
                                        <p:strVal val="visible"/>
                                      </p:to>
                                    </p:set>
                                    <p:animEffect transition="in" filter="wipe(left)">
                                      <p:cBhvr>
                                        <p:cTn id="123" dur="500"/>
                                        <p:tgtEl>
                                          <p:spTgt spid="374"/>
                                        </p:tgtEl>
                                      </p:cBhvr>
                                    </p:animEffect>
                                  </p:childTnLst>
                                </p:cTn>
                              </p:par>
                            </p:childTnLst>
                          </p:cTn>
                        </p:par>
                        <p:par>
                          <p:cTn id="124" fill="hold">
                            <p:stCondLst>
                              <p:cond delay="15000"/>
                            </p:stCondLst>
                            <p:childTnLst>
                              <p:par>
                                <p:cTn id="125" presetID="22" presetClass="entr" presetSubtype="8" fill="hold" grpId="0" nodeType="afterEffect">
                                  <p:stCondLst>
                                    <p:cond delay="0"/>
                                  </p:stCondLst>
                                  <p:childTnLst>
                                    <p:set>
                                      <p:cBhvr>
                                        <p:cTn id="126" dur="1" fill="hold">
                                          <p:stCondLst>
                                            <p:cond delay="0"/>
                                          </p:stCondLst>
                                        </p:cTn>
                                        <p:tgtEl>
                                          <p:spTgt spid="379"/>
                                        </p:tgtEl>
                                        <p:attrNameLst>
                                          <p:attrName>style.visibility</p:attrName>
                                        </p:attrNameLst>
                                      </p:cBhvr>
                                      <p:to>
                                        <p:strVal val="visible"/>
                                      </p:to>
                                    </p:set>
                                    <p:animEffect transition="in" filter="wipe(left)">
                                      <p:cBhvr>
                                        <p:cTn id="127" dur="500"/>
                                        <p:tgtEl>
                                          <p:spTgt spid="379"/>
                                        </p:tgtEl>
                                      </p:cBhvr>
                                    </p:animEffect>
                                  </p:childTnLst>
                                </p:cTn>
                              </p:par>
                            </p:childTnLst>
                          </p:cTn>
                        </p:par>
                        <p:par>
                          <p:cTn id="128" fill="hold">
                            <p:stCondLst>
                              <p:cond delay="15500"/>
                            </p:stCondLst>
                            <p:childTnLst>
                              <p:par>
                                <p:cTn id="129" presetID="22" presetClass="entr" presetSubtype="8" fill="hold"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16000"/>
                            </p:stCondLst>
                            <p:childTnLst>
                              <p:par>
                                <p:cTn id="133" presetID="22" presetClass="entr" presetSubtype="8" fill="hold" grpId="0" nodeType="afterEffect">
                                  <p:stCondLst>
                                    <p:cond delay="0"/>
                                  </p:stCondLst>
                                  <p:childTnLst>
                                    <p:set>
                                      <p:cBhvr>
                                        <p:cTn id="134" dur="1" fill="hold">
                                          <p:stCondLst>
                                            <p:cond delay="0"/>
                                          </p:stCondLst>
                                        </p:cTn>
                                        <p:tgtEl>
                                          <p:spTgt spid="382"/>
                                        </p:tgtEl>
                                        <p:attrNameLst>
                                          <p:attrName>style.visibility</p:attrName>
                                        </p:attrNameLst>
                                      </p:cBhvr>
                                      <p:to>
                                        <p:strVal val="visible"/>
                                      </p:to>
                                    </p:set>
                                    <p:animEffect transition="in" filter="wipe(left)">
                                      <p:cBhvr>
                                        <p:cTn id="135" dur="500"/>
                                        <p:tgtEl>
                                          <p:spTgt spid="382"/>
                                        </p:tgtEl>
                                      </p:cBhvr>
                                    </p:animEffect>
                                  </p:childTnLst>
                                </p:cTn>
                              </p:par>
                            </p:childTnLst>
                          </p:cTn>
                        </p:par>
                        <p:par>
                          <p:cTn id="136" fill="hold">
                            <p:stCondLst>
                              <p:cond delay="16500"/>
                            </p:stCondLst>
                            <p:childTnLst>
                              <p:par>
                                <p:cTn id="137" presetID="22" presetClass="entr" presetSubtype="8" fill="hold"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99"/>
                                        </p:tgtEl>
                                        <p:attrNameLst>
                                          <p:attrName>style.visibility</p:attrName>
                                        </p:attrNameLst>
                                      </p:cBhvr>
                                      <p:to>
                                        <p:strVal val="visible"/>
                                      </p:to>
                                    </p:set>
                                    <p:animEffect transition="in" filter="wipe(left)">
                                      <p:cBhvr>
                                        <p:cTn id="143" dur="500"/>
                                        <p:tgtEl>
                                          <p:spTgt spid="399"/>
                                        </p:tgtEl>
                                      </p:cBhvr>
                                    </p:animEffect>
                                  </p:childTnLst>
                                </p:cTn>
                              </p:par>
                            </p:childTnLst>
                          </p:cTn>
                        </p:par>
                        <p:par>
                          <p:cTn id="144" fill="hold">
                            <p:stCondLst>
                              <p:cond delay="17500"/>
                            </p:stCondLst>
                            <p:childTnLst>
                              <p:par>
                                <p:cTn id="145" presetID="22" presetClass="entr" presetSubtype="8" fill="hold" nodeType="afterEffect">
                                  <p:stCondLst>
                                    <p:cond delay="0"/>
                                  </p:stCondLst>
                                  <p:childTnLst>
                                    <p:set>
                                      <p:cBhvr>
                                        <p:cTn id="146" dur="1" fill="hold">
                                          <p:stCondLst>
                                            <p:cond delay="0"/>
                                          </p:stCondLst>
                                        </p:cTn>
                                        <p:tgtEl>
                                          <p:spTgt spid="405"/>
                                        </p:tgtEl>
                                        <p:attrNameLst>
                                          <p:attrName>style.visibility</p:attrName>
                                        </p:attrNameLst>
                                      </p:cBhvr>
                                      <p:to>
                                        <p:strVal val="visible"/>
                                      </p:to>
                                    </p:set>
                                    <p:animEffect transition="in" filter="wipe(left)">
                                      <p:cBhvr>
                                        <p:cTn id="147" dur="500"/>
                                        <p:tgtEl>
                                          <p:spTgt spid="405"/>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406"/>
                                        </p:tgtEl>
                                        <p:attrNameLst>
                                          <p:attrName>style.visibility</p:attrName>
                                        </p:attrNameLst>
                                      </p:cBhvr>
                                      <p:to>
                                        <p:strVal val="visible"/>
                                      </p:to>
                                    </p:set>
                                    <p:animEffect transition="in" filter="wipe(left)">
                                      <p:cBhvr>
                                        <p:cTn id="151" dur="500"/>
                                        <p:tgtEl>
                                          <p:spTgt spid="406"/>
                                        </p:tgtEl>
                                      </p:cBhvr>
                                    </p:animEffect>
                                  </p:childTnLst>
                                </p:cTn>
                              </p:par>
                            </p:childTnLst>
                          </p:cTn>
                        </p:par>
                        <p:par>
                          <p:cTn id="152" fill="hold">
                            <p:stCondLst>
                              <p:cond delay="18500"/>
                            </p:stCondLst>
                            <p:childTnLst>
                              <p:par>
                                <p:cTn id="153" presetID="22" presetClass="entr" presetSubtype="8" fill="hold" nodeType="afterEffect">
                                  <p:stCondLst>
                                    <p:cond delay="0"/>
                                  </p:stCondLst>
                                  <p:childTnLst>
                                    <p:set>
                                      <p:cBhvr>
                                        <p:cTn id="154" dur="1" fill="hold">
                                          <p:stCondLst>
                                            <p:cond delay="0"/>
                                          </p:stCondLst>
                                        </p:cTn>
                                        <p:tgtEl>
                                          <p:spTgt spid="407"/>
                                        </p:tgtEl>
                                        <p:attrNameLst>
                                          <p:attrName>style.visibility</p:attrName>
                                        </p:attrNameLst>
                                      </p:cBhvr>
                                      <p:to>
                                        <p:strVal val="visible"/>
                                      </p:to>
                                    </p:set>
                                    <p:animEffect transition="in" filter="wipe(left)">
                                      <p:cBhvr>
                                        <p:cTn id="155" dur="500"/>
                                        <p:tgtEl>
                                          <p:spTgt spid="407"/>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412"/>
                                        </p:tgtEl>
                                        <p:attrNameLst>
                                          <p:attrName>style.visibility</p:attrName>
                                        </p:attrNameLst>
                                      </p:cBhvr>
                                      <p:to>
                                        <p:strVal val="visible"/>
                                      </p:to>
                                    </p:set>
                                    <p:animEffect transition="in" filter="wipe(left)">
                                      <p:cBhvr>
                                        <p:cTn id="159" dur="500"/>
                                        <p:tgtEl>
                                          <p:spTgt spid="412"/>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413"/>
                                        </p:tgtEl>
                                        <p:attrNameLst>
                                          <p:attrName>style.visibility</p:attrName>
                                        </p:attrNameLst>
                                      </p:cBhvr>
                                      <p:to>
                                        <p:strVal val="visible"/>
                                      </p:to>
                                    </p:set>
                                    <p:animEffect transition="in" filter="wipe(left)">
                                      <p:cBhvr>
                                        <p:cTn id="163" dur="500"/>
                                        <p:tgtEl>
                                          <p:spTgt spid="413"/>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415"/>
                                        </p:tgtEl>
                                        <p:attrNameLst>
                                          <p:attrName>style.visibility</p:attrName>
                                        </p:attrNameLst>
                                      </p:cBhvr>
                                      <p:to>
                                        <p:strVal val="visible"/>
                                      </p:to>
                                    </p:set>
                                    <p:animEffect transition="in" filter="wipe(left)">
                                      <p:cBhvr>
                                        <p:cTn id="167" dur="500"/>
                                        <p:tgtEl>
                                          <p:spTgt spid="415"/>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416"/>
                                        </p:tgtEl>
                                        <p:attrNameLst>
                                          <p:attrName>style.visibility</p:attrName>
                                        </p:attrNameLst>
                                      </p:cBhvr>
                                      <p:to>
                                        <p:strVal val="visible"/>
                                      </p:to>
                                    </p:set>
                                    <p:animEffect transition="in" filter="wipe(left)">
                                      <p:cBhvr>
                                        <p:cTn id="171" dur="500"/>
                                        <p:tgtEl>
                                          <p:spTgt spid="416"/>
                                        </p:tgtEl>
                                      </p:cBhvr>
                                    </p:animEffect>
                                  </p:childTnLst>
                                </p:cTn>
                              </p:par>
                            </p:childTnLst>
                          </p:cTn>
                        </p:par>
                        <p:par>
                          <p:cTn id="172" fill="hold">
                            <p:stCondLst>
                              <p:cond delay="21000"/>
                            </p:stCondLst>
                            <p:childTnLst>
                              <p:par>
                                <p:cTn id="173" presetID="22" presetClass="entr" presetSubtype="8" fill="hold" grpId="0" nodeType="afterEffect">
                                  <p:stCondLst>
                                    <p:cond delay="0"/>
                                  </p:stCondLst>
                                  <p:childTnLst>
                                    <p:set>
                                      <p:cBhvr>
                                        <p:cTn id="174" dur="1" fill="hold">
                                          <p:stCondLst>
                                            <p:cond delay="0"/>
                                          </p:stCondLst>
                                        </p:cTn>
                                        <p:tgtEl>
                                          <p:spTgt spid="423"/>
                                        </p:tgtEl>
                                        <p:attrNameLst>
                                          <p:attrName>style.visibility</p:attrName>
                                        </p:attrNameLst>
                                      </p:cBhvr>
                                      <p:to>
                                        <p:strVal val="visible"/>
                                      </p:to>
                                    </p:set>
                                    <p:animEffect transition="in" filter="wipe(left)">
                                      <p:cBhvr>
                                        <p:cTn id="175" dur="500"/>
                                        <p:tgtEl>
                                          <p:spTgt spid="423"/>
                                        </p:tgtEl>
                                      </p:cBhvr>
                                    </p:animEffect>
                                  </p:childTnLst>
                                </p:cTn>
                              </p:par>
                            </p:childTnLst>
                          </p:cTn>
                        </p:par>
                        <p:par>
                          <p:cTn id="176" fill="hold">
                            <p:stCondLst>
                              <p:cond delay="21500"/>
                            </p:stCondLst>
                            <p:childTnLst>
                              <p:par>
                                <p:cTn id="177" presetID="22" presetClass="entr" presetSubtype="8" fill="hold" nodeType="afterEffect">
                                  <p:stCondLst>
                                    <p:cond delay="0"/>
                                  </p:stCondLst>
                                  <p:childTnLst>
                                    <p:set>
                                      <p:cBhvr>
                                        <p:cTn id="178" dur="1" fill="hold">
                                          <p:stCondLst>
                                            <p:cond delay="0"/>
                                          </p:stCondLst>
                                        </p:cTn>
                                        <p:tgtEl>
                                          <p:spTgt spid="424"/>
                                        </p:tgtEl>
                                        <p:attrNameLst>
                                          <p:attrName>style.visibility</p:attrName>
                                        </p:attrNameLst>
                                      </p:cBhvr>
                                      <p:to>
                                        <p:strVal val="visible"/>
                                      </p:to>
                                    </p:set>
                                    <p:animEffect transition="in" filter="wipe(left)">
                                      <p:cBhvr>
                                        <p:cTn id="179" dur="500"/>
                                        <p:tgtEl>
                                          <p:spTgt spid="424"/>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475"/>
                                        </p:tgtEl>
                                        <p:attrNameLst>
                                          <p:attrName>style.visibility</p:attrName>
                                        </p:attrNameLst>
                                      </p:cBhvr>
                                      <p:to>
                                        <p:strVal val="visible"/>
                                      </p:to>
                                    </p:set>
                                    <p:animEffect transition="in" filter="wipe(left)">
                                      <p:cBhvr>
                                        <p:cTn id="183" dur="500"/>
                                        <p:tgtEl>
                                          <p:spTgt spid="475"/>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509"/>
                                        </p:tgtEl>
                                        <p:attrNameLst>
                                          <p:attrName>style.visibility</p:attrName>
                                        </p:attrNameLst>
                                      </p:cBhvr>
                                      <p:to>
                                        <p:strVal val="visible"/>
                                      </p:to>
                                    </p:set>
                                    <p:animEffect transition="in" filter="wipe(left)">
                                      <p:cBhvr>
                                        <p:cTn id="187" dur="500"/>
                                        <p:tgtEl>
                                          <p:spTgt spid="509"/>
                                        </p:tgtEl>
                                      </p:cBhvr>
                                    </p:animEffect>
                                  </p:childTnLst>
                                </p:cTn>
                              </p:par>
                            </p:childTnLst>
                          </p:cTn>
                        </p:par>
                        <p:par>
                          <p:cTn id="188" fill="hold">
                            <p:stCondLst>
                              <p:cond delay="23000"/>
                            </p:stCondLst>
                            <p:childTnLst>
                              <p:par>
                                <p:cTn id="189" presetID="22" presetClass="entr" presetSubtype="8" fill="hold" nodeType="afterEffect">
                                  <p:stCondLst>
                                    <p:cond delay="0"/>
                                  </p:stCondLst>
                                  <p:childTnLst>
                                    <p:set>
                                      <p:cBhvr>
                                        <p:cTn id="190" dur="1" fill="hold">
                                          <p:stCondLst>
                                            <p:cond delay="0"/>
                                          </p:stCondLst>
                                        </p:cTn>
                                        <p:tgtEl>
                                          <p:spTgt spid="510"/>
                                        </p:tgtEl>
                                        <p:attrNameLst>
                                          <p:attrName>style.visibility</p:attrName>
                                        </p:attrNameLst>
                                      </p:cBhvr>
                                      <p:to>
                                        <p:strVal val="visible"/>
                                      </p:to>
                                    </p:set>
                                    <p:animEffect transition="in" filter="wipe(left)">
                                      <p:cBhvr>
                                        <p:cTn id="191" dur="500"/>
                                        <p:tgtEl>
                                          <p:spTgt spid="510"/>
                                        </p:tgtEl>
                                      </p:cBhvr>
                                    </p:animEffect>
                                  </p:childTnLst>
                                </p:cTn>
                              </p:par>
                            </p:childTnLst>
                          </p:cTn>
                        </p:par>
                        <p:par>
                          <p:cTn id="192" fill="hold">
                            <p:stCondLst>
                              <p:cond delay="23500"/>
                            </p:stCondLst>
                            <p:childTnLst>
                              <p:par>
                                <p:cTn id="193" presetID="22" presetClass="entr" presetSubtype="8" fill="hold" grpId="0" nodeType="afterEffect">
                                  <p:stCondLst>
                                    <p:cond delay="0"/>
                                  </p:stCondLst>
                                  <p:childTnLst>
                                    <p:set>
                                      <p:cBhvr>
                                        <p:cTn id="194" dur="1" fill="hold">
                                          <p:stCondLst>
                                            <p:cond delay="0"/>
                                          </p:stCondLst>
                                        </p:cTn>
                                        <p:tgtEl>
                                          <p:spTgt spid="513"/>
                                        </p:tgtEl>
                                        <p:attrNameLst>
                                          <p:attrName>style.visibility</p:attrName>
                                        </p:attrNameLst>
                                      </p:cBhvr>
                                      <p:to>
                                        <p:strVal val="visible"/>
                                      </p:to>
                                    </p:set>
                                    <p:animEffect transition="in" filter="wipe(left)">
                                      <p:cBhvr>
                                        <p:cTn id="195" dur="500"/>
                                        <p:tgtEl>
                                          <p:spTgt spid="513"/>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514"/>
                                        </p:tgtEl>
                                        <p:attrNameLst>
                                          <p:attrName>style.visibility</p:attrName>
                                        </p:attrNameLst>
                                      </p:cBhvr>
                                      <p:to>
                                        <p:strVal val="visible"/>
                                      </p:to>
                                    </p:set>
                                    <p:animEffect transition="in" filter="wipe(left)">
                                      <p:cBhvr>
                                        <p:cTn id="199" dur="500"/>
                                        <p:tgtEl>
                                          <p:spTgt spid="514"/>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516"/>
                                        </p:tgtEl>
                                        <p:attrNameLst>
                                          <p:attrName>style.visibility</p:attrName>
                                        </p:attrNameLst>
                                      </p:cBhvr>
                                      <p:to>
                                        <p:strVal val="visible"/>
                                      </p:to>
                                    </p:set>
                                    <p:animEffect transition="in" filter="wipe(left)">
                                      <p:cBhvr>
                                        <p:cTn id="203" dur="500"/>
                                        <p:tgtEl>
                                          <p:spTgt spid="516"/>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517"/>
                                        </p:tgtEl>
                                        <p:attrNameLst>
                                          <p:attrName>style.visibility</p:attrName>
                                        </p:attrNameLst>
                                      </p:cBhvr>
                                      <p:to>
                                        <p:strVal val="visible"/>
                                      </p:to>
                                    </p:set>
                                    <p:animEffect transition="in" filter="wipe(left)">
                                      <p:cBhvr>
                                        <p:cTn id="207" dur="500"/>
                                        <p:tgtEl>
                                          <p:spTgt spid="517"/>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520"/>
                                        </p:tgtEl>
                                        <p:attrNameLst>
                                          <p:attrName>style.visibility</p:attrName>
                                        </p:attrNameLst>
                                      </p:cBhvr>
                                      <p:to>
                                        <p:strVal val="visible"/>
                                      </p:to>
                                    </p:set>
                                    <p:animEffect transition="in" filter="wipe(left)">
                                      <p:cBhvr>
                                        <p:cTn id="211" dur="500"/>
                                        <p:tgtEl>
                                          <p:spTgt spid="520"/>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521"/>
                                        </p:tgtEl>
                                        <p:attrNameLst>
                                          <p:attrName>style.visibility</p:attrName>
                                        </p:attrNameLst>
                                      </p:cBhvr>
                                      <p:to>
                                        <p:strVal val="visible"/>
                                      </p:to>
                                    </p:set>
                                    <p:animEffect transition="in" filter="wipe(left)">
                                      <p:cBhvr>
                                        <p:cTn id="215" dur="500"/>
                                        <p:tgtEl>
                                          <p:spTgt spid="52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523"/>
                                        </p:tgtEl>
                                        <p:attrNameLst>
                                          <p:attrName>style.visibility</p:attrName>
                                        </p:attrNameLst>
                                      </p:cBhvr>
                                      <p:to>
                                        <p:strVal val="visible"/>
                                      </p:to>
                                    </p:set>
                                    <p:animEffect transition="in" filter="wipe(left)">
                                      <p:cBhvr>
                                        <p:cTn id="219" dur="500"/>
                                        <p:tgtEl>
                                          <p:spTgt spid="523"/>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524"/>
                                        </p:tgtEl>
                                        <p:attrNameLst>
                                          <p:attrName>style.visibility</p:attrName>
                                        </p:attrNameLst>
                                      </p:cBhvr>
                                      <p:to>
                                        <p:strVal val="visible"/>
                                      </p:to>
                                    </p:set>
                                    <p:animEffect transition="in" filter="wipe(left)">
                                      <p:cBhvr>
                                        <p:cTn id="223" dur="500"/>
                                        <p:tgtEl>
                                          <p:spTgt spid="524"/>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542"/>
                                        </p:tgtEl>
                                        <p:attrNameLst>
                                          <p:attrName>style.visibility</p:attrName>
                                        </p:attrNameLst>
                                      </p:cBhvr>
                                      <p:to>
                                        <p:strVal val="visible"/>
                                      </p:to>
                                    </p:set>
                                    <p:animEffect transition="in" filter="wipe(left)">
                                      <p:cBhvr>
                                        <p:cTn id="227" dur="500"/>
                                        <p:tgtEl>
                                          <p:spTgt spid="54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543"/>
                                        </p:tgtEl>
                                        <p:attrNameLst>
                                          <p:attrName>style.visibility</p:attrName>
                                        </p:attrNameLst>
                                      </p:cBhvr>
                                      <p:to>
                                        <p:strVal val="visible"/>
                                      </p:to>
                                    </p:set>
                                    <p:animEffect transition="in" filter="wipe(left)">
                                      <p:cBhvr>
                                        <p:cTn id="231" dur="500"/>
                                        <p:tgtEl>
                                          <p:spTgt spid="543"/>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544"/>
                                        </p:tgtEl>
                                        <p:attrNameLst>
                                          <p:attrName>style.visibility</p:attrName>
                                        </p:attrNameLst>
                                      </p:cBhvr>
                                      <p:to>
                                        <p:strVal val="visible"/>
                                      </p:to>
                                    </p:set>
                                    <p:animEffect transition="in" filter="wipe(left)">
                                      <p:cBhvr>
                                        <p:cTn id="235" dur="500"/>
                                        <p:tgtEl>
                                          <p:spTgt spid="54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545"/>
                                        </p:tgtEl>
                                        <p:attrNameLst>
                                          <p:attrName>style.visibility</p:attrName>
                                        </p:attrNameLst>
                                      </p:cBhvr>
                                      <p:to>
                                        <p:strVal val="visible"/>
                                      </p:to>
                                    </p:set>
                                    <p:animEffect transition="in" filter="wipe(left)">
                                      <p:cBhvr>
                                        <p:cTn id="239" dur="500"/>
                                        <p:tgtEl>
                                          <p:spTgt spid="545"/>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546"/>
                                        </p:tgtEl>
                                        <p:attrNameLst>
                                          <p:attrName>style.visibility</p:attrName>
                                        </p:attrNameLst>
                                      </p:cBhvr>
                                      <p:to>
                                        <p:strVal val="visible"/>
                                      </p:to>
                                    </p:set>
                                    <p:animEffect transition="in" filter="wipe(left)">
                                      <p:cBhvr>
                                        <p:cTn id="243" dur="500"/>
                                        <p:tgtEl>
                                          <p:spTgt spid="546"/>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547"/>
                                        </p:tgtEl>
                                        <p:attrNameLst>
                                          <p:attrName>style.visibility</p:attrName>
                                        </p:attrNameLst>
                                      </p:cBhvr>
                                      <p:to>
                                        <p:strVal val="visible"/>
                                      </p:to>
                                    </p:set>
                                    <p:animEffect transition="in" filter="wipe(left)">
                                      <p:cBhvr>
                                        <p:cTn id="247" dur="500"/>
                                        <p:tgtEl>
                                          <p:spTgt spid="547"/>
                                        </p:tgtEl>
                                      </p:cBhvr>
                                    </p:animEffect>
                                  </p:childTnLst>
                                </p:cTn>
                              </p:par>
                            </p:childTnLst>
                          </p:cTn>
                        </p:par>
                        <p:par>
                          <p:cTn id="248" fill="hold">
                            <p:stCondLst>
                              <p:cond delay="30500"/>
                            </p:stCondLst>
                            <p:childTnLst>
                              <p:par>
                                <p:cTn id="249" presetID="22" presetClass="entr" presetSubtype="8" fill="hold" grpId="0" nodeType="afterEffect">
                                  <p:stCondLst>
                                    <p:cond delay="0"/>
                                  </p:stCondLst>
                                  <p:childTnLst>
                                    <p:set>
                                      <p:cBhvr>
                                        <p:cTn id="250" dur="1" fill="hold">
                                          <p:stCondLst>
                                            <p:cond delay="0"/>
                                          </p:stCondLst>
                                        </p:cTn>
                                        <p:tgtEl>
                                          <p:spTgt spid="548"/>
                                        </p:tgtEl>
                                        <p:attrNameLst>
                                          <p:attrName>style.visibility</p:attrName>
                                        </p:attrNameLst>
                                      </p:cBhvr>
                                      <p:to>
                                        <p:strVal val="visible"/>
                                      </p:to>
                                    </p:set>
                                    <p:animEffect transition="in" filter="wipe(left)">
                                      <p:cBhvr>
                                        <p:cTn id="251" dur="500"/>
                                        <p:tgtEl>
                                          <p:spTgt spid="548"/>
                                        </p:tgtEl>
                                      </p:cBhvr>
                                    </p:animEffect>
                                  </p:childTnLst>
                                </p:cTn>
                              </p:par>
                            </p:childTnLst>
                          </p:cTn>
                        </p:par>
                        <p:par>
                          <p:cTn id="252" fill="hold">
                            <p:stCondLst>
                              <p:cond delay="31000"/>
                            </p:stCondLst>
                            <p:childTnLst>
                              <p:par>
                                <p:cTn id="253" presetID="22" presetClass="entr" presetSubtype="8" fill="hold" nodeType="afterEffect">
                                  <p:stCondLst>
                                    <p:cond delay="0"/>
                                  </p:stCondLst>
                                  <p:childTnLst>
                                    <p:set>
                                      <p:cBhvr>
                                        <p:cTn id="254" dur="1" fill="hold">
                                          <p:stCondLst>
                                            <p:cond delay="0"/>
                                          </p:stCondLst>
                                        </p:cTn>
                                        <p:tgtEl>
                                          <p:spTgt spid="549"/>
                                        </p:tgtEl>
                                        <p:attrNameLst>
                                          <p:attrName>style.visibility</p:attrName>
                                        </p:attrNameLst>
                                      </p:cBhvr>
                                      <p:to>
                                        <p:strVal val="visible"/>
                                      </p:to>
                                    </p:set>
                                    <p:animEffect transition="in" filter="wipe(left)">
                                      <p:cBhvr>
                                        <p:cTn id="255" dur="500"/>
                                        <p:tgtEl>
                                          <p:spTgt spid="549"/>
                                        </p:tgtEl>
                                      </p:cBhvr>
                                    </p:animEffect>
                                  </p:childTnLst>
                                </p:cTn>
                              </p:par>
                            </p:childTnLst>
                          </p:cTn>
                        </p:par>
                        <p:par>
                          <p:cTn id="256" fill="hold">
                            <p:stCondLst>
                              <p:cond delay="31500"/>
                            </p:stCondLst>
                            <p:childTnLst>
                              <p:par>
                                <p:cTn id="257" presetID="22" presetClass="entr" presetSubtype="8" fill="hold" grpId="0" nodeType="afterEffect">
                                  <p:stCondLst>
                                    <p:cond delay="0"/>
                                  </p:stCondLst>
                                  <p:childTnLst>
                                    <p:set>
                                      <p:cBhvr>
                                        <p:cTn id="258" dur="1" fill="hold">
                                          <p:stCondLst>
                                            <p:cond delay="0"/>
                                          </p:stCondLst>
                                        </p:cTn>
                                        <p:tgtEl>
                                          <p:spTgt spid="550"/>
                                        </p:tgtEl>
                                        <p:attrNameLst>
                                          <p:attrName>style.visibility</p:attrName>
                                        </p:attrNameLst>
                                      </p:cBhvr>
                                      <p:to>
                                        <p:strVal val="visible"/>
                                      </p:to>
                                    </p:set>
                                    <p:animEffect transition="in" filter="wipe(left)">
                                      <p:cBhvr>
                                        <p:cTn id="259" dur="500"/>
                                        <p:tgtEl>
                                          <p:spTgt spid="550"/>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551"/>
                                        </p:tgtEl>
                                        <p:attrNameLst>
                                          <p:attrName>style.visibility</p:attrName>
                                        </p:attrNameLst>
                                      </p:cBhvr>
                                      <p:to>
                                        <p:strVal val="visible"/>
                                      </p:to>
                                    </p:set>
                                    <p:animEffect transition="in" filter="wipe(left)">
                                      <p:cBhvr>
                                        <p:cTn id="263" dur="500"/>
                                        <p:tgtEl>
                                          <p:spTgt spid="551"/>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553"/>
                                        </p:tgtEl>
                                        <p:attrNameLst>
                                          <p:attrName>style.visibility</p:attrName>
                                        </p:attrNameLst>
                                      </p:cBhvr>
                                      <p:to>
                                        <p:strVal val="visible"/>
                                      </p:to>
                                    </p:set>
                                    <p:animEffect transition="in" filter="wipe(left)">
                                      <p:cBhvr>
                                        <p:cTn id="267" dur="500"/>
                                        <p:tgtEl>
                                          <p:spTgt spid="553"/>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555"/>
                                        </p:tgtEl>
                                        <p:attrNameLst>
                                          <p:attrName>style.visibility</p:attrName>
                                        </p:attrNameLst>
                                      </p:cBhvr>
                                      <p:to>
                                        <p:strVal val="visible"/>
                                      </p:to>
                                    </p:set>
                                    <p:animEffect transition="in" filter="wipe(left)">
                                      <p:cBhvr>
                                        <p:cTn id="271" dur="500"/>
                                        <p:tgtEl>
                                          <p:spTgt spid="555"/>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562"/>
                                        </p:tgtEl>
                                        <p:attrNameLst>
                                          <p:attrName>style.visibility</p:attrName>
                                        </p:attrNameLst>
                                      </p:cBhvr>
                                      <p:to>
                                        <p:strVal val="visible"/>
                                      </p:to>
                                    </p:set>
                                    <p:animEffect transition="in" filter="wipe(left)">
                                      <p:cBhvr>
                                        <p:cTn id="275" dur="500"/>
                                        <p:tgtEl>
                                          <p:spTgt spid="562"/>
                                        </p:tgtEl>
                                      </p:cBhvr>
                                    </p:animEffect>
                                  </p:childTnLst>
                                </p:cTn>
                              </p:par>
                            </p:childTnLst>
                          </p:cTn>
                        </p:par>
                        <p:par>
                          <p:cTn id="276" fill="hold">
                            <p:stCondLst>
                              <p:cond delay="34000"/>
                            </p:stCondLst>
                            <p:childTnLst>
                              <p:par>
                                <p:cTn id="277" presetID="22" presetClass="entr" presetSubtype="8" fill="hold" grpId="0" nodeType="afterEffect">
                                  <p:stCondLst>
                                    <p:cond delay="0"/>
                                  </p:stCondLst>
                                  <p:childTnLst>
                                    <p:set>
                                      <p:cBhvr>
                                        <p:cTn id="278" dur="1" fill="hold">
                                          <p:stCondLst>
                                            <p:cond delay="0"/>
                                          </p:stCondLst>
                                        </p:cTn>
                                        <p:tgtEl>
                                          <p:spTgt spid="561"/>
                                        </p:tgtEl>
                                        <p:attrNameLst>
                                          <p:attrName>style.visibility</p:attrName>
                                        </p:attrNameLst>
                                      </p:cBhvr>
                                      <p:to>
                                        <p:strVal val="visible"/>
                                      </p:to>
                                    </p:set>
                                    <p:animEffect transition="in" filter="wipe(left)">
                                      <p:cBhvr>
                                        <p:cTn id="279" dur="500"/>
                                        <p:tgtEl>
                                          <p:spTgt spid="561"/>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234"/>
                                        </p:tgtEl>
                                        <p:attrNameLst>
                                          <p:attrName>style.visibility</p:attrName>
                                        </p:attrNameLst>
                                      </p:cBhvr>
                                      <p:to>
                                        <p:strVal val="visible"/>
                                      </p:to>
                                    </p:set>
                                    <p:animEffect transition="in" filter="wipe(left)">
                                      <p:cBhvr>
                                        <p:cTn id="283" dur="500"/>
                                        <p:tgtEl>
                                          <p:spTgt spid="234"/>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236"/>
                                        </p:tgtEl>
                                        <p:attrNameLst>
                                          <p:attrName>style.visibility</p:attrName>
                                        </p:attrNameLst>
                                      </p:cBhvr>
                                      <p:to>
                                        <p:strVal val="visible"/>
                                      </p:to>
                                    </p:set>
                                    <p:animEffect transition="in" filter="wipe(left)">
                                      <p:cBhvr>
                                        <p:cTn id="287" dur="500"/>
                                        <p:tgtEl>
                                          <p:spTgt spid="236"/>
                                        </p:tgtEl>
                                      </p:cBhvr>
                                    </p:animEffect>
                                  </p:childTnLst>
                                </p:cTn>
                              </p:par>
                            </p:childTnLst>
                          </p:cTn>
                        </p:par>
                        <p:par>
                          <p:cTn id="288" fill="hold">
                            <p:stCondLst>
                              <p:cond delay="35500"/>
                            </p:stCondLst>
                            <p:childTnLst>
                              <p:par>
                                <p:cTn id="289" presetID="22" presetClass="entr" presetSubtype="8" fill="hold" grpId="0" nodeType="afterEffect">
                                  <p:stCondLst>
                                    <p:cond delay="0"/>
                                  </p:stCondLst>
                                  <p:childTnLst>
                                    <p:set>
                                      <p:cBhvr>
                                        <p:cTn id="290" dur="1" fill="hold">
                                          <p:stCondLst>
                                            <p:cond delay="0"/>
                                          </p:stCondLst>
                                        </p:cTn>
                                        <p:tgtEl>
                                          <p:spTgt spid="239"/>
                                        </p:tgtEl>
                                        <p:attrNameLst>
                                          <p:attrName>style.visibility</p:attrName>
                                        </p:attrNameLst>
                                      </p:cBhvr>
                                      <p:to>
                                        <p:strVal val="visible"/>
                                      </p:to>
                                    </p:set>
                                    <p:animEffect transition="in" filter="wipe(left)">
                                      <p:cBhvr>
                                        <p:cTn id="291" dur="500"/>
                                        <p:tgtEl>
                                          <p:spTgt spid="239"/>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240"/>
                                        </p:tgtEl>
                                        <p:attrNameLst>
                                          <p:attrName>style.visibility</p:attrName>
                                        </p:attrNameLst>
                                      </p:cBhvr>
                                      <p:to>
                                        <p:strVal val="visible"/>
                                      </p:to>
                                    </p:set>
                                    <p:animEffect transition="in" filter="wipe(left)">
                                      <p:cBhvr>
                                        <p:cTn id="295" dur="500"/>
                                        <p:tgtEl>
                                          <p:spTgt spid="240"/>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241"/>
                                        </p:tgtEl>
                                        <p:attrNameLst>
                                          <p:attrName>style.visibility</p:attrName>
                                        </p:attrNameLst>
                                      </p:cBhvr>
                                      <p:to>
                                        <p:strVal val="visible"/>
                                      </p:to>
                                    </p:set>
                                    <p:animEffect transition="in" filter="wipe(left)">
                                      <p:cBhvr>
                                        <p:cTn id="299" dur="500"/>
                                        <p:tgtEl>
                                          <p:spTgt spid="241"/>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257"/>
                                        </p:tgtEl>
                                        <p:attrNameLst>
                                          <p:attrName>style.visibility</p:attrName>
                                        </p:attrNameLst>
                                      </p:cBhvr>
                                      <p:to>
                                        <p:strVal val="visible"/>
                                      </p:to>
                                    </p:set>
                                    <p:animEffect transition="in" filter="wipe(left)">
                                      <p:cBhvr>
                                        <p:cTn id="303" dur="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 grpId="0" animBg="1"/>
      <p:bldP spid="362" grpId="0" animBg="1"/>
      <p:bldP spid="364" grpId="0" animBg="1"/>
      <p:bldP spid="369" grpId="0" animBg="1"/>
      <p:bldP spid="370" grpId="0" animBg="1"/>
      <p:bldP spid="371" grpId="0" animBg="1"/>
      <p:bldP spid="374" grpId="0" animBg="1"/>
      <p:bldP spid="379" grpId="0" animBg="1"/>
      <p:bldP spid="382" grpId="0" animBg="1"/>
      <p:bldP spid="413" grpId="0" animBg="1"/>
      <p:bldP spid="423" grpId="0" animBg="1"/>
      <p:bldP spid="509" grpId="0" animBg="1"/>
      <p:bldP spid="513" grpId="0" animBg="1"/>
      <p:bldP spid="516" grpId="0" animBg="1"/>
      <p:bldP spid="520" grpId="0" animBg="1"/>
      <p:bldP spid="523" grpId="0" animBg="1"/>
      <p:bldP spid="542" grpId="0" animBg="1"/>
      <p:bldP spid="544" grpId="0" animBg="1"/>
      <p:bldP spid="546" grpId="0" animBg="1"/>
      <p:bldP spid="548" grpId="0" animBg="1"/>
      <p:bldP spid="234" grpId="0" animBg="1"/>
      <p:bldP spid="239" grpId="0" animBg="1"/>
      <p:bldP spid="240" grpId="0" animBg="1"/>
      <p:bldP spid="257" grpId="0" animBg="1"/>
      <p:bldP spid="344" grpId="0" animBg="1"/>
      <p:bldP spid="416" grpId="0" animBg="1"/>
      <p:bldP spid="290" grpId="0" animBg="1"/>
      <p:bldP spid="334" grpId="0" animBg="1"/>
      <p:bldP spid="356" grpId="0" animBg="1"/>
      <p:bldP spid="358" grpId="0" animBg="1"/>
      <p:bldP spid="361" grpId="0" animBg="1"/>
      <p:bldP spid="550" grpId="0" animBg="1"/>
      <p:bldP spid="561" grpId="0" animBg="1"/>
    </p:bldLst>
  </p:timing>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pic>
        <p:nvPicPr>
          <p:cNvPr id="390" name="Picture 38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575272" y="-7738514"/>
            <a:ext cx="23418960" cy="21721048"/>
          </a:xfrm>
          <a:prstGeom prst="rect">
            <a:avLst/>
          </a:prstGeom>
        </p:spPr>
      </p:pic>
      <p:sp>
        <p:nvSpPr>
          <p:cNvPr id="122" name="Chevron 121"/>
          <p:cNvSpPr/>
          <p:nvPr userDrawn="1"/>
        </p:nvSpPr>
        <p:spPr>
          <a:xfrm>
            <a:off x="12198900" y="7034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3" name="Chevron 132"/>
          <p:cNvSpPr/>
          <p:nvPr userDrawn="1"/>
        </p:nvSpPr>
        <p:spPr>
          <a:xfrm>
            <a:off x="3767997" y="44503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4" name="Chevron 133"/>
          <p:cNvSpPr/>
          <p:nvPr userDrawn="1"/>
        </p:nvSpPr>
        <p:spPr>
          <a:xfrm>
            <a:off x="-1914478" y="-152840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6" name="Chevron 135"/>
          <p:cNvSpPr/>
          <p:nvPr userDrawn="1"/>
        </p:nvSpPr>
        <p:spPr>
          <a:xfrm>
            <a:off x="-3200266"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7" name="Chevron 136"/>
          <p:cNvSpPr/>
          <p:nvPr userDrawn="1"/>
        </p:nvSpPr>
        <p:spPr>
          <a:xfrm>
            <a:off x="-907361" y="290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2140933" y="-47347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1" name="Chevron 140"/>
          <p:cNvSpPr/>
          <p:nvPr userDrawn="1"/>
        </p:nvSpPr>
        <p:spPr>
          <a:xfrm>
            <a:off x="8926349" y="173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4" name="Chevron 143"/>
          <p:cNvSpPr/>
          <p:nvPr userDrawn="1"/>
        </p:nvSpPr>
        <p:spPr>
          <a:xfrm>
            <a:off x="-925077"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5" name="Chevron 144"/>
          <p:cNvSpPr/>
          <p:nvPr userDrawn="1"/>
        </p:nvSpPr>
        <p:spPr>
          <a:xfrm>
            <a:off x="8698678" y="101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hevron 149"/>
          <p:cNvSpPr/>
          <p:nvPr userDrawn="1"/>
        </p:nvSpPr>
        <p:spPr>
          <a:xfrm>
            <a:off x="-3235278" y="-47816"/>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hevron 150"/>
          <p:cNvSpPr/>
          <p:nvPr userDrawn="1"/>
        </p:nvSpPr>
        <p:spPr>
          <a:xfrm>
            <a:off x="621039" y="136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hevron 151"/>
          <p:cNvSpPr/>
          <p:nvPr userDrawn="1"/>
        </p:nvSpPr>
        <p:spPr>
          <a:xfrm>
            <a:off x="-3200266" y="326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hevron 152"/>
          <p:cNvSpPr/>
          <p:nvPr userDrawn="1"/>
        </p:nvSpPr>
        <p:spPr>
          <a:xfrm>
            <a:off x="-907361" y="43807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hevron 153"/>
          <p:cNvSpPr/>
          <p:nvPr userDrawn="1"/>
        </p:nvSpPr>
        <p:spPr>
          <a:xfrm>
            <a:off x="-3461733" y="100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hevron 156"/>
          <p:cNvSpPr/>
          <p:nvPr userDrawn="1"/>
        </p:nvSpPr>
        <p:spPr>
          <a:xfrm>
            <a:off x="8926349" y="321121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6" name="Chevron 165"/>
          <p:cNvSpPr/>
          <p:nvPr userDrawn="1"/>
        </p:nvSpPr>
        <p:spPr>
          <a:xfrm>
            <a:off x="-2963834"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0" name="Chevron 169"/>
          <p:cNvSpPr/>
          <p:nvPr userDrawn="1"/>
        </p:nvSpPr>
        <p:spPr>
          <a:xfrm>
            <a:off x="-3190289"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2" name="Chevron 171"/>
          <p:cNvSpPr/>
          <p:nvPr userDrawn="1"/>
        </p:nvSpPr>
        <p:spPr>
          <a:xfrm>
            <a:off x="-788317" y="264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4" name="Chevron 173"/>
          <p:cNvSpPr/>
          <p:nvPr userDrawn="1"/>
        </p:nvSpPr>
        <p:spPr>
          <a:xfrm>
            <a:off x="632155"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5" name="Chevron 174"/>
          <p:cNvSpPr/>
          <p:nvPr userDrawn="1"/>
        </p:nvSpPr>
        <p:spPr>
          <a:xfrm>
            <a:off x="9177722" y="253249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8" name="Chevron 177"/>
          <p:cNvSpPr/>
          <p:nvPr userDrawn="1"/>
        </p:nvSpPr>
        <p:spPr>
          <a:xfrm>
            <a:off x="-915100"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9" name="Chevron 178"/>
          <p:cNvSpPr/>
          <p:nvPr userDrawn="1"/>
        </p:nvSpPr>
        <p:spPr>
          <a:xfrm>
            <a:off x="9917793" y="371406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0" name="Chevron 179"/>
          <p:cNvSpPr/>
          <p:nvPr userDrawn="1"/>
        </p:nvSpPr>
        <p:spPr>
          <a:xfrm>
            <a:off x="8817722" y="7575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2" name="Chevron 181"/>
          <p:cNvSpPr/>
          <p:nvPr userDrawn="1"/>
        </p:nvSpPr>
        <p:spPr>
          <a:xfrm>
            <a:off x="-2963834" y="448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8" name="Chevron 187"/>
          <p:cNvSpPr/>
          <p:nvPr userDrawn="1"/>
        </p:nvSpPr>
        <p:spPr>
          <a:xfrm>
            <a:off x="-788317" y="412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0" name="Chevron 189"/>
          <p:cNvSpPr/>
          <p:nvPr userDrawn="1"/>
        </p:nvSpPr>
        <p:spPr>
          <a:xfrm>
            <a:off x="8937465" y="117878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2" name="Chevron 191"/>
          <p:cNvSpPr/>
          <p:nvPr userDrawn="1"/>
        </p:nvSpPr>
        <p:spPr>
          <a:xfrm>
            <a:off x="8972477" y="4486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4" name="Chevron 193"/>
          <p:cNvSpPr/>
          <p:nvPr userDrawn="1"/>
        </p:nvSpPr>
        <p:spPr>
          <a:xfrm>
            <a:off x="8711010" y="223371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8" name="Chevron 197"/>
          <p:cNvSpPr/>
          <p:nvPr userDrawn="1"/>
        </p:nvSpPr>
        <p:spPr>
          <a:xfrm>
            <a:off x="6405328"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9" name="Chevron 198"/>
          <p:cNvSpPr/>
          <p:nvPr userDrawn="1"/>
        </p:nvSpPr>
        <p:spPr>
          <a:xfrm>
            <a:off x="8940845" y="475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0" name="Chevron 199"/>
          <p:cNvSpPr/>
          <p:nvPr userDrawn="1"/>
        </p:nvSpPr>
        <p:spPr>
          <a:xfrm>
            <a:off x="6440340"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2" name="Chevron 201"/>
          <p:cNvSpPr/>
          <p:nvPr userDrawn="1"/>
        </p:nvSpPr>
        <p:spPr>
          <a:xfrm>
            <a:off x="6178873"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3" name="Chevron 202"/>
          <p:cNvSpPr/>
          <p:nvPr userDrawn="1"/>
        </p:nvSpPr>
        <p:spPr>
          <a:xfrm>
            <a:off x="9680916" y="593842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4" name="Chevron 203"/>
          <p:cNvSpPr/>
          <p:nvPr userDrawn="1"/>
        </p:nvSpPr>
        <p:spPr>
          <a:xfrm>
            <a:off x="8580845" y="298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6" name="Chevron 205"/>
          <p:cNvSpPr/>
          <p:nvPr userDrawn="1"/>
        </p:nvSpPr>
        <p:spPr>
          <a:xfrm>
            <a:off x="8680517"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8" name="Chevron 207"/>
          <p:cNvSpPr/>
          <p:nvPr userDrawn="1"/>
        </p:nvSpPr>
        <p:spPr>
          <a:xfrm>
            <a:off x="8715529"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0" name="Chevron 209"/>
          <p:cNvSpPr/>
          <p:nvPr userDrawn="1"/>
        </p:nvSpPr>
        <p:spPr>
          <a:xfrm>
            <a:off x="8454062"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4" name="Chevron 213"/>
          <p:cNvSpPr/>
          <p:nvPr userDrawn="1"/>
        </p:nvSpPr>
        <p:spPr>
          <a:xfrm>
            <a:off x="6405328" y="482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5" name="Chevron 214"/>
          <p:cNvSpPr/>
          <p:nvPr userDrawn="1"/>
        </p:nvSpPr>
        <p:spPr>
          <a:xfrm>
            <a:off x="8940845" y="623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8" name="Chevron 217"/>
          <p:cNvSpPr/>
          <p:nvPr userDrawn="1"/>
        </p:nvSpPr>
        <p:spPr>
          <a:xfrm>
            <a:off x="6178873" y="587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0" name="Chevron 219"/>
          <p:cNvSpPr/>
          <p:nvPr userDrawn="1"/>
        </p:nvSpPr>
        <p:spPr>
          <a:xfrm>
            <a:off x="8580845" y="446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0" name="Chevron 229"/>
          <p:cNvSpPr/>
          <p:nvPr userDrawn="1"/>
        </p:nvSpPr>
        <p:spPr>
          <a:xfrm>
            <a:off x="1613412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8" name="Chevron 237"/>
          <p:cNvSpPr/>
          <p:nvPr userDrawn="1"/>
        </p:nvSpPr>
        <p:spPr>
          <a:xfrm>
            <a:off x="1840931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3" name="Chevron 242"/>
          <p:cNvSpPr/>
          <p:nvPr userDrawn="1"/>
        </p:nvSpPr>
        <p:spPr>
          <a:xfrm>
            <a:off x="3626322" y="435254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8" name="Chevron 247"/>
          <p:cNvSpPr/>
          <p:nvPr userDrawn="1"/>
        </p:nvSpPr>
        <p:spPr>
          <a:xfrm>
            <a:off x="-3210243" y="654460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4" name="Chevron 253"/>
          <p:cNvSpPr/>
          <p:nvPr userDrawn="1"/>
        </p:nvSpPr>
        <p:spPr>
          <a:xfrm>
            <a:off x="2070457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hevron 254"/>
          <p:cNvSpPr/>
          <p:nvPr userDrawn="1"/>
        </p:nvSpPr>
        <p:spPr>
          <a:xfrm>
            <a:off x="5181511" y="32321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hevron 256"/>
          <p:cNvSpPr/>
          <p:nvPr userDrawn="1"/>
        </p:nvSpPr>
        <p:spPr>
          <a:xfrm>
            <a:off x="4973911" y="624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9" name="Chevron 258"/>
          <p:cNvSpPr/>
          <p:nvPr userDrawn="1"/>
        </p:nvSpPr>
        <p:spPr>
          <a:xfrm>
            <a:off x="5921582" y="4413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0" name="Chevron 259"/>
          <p:cNvSpPr/>
          <p:nvPr userDrawn="1"/>
        </p:nvSpPr>
        <p:spPr>
          <a:xfrm>
            <a:off x="4821511" y="14572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2" name="Chevron 261"/>
          <p:cNvSpPr/>
          <p:nvPr userDrawn="1"/>
        </p:nvSpPr>
        <p:spPr>
          <a:xfrm>
            <a:off x="-2973811"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70" name="Chevron 269"/>
          <p:cNvSpPr/>
          <p:nvPr userDrawn="1"/>
        </p:nvSpPr>
        <p:spPr>
          <a:xfrm>
            <a:off x="622178"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86" name="Chevron 285"/>
          <p:cNvSpPr/>
          <p:nvPr userDrawn="1"/>
        </p:nvSpPr>
        <p:spPr>
          <a:xfrm>
            <a:off x="2917438" y="635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2" name="Chevron 291"/>
          <p:cNvSpPr/>
          <p:nvPr userDrawn="1"/>
        </p:nvSpPr>
        <p:spPr>
          <a:xfrm>
            <a:off x="5092955" y="599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0" name="Chevron 299"/>
          <p:cNvSpPr/>
          <p:nvPr userDrawn="1"/>
        </p:nvSpPr>
        <p:spPr>
          <a:xfrm>
            <a:off x="1027323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8" name="Chevron 307"/>
          <p:cNvSpPr/>
          <p:nvPr userDrawn="1"/>
        </p:nvSpPr>
        <p:spPr>
          <a:xfrm>
            <a:off x="1254842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1" name="Chevron 320"/>
          <p:cNvSpPr/>
          <p:nvPr userDrawn="1"/>
        </p:nvSpPr>
        <p:spPr>
          <a:xfrm>
            <a:off x="-3062496" y="660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4" name="Chevron 323"/>
          <p:cNvSpPr/>
          <p:nvPr userDrawn="1"/>
        </p:nvSpPr>
        <p:spPr>
          <a:xfrm>
            <a:off x="1484368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7" name="Chevron 326"/>
          <p:cNvSpPr/>
          <p:nvPr userDrawn="1"/>
        </p:nvSpPr>
        <p:spPr>
          <a:xfrm>
            <a:off x="-3706594"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1" name="Chevron 330"/>
          <p:cNvSpPr/>
          <p:nvPr userDrawn="1"/>
        </p:nvSpPr>
        <p:spPr>
          <a:xfrm>
            <a:off x="-2966523"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2" name="Chevron 331"/>
          <p:cNvSpPr/>
          <p:nvPr userDrawn="1"/>
        </p:nvSpPr>
        <p:spPr>
          <a:xfrm>
            <a:off x="-4066594"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hevron 333"/>
          <p:cNvSpPr/>
          <p:nvPr userDrawn="1"/>
        </p:nvSpPr>
        <p:spPr>
          <a:xfrm>
            <a:off x="-3966922" y="134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5" name="Chevron 334"/>
          <p:cNvSpPr/>
          <p:nvPr userDrawn="1"/>
        </p:nvSpPr>
        <p:spPr>
          <a:xfrm>
            <a:off x="-1431405"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8" name="Chevron 337"/>
          <p:cNvSpPr/>
          <p:nvPr userDrawn="1"/>
        </p:nvSpPr>
        <p:spPr>
          <a:xfrm>
            <a:off x="-4193377" y="240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9" name="Chevron 338"/>
          <p:cNvSpPr/>
          <p:nvPr userDrawn="1"/>
        </p:nvSpPr>
        <p:spPr>
          <a:xfrm>
            <a:off x="-691334"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0" name="Chevron 339"/>
          <p:cNvSpPr/>
          <p:nvPr userDrawn="1"/>
        </p:nvSpPr>
        <p:spPr>
          <a:xfrm>
            <a:off x="-1791405"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3" name="Chevron 342"/>
          <p:cNvSpPr/>
          <p:nvPr userDrawn="1"/>
        </p:nvSpPr>
        <p:spPr>
          <a:xfrm>
            <a:off x="-3706594" y="42425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4066594" y="24676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0" name="Chevron 349"/>
          <p:cNvSpPr/>
          <p:nvPr userDrawn="1"/>
        </p:nvSpPr>
        <p:spPr>
          <a:xfrm>
            <a:off x="-1671662" y="140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1636650" y="471628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898117" y="246323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503855" y="104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7" name="Chevron 356"/>
          <p:cNvSpPr/>
          <p:nvPr userDrawn="1"/>
        </p:nvSpPr>
        <p:spPr>
          <a:xfrm>
            <a:off x="9169165" y="466733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79" name="Picture 78"/>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791914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4566 1.85185E-6 L 0.96007 1.85185E-6 " pathEditMode="relative" rAng="0" ptsTypes="AA">
                                      <p:cBhvr>
                                        <p:cTn id="6" dur="20000" fill="hold"/>
                                        <p:tgtEl>
                                          <p:spTgt spid="122"/>
                                        </p:tgtEl>
                                        <p:attrNameLst>
                                          <p:attrName>ppt_x</p:attrName>
                                          <p:attrName>ppt_y</p:attrName>
                                        </p:attrNameLst>
                                      </p:cBhvr>
                                      <p:rCtr x="50278" y="0"/>
                                    </p:animMotion>
                                  </p:childTnLst>
                                </p:cTn>
                              </p:par>
                              <p:par>
                                <p:cTn id="7" presetID="0" presetClass="path" presetSubtype="0" fill="hold" grpId="0" nodeType="withEffect">
                                  <p:stCondLst>
                                    <p:cond delay="0"/>
                                  </p:stCondLst>
                                  <p:childTnLst>
                                    <p:animMotion origin="layout" path="M 0.04826 2.59259E-6 L 0.96007 2.59259E-6 " pathEditMode="relative" rAng="0" ptsTypes="AA">
                                      <p:cBhvr>
                                        <p:cTn id="8" dur="20000" fill="hold"/>
                                        <p:tgtEl>
                                          <p:spTgt spid="133"/>
                                        </p:tgtEl>
                                        <p:attrNameLst>
                                          <p:attrName>ppt_x</p:attrName>
                                          <p:attrName>ppt_y</p:attrName>
                                        </p:attrNameLst>
                                      </p:cBhvr>
                                      <p:rCtr x="45590" y="0"/>
                                    </p:animMotion>
                                  </p:childTnLst>
                                </p:cTn>
                              </p:par>
                              <p:par>
                                <p:cTn id="9" presetID="0" presetClass="path" presetSubtype="0" fill="hold" grpId="0" nodeType="withEffect">
                                  <p:stCondLst>
                                    <p:cond delay="0"/>
                                  </p:stCondLst>
                                  <p:childTnLst>
                                    <p:animMotion origin="layout" path="M -0.28073 -0.04352 L 0.82222 -0.04352 " pathEditMode="relative" rAng="0" ptsTypes="AA">
                                      <p:cBhvr>
                                        <p:cTn id="10" dur="20000" fill="hold"/>
                                        <p:tgtEl>
                                          <p:spTgt spid="134"/>
                                        </p:tgtEl>
                                        <p:attrNameLst>
                                          <p:attrName>ppt_x</p:attrName>
                                          <p:attrName>ppt_y</p:attrName>
                                        </p:attrNameLst>
                                      </p:cBhvr>
                                      <p:rCtr x="55156" y="0"/>
                                    </p:animMotion>
                                  </p:childTnLst>
                                </p:cTn>
                              </p:par>
                              <p:par>
                                <p:cTn id="11" presetID="0" presetClass="path" presetSubtype="0" fill="hold" grpId="0" nodeType="withEffect">
                                  <p:stCondLst>
                                    <p:cond delay="0"/>
                                  </p:stCondLst>
                                  <p:childTnLst>
                                    <p:animMotion origin="layout" path="M 0.1559 -3.7037E-7 L 0.96007 -3.7037E-7 " pathEditMode="relative" rAng="0" ptsTypes="AA">
                                      <p:cBhvr>
                                        <p:cTn id="12" dur="20000" fill="hold"/>
                                        <p:tgtEl>
                                          <p:spTgt spid="136"/>
                                        </p:tgtEl>
                                        <p:attrNameLst>
                                          <p:attrName>ppt_x</p:attrName>
                                          <p:attrName>ppt_y</p:attrName>
                                        </p:attrNameLst>
                                      </p:cBhvr>
                                      <p:rCtr x="40208" y="0"/>
                                    </p:animMotion>
                                  </p:childTnLst>
                                </p:cTn>
                              </p:par>
                              <p:par>
                                <p:cTn id="13" presetID="0" presetClass="path" presetSubtype="0" fill="hold" grpId="0" nodeType="withEffect">
                                  <p:stCondLst>
                                    <p:cond delay="0"/>
                                  </p:stCondLst>
                                  <p:childTnLst>
                                    <p:animMotion origin="layout" path="M -0.27031 3.7037E-6 L 0.96007 3.7037E-6 " pathEditMode="relative" rAng="0" ptsTypes="AA">
                                      <p:cBhvr>
                                        <p:cTn id="14" dur="20000" fill="hold"/>
                                        <p:tgtEl>
                                          <p:spTgt spid="137"/>
                                        </p:tgtEl>
                                        <p:attrNameLst>
                                          <p:attrName>ppt_x</p:attrName>
                                          <p:attrName>ppt_y</p:attrName>
                                        </p:attrNameLst>
                                      </p:cBhvr>
                                      <p:rCtr x="61510"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138"/>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4826 2.59259E-6 L 0.96007 2.59259E-6 " pathEditMode="relative" rAng="0" ptsTypes="AA">
                                      <p:cBhvr>
                                        <p:cTn id="18" dur="20000" fill="hold"/>
                                        <p:tgtEl>
                                          <p:spTgt spid="141"/>
                                        </p:tgtEl>
                                        <p:attrNameLst>
                                          <p:attrName>ppt_x</p:attrName>
                                          <p:attrName>ppt_y</p:attrName>
                                        </p:attrNameLst>
                                      </p:cBhvr>
                                      <p:rCtr x="45590" y="0"/>
                                    </p:animMotion>
                                  </p:childTnLst>
                                </p:cTn>
                              </p:par>
                              <p:par>
                                <p:cTn id="19" presetID="0" presetClass="path" presetSubtype="0" fill="hold" grpId="0" nodeType="withEffect">
                                  <p:stCondLst>
                                    <p:cond delay="0"/>
                                  </p:stCondLst>
                                  <p:childTnLst>
                                    <p:animMotion origin="layout" path="M 0.1559 -3.7037E-7 L 0.96007 -3.7037E-7 " pathEditMode="relative" rAng="0" ptsTypes="AA">
                                      <p:cBhvr>
                                        <p:cTn id="20" dur="20000" fill="hold"/>
                                        <p:tgtEl>
                                          <p:spTgt spid="144"/>
                                        </p:tgtEl>
                                        <p:attrNameLst>
                                          <p:attrName>ppt_x</p:attrName>
                                          <p:attrName>ppt_y</p:attrName>
                                        </p:attrNameLst>
                                      </p:cBhvr>
                                      <p:rCtr x="40208" y="0"/>
                                    </p:animMotion>
                                  </p:childTnLst>
                                </p:cTn>
                              </p:par>
                              <p:par>
                                <p:cTn id="21" presetID="0" presetClass="path" presetSubtype="0" fill="hold" grpId="0" nodeType="withEffect">
                                  <p:stCondLst>
                                    <p:cond delay="0"/>
                                  </p:stCondLst>
                                  <p:childTnLst>
                                    <p:animMotion origin="layout" path="M -0.27031 3.7037E-6 L 0.96007 3.7037E-6 " pathEditMode="relative" rAng="0" ptsTypes="AA">
                                      <p:cBhvr>
                                        <p:cTn id="22" dur="20000" fill="hold"/>
                                        <p:tgtEl>
                                          <p:spTgt spid="145"/>
                                        </p:tgtEl>
                                        <p:attrNameLst>
                                          <p:attrName>ppt_x</p:attrName>
                                          <p:attrName>ppt_y</p:attrName>
                                        </p:attrNameLst>
                                      </p:cBhvr>
                                      <p:rCtr x="61510" y="0"/>
                                    </p:animMotion>
                                  </p:childTnLst>
                                </p:cTn>
                              </p:par>
                              <p:par>
                                <p:cTn id="23" presetID="0" presetClass="path" presetSubtype="0" fill="hold" grpId="0" nodeType="withEffect">
                                  <p:stCondLst>
                                    <p:cond delay="0"/>
                                  </p:stCondLst>
                                  <p:childTnLst>
                                    <p:animMotion origin="layout" path="M -0.14288 -2.96296E-6 L 0.96007 -2.96296E-6 " pathEditMode="relative" rAng="0" ptsTypes="AA">
                                      <p:cBhvr>
                                        <p:cTn id="24" dur="20000" fill="hold"/>
                                        <p:tgtEl>
                                          <p:spTgt spid="150"/>
                                        </p:tgtEl>
                                        <p:attrNameLst>
                                          <p:attrName>ppt_x</p:attrName>
                                          <p:attrName>ppt_y</p:attrName>
                                        </p:attrNameLst>
                                      </p:cBhvr>
                                      <p:rCtr x="55139" y="0"/>
                                    </p:animMotion>
                                  </p:childTnLst>
                                </p:cTn>
                              </p:par>
                              <p:par>
                                <p:cTn id="25" presetID="0" presetClass="path" presetSubtype="0" fill="hold" grpId="0" nodeType="withEffect">
                                  <p:stCondLst>
                                    <p:cond delay="0"/>
                                  </p:stCondLst>
                                  <p:childTnLst>
                                    <p:animMotion origin="layout" path="M -0.26615 -4.44444E-6 L 0.96007 -4.44444E-6 " pathEditMode="relative" rAng="0" ptsTypes="AA">
                                      <p:cBhvr>
                                        <p:cTn id="26" dur="20000" fill="hold"/>
                                        <p:tgtEl>
                                          <p:spTgt spid="151"/>
                                        </p:tgtEl>
                                        <p:attrNameLst>
                                          <p:attrName>ppt_x</p:attrName>
                                          <p:attrName>ppt_y</p:attrName>
                                        </p:attrNameLst>
                                      </p:cBhvr>
                                      <p:rCtr x="61302" y="0"/>
                                    </p:animMotion>
                                  </p:childTnLst>
                                </p:cTn>
                              </p:par>
                              <p:par>
                                <p:cTn id="27" presetID="0" presetClass="path" presetSubtype="0" fill="hold" grpId="0" nodeType="withEffect">
                                  <p:stCondLst>
                                    <p:cond delay="0"/>
                                  </p:stCondLst>
                                  <p:childTnLst>
                                    <p:animMotion origin="layout" path="M 0.1559 -3.7037E-7 L 0.96007 -3.7037E-7 " pathEditMode="relative" rAng="0" ptsTypes="AA">
                                      <p:cBhvr>
                                        <p:cTn id="28" dur="20000" fill="hold"/>
                                        <p:tgtEl>
                                          <p:spTgt spid="152"/>
                                        </p:tgtEl>
                                        <p:attrNameLst>
                                          <p:attrName>ppt_x</p:attrName>
                                          <p:attrName>ppt_y</p:attrName>
                                        </p:attrNameLst>
                                      </p:cBhvr>
                                      <p:rCtr x="40208" y="0"/>
                                    </p:animMotion>
                                  </p:childTnLst>
                                </p:cTn>
                              </p:par>
                              <p:par>
                                <p:cTn id="29" presetID="0" presetClass="path" presetSubtype="0" fill="hold" grpId="0" nodeType="withEffect">
                                  <p:stCondLst>
                                    <p:cond delay="0"/>
                                  </p:stCondLst>
                                  <p:childTnLst>
                                    <p:animMotion origin="layout" path="M -0.27031 3.7037E-6 L 0.96007 3.7037E-6 " pathEditMode="relative" rAng="0" ptsTypes="AA">
                                      <p:cBhvr>
                                        <p:cTn id="30" dur="20000" fill="hold"/>
                                        <p:tgtEl>
                                          <p:spTgt spid="153"/>
                                        </p:tgtEl>
                                        <p:attrNameLst>
                                          <p:attrName>ppt_x</p:attrName>
                                          <p:attrName>ppt_y</p:attrName>
                                        </p:attrNameLst>
                                      </p:cBhvr>
                                      <p:rCtr x="61510" y="0"/>
                                    </p:animMotion>
                                  </p:childTnLst>
                                </p:cTn>
                              </p:par>
                              <p:par>
                                <p:cTn id="31" presetID="0" presetClass="path" presetSubtype="0" fill="hold" grpId="0" nodeType="withEffect">
                                  <p:stCondLst>
                                    <p:cond delay="0"/>
                                  </p:stCondLst>
                                  <p:childTnLst>
                                    <p:animMotion origin="layout" path="M -0.04566 1.85185E-6 L 0.96007 1.85185E-6 " pathEditMode="relative" rAng="0" ptsTypes="AA">
                                      <p:cBhvr>
                                        <p:cTn id="32" dur="20000" fill="hold"/>
                                        <p:tgtEl>
                                          <p:spTgt spid="154"/>
                                        </p:tgtEl>
                                        <p:attrNameLst>
                                          <p:attrName>ppt_x</p:attrName>
                                          <p:attrName>ppt_y</p:attrName>
                                        </p:attrNameLst>
                                      </p:cBhvr>
                                      <p:rCtr x="50278" y="0"/>
                                    </p:animMotion>
                                  </p:childTnLst>
                                </p:cTn>
                              </p:par>
                              <p:par>
                                <p:cTn id="33" presetID="0" presetClass="path" presetSubtype="0" fill="hold" grpId="0" nodeType="withEffect">
                                  <p:stCondLst>
                                    <p:cond delay="0"/>
                                  </p:stCondLst>
                                  <p:childTnLst>
                                    <p:animMotion origin="layout" path="M 0.04826 2.59259E-6 L 0.96007 2.59259E-6 " pathEditMode="relative" rAng="0" ptsTypes="AA">
                                      <p:cBhvr>
                                        <p:cTn id="34" dur="20000" fill="hold"/>
                                        <p:tgtEl>
                                          <p:spTgt spid="157"/>
                                        </p:tgtEl>
                                        <p:attrNameLst>
                                          <p:attrName>ppt_x</p:attrName>
                                          <p:attrName>ppt_y</p:attrName>
                                        </p:attrNameLst>
                                      </p:cBhvr>
                                      <p:rCtr x="45590" y="0"/>
                                    </p:animMotion>
                                  </p:childTnLst>
                                </p:cTn>
                              </p:par>
                              <p:par>
                                <p:cTn id="35" presetID="0" presetClass="path" presetSubtype="0" fill="hold" grpId="0" nodeType="withEffect">
                                  <p:stCondLst>
                                    <p:cond delay="0"/>
                                  </p:stCondLst>
                                  <p:childTnLst>
                                    <p:animMotion origin="layout" path="M -0.14288 -2.96296E-6 L 0.96007 -2.96296E-6 " pathEditMode="relative" rAng="0" ptsTypes="AA">
                                      <p:cBhvr>
                                        <p:cTn id="36" dur="20000" fill="hold"/>
                                        <p:tgtEl>
                                          <p:spTgt spid="166"/>
                                        </p:tgtEl>
                                        <p:attrNameLst>
                                          <p:attrName>ppt_x</p:attrName>
                                          <p:attrName>ppt_y</p:attrName>
                                        </p:attrNameLst>
                                      </p:cBhvr>
                                      <p:rCtr x="55139" y="0"/>
                                    </p:animMotion>
                                  </p:childTnLst>
                                </p:cTn>
                              </p:par>
                              <p:par>
                                <p:cTn id="37" presetID="0" presetClass="path" presetSubtype="0" fill="hold" grpId="0" nodeType="withEffect">
                                  <p:stCondLst>
                                    <p:cond delay="0"/>
                                  </p:stCondLst>
                                  <p:childTnLst>
                                    <p:animMotion origin="layout" path="M -0.04566 1.85185E-6 L 0.96007 1.85185E-6 " pathEditMode="relative" rAng="0" ptsTypes="AA">
                                      <p:cBhvr>
                                        <p:cTn id="38" dur="20000" fill="hold"/>
                                        <p:tgtEl>
                                          <p:spTgt spid="170"/>
                                        </p:tgtEl>
                                        <p:attrNameLst>
                                          <p:attrName>ppt_x</p:attrName>
                                          <p:attrName>ppt_y</p:attrName>
                                        </p:attrNameLst>
                                      </p:cBhvr>
                                      <p:rCtr x="50278" y="0"/>
                                    </p:animMotion>
                                  </p:childTnLst>
                                </p:cTn>
                              </p:par>
                              <p:par>
                                <p:cTn id="39" presetID="0" presetClass="path" presetSubtype="0" fill="hold" grpId="0" nodeType="withEffect">
                                  <p:stCondLst>
                                    <p:cond delay="0"/>
                                  </p:stCondLst>
                                  <p:childTnLst>
                                    <p:animMotion origin="layout" path="M 0.08437 1.85185E-6 L 0.96007 1.85185E-6 " pathEditMode="relative" rAng="0" ptsTypes="AA">
                                      <p:cBhvr>
                                        <p:cTn id="40" dur="20000" fill="hold"/>
                                        <p:tgtEl>
                                          <p:spTgt spid="172"/>
                                        </p:tgtEl>
                                        <p:attrNameLst>
                                          <p:attrName>ppt_x</p:attrName>
                                          <p:attrName>ppt_y</p:attrName>
                                        </p:attrNameLst>
                                      </p:cBhvr>
                                      <p:rCtr x="43785" y="0"/>
                                    </p:animMotion>
                                  </p:childTnLst>
                                </p:cTn>
                              </p:par>
                              <p:par>
                                <p:cTn id="41" presetID="0" presetClass="path" presetSubtype="0" fill="hold" grpId="0" nodeType="withEffect">
                                  <p:stCondLst>
                                    <p:cond delay="0"/>
                                  </p:stCondLst>
                                  <p:childTnLst>
                                    <p:animMotion origin="layout" path="M -0.14288 -2.96296E-6 L 0.96007 -2.96296E-6 " pathEditMode="relative" rAng="0" ptsTypes="AA">
                                      <p:cBhvr>
                                        <p:cTn id="42" dur="20000" fill="hold"/>
                                        <p:tgtEl>
                                          <p:spTgt spid="174"/>
                                        </p:tgtEl>
                                        <p:attrNameLst>
                                          <p:attrName>ppt_x</p:attrName>
                                          <p:attrName>ppt_y</p:attrName>
                                        </p:attrNameLst>
                                      </p:cBhvr>
                                      <p:rCtr x="55139" y="0"/>
                                    </p:animMotion>
                                  </p:childTnLst>
                                </p:cTn>
                              </p:par>
                              <p:par>
                                <p:cTn id="43" presetID="0" presetClass="path" presetSubtype="0" fill="hold" grpId="0" nodeType="withEffect">
                                  <p:stCondLst>
                                    <p:cond delay="0"/>
                                  </p:stCondLst>
                                  <p:childTnLst>
                                    <p:animMotion origin="layout" path="M -0.26615 -4.44444E-6 L 0.96007 -4.44444E-6 " pathEditMode="relative" rAng="0" ptsTypes="AA">
                                      <p:cBhvr>
                                        <p:cTn id="44" dur="20000" fill="hold"/>
                                        <p:tgtEl>
                                          <p:spTgt spid="175"/>
                                        </p:tgtEl>
                                        <p:attrNameLst>
                                          <p:attrName>ppt_x</p:attrName>
                                          <p:attrName>ppt_y</p:attrName>
                                        </p:attrNameLst>
                                      </p:cBhvr>
                                      <p:rCtr x="61302" y="0"/>
                                    </p:animMotion>
                                  </p:childTnLst>
                                </p:cTn>
                              </p:par>
                              <p:par>
                                <p:cTn id="45" presetID="0" presetClass="path" presetSubtype="0" fill="hold" grpId="0" nodeType="withEffect">
                                  <p:stCondLst>
                                    <p:cond delay="0"/>
                                  </p:stCondLst>
                                  <p:childTnLst>
                                    <p:animMotion origin="layout" path="M -0.04566 1.85185E-6 L 0.96007 1.85185E-6 " pathEditMode="relative" rAng="0" ptsTypes="AA">
                                      <p:cBhvr>
                                        <p:cTn id="46" dur="20000" fill="hold"/>
                                        <p:tgtEl>
                                          <p:spTgt spid="178"/>
                                        </p:tgtEl>
                                        <p:attrNameLst>
                                          <p:attrName>ppt_x</p:attrName>
                                          <p:attrName>ppt_y</p:attrName>
                                        </p:attrNameLst>
                                      </p:cBhvr>
                                      <p:rCtr x="50278" y="0"/>
                                    </p:animMotion>
                                  </p:childTnLst>
                                </p:cTn>
                              </p:par>
                              <p:par>
                                <p:cTn id="47" presetID="0" presetClass="path" presetSubtype="0" fill="hold" grpId="0" nodeType="withEffect">
                                  <p:stCondLst>
                                    <p:cond delay="0"/>
                                  </p:stCondLst>
                                  <p:childTnLst>
                                    <p:animMotion origin="layout" path="M -0.37396 3.33333E-6 L 0.96007 3.33333E-6 " pathEditMode="relative" rAng="0" ptsTypes="AA">
                                      <p:cBhvr>
                                        <p:cTn id="48" dur="20000" fill="hold"/>
                                        <p:tgtEl>
                                          <p:spTgt spid="179"/>
                                        </p:tgtEl>
                                        <p:attrNameLst>
                                          <p:attrName>ppt_x</p:attrName>
                                          <p:attrName>ppt_y</p:attrName>
                                        </p:attrNameLst>
                                      </p:cBhvr>
                                      <p:rCtr x="66701" y="0"/>
                                    </p:animMotion>
                                  </p:childTnLst>
                                </p:cTn>
                              </p:par>
                              <p:par>
                                <p:cTn id="49" presetID="0" presetClass="path" presetSubtype="0" fill="hold" grpId="0" nodeType="withEffect">
                                  <p:stCondLst>
                                    <p:cond delay="0"/>
                                  </p:stCondLst>
                                  <p:childTnLst>
                                    <p:animMotion origin="layout" path="M 0.08437 1.85185E-6 L 0.96007 1.85185E-6 " pathEditMode="relative" rAng="0" ptsTypes="AA">
                                      <p:cBhvr>
                                        <p:cTn id="50" dur="20000" fill="hold"/>
                                        <p:tgtEl>
                                          <p:spTgt spid="180"/>
                                        </p:tgtEl>
                                        <p:attrNameLst>
                                          <p:attrName>ppt_x</p:attrName>
                                          <p:attrName>ppt_y</p:attrName>
                                        </p:attrNameLst>
                                      </p:cBhvr>
                                      <p:rCtr x="43785" y="0"/>
                                    </p:animMotion>
                                  </p:childTnLst>
                                </p:cTn>
                              </p:par>
                              <p:par>
                                <p:cTn id="51" presetID="0" presetClass="path" presetSubtype="0" fill="hold" grpId="0" nodeType="withEffect">
                                  <p:stCondLst>
                                    <p:cond delay="0"/>
                                  </p:stCondLst>
                                  <p:childTnLst>
                                    <p:animMotion origin="layout" path="M -0.14288 -2.96296E-6 L 0.96007 -2.96296E-6 " pathEditMode="relative" rAng="0" ptsTypes="AA">
                                      <p:cBhvr>
                                        <p:cTn id="52" dur="20000" fill="hold"/>
                                        <p:tgtEl>
                                          <p:spTgt spid="182"/>
                                        </p:tgtEl>
                                        <p:attrNameLst>
                                          <p:attrName>ppt_x</p:attrName>
                                          <p:attrName>ppt_y</p:attrName>
                                        </p:attrNameLst>
                                      </p:cBhvr>
                                      <p:rCtr x="55139" y="0"/>
                                    </p:animMotion>
                                  </p:childTnLst>
                                </p:cTn>
                              </p:par>
                              <p:par>
                                <p:cTn id="53" presetID="0" presetClass="path" presetSubtype="0" fill="hold" grpId="0" nodeType="withEffect">
                                  <p:stCondLst>
                                    <p:cond delay="0"/>
                                  </p:stCondLst>
                                  <p:childTnLst>
                                    <p:animMotion origin="layout" path="M 0.08437 1.85185E-6 L 0.96007 1.85185E-6 " pathEditMode="relative" rAng="0" ptsTypes="AA">
                                      <p:cBhvr>
                                        <p:cTn id="54" dur="20000" fill="hold"/>
                                        <p:tgtEl>
                                          <p:spTgt spid="188"/>
                                        </p:tgtEl>
                                        <p:attrNameLst>
                                          <p:attrName>ppt_x</p:attrName>
                                          <p:attrName>ppt_y</p:attrName>
                                        </p:attrNameLst>
                                      </p:cBhvr>
                                      <p:rCtr x="43785" y="0"/>
                                    </p:animMotion>
                                  </p:childTnLst>
                                </p:cTn>
                              </p:par>
                              <p:par>
                                <p:cTn id="55" presetID="0" presetClass="path" presetSubtype="0" fill="hold" grpId="0" nodeType="withEffect">
                                  <p:stCondLst>
                                    <p:cond delay="0"/>
                                  </p:stCondLst>
                                  <p:childTnLst>
                                    <p:animMotion origin="layout" path="M -0.14288 -2.96296E-6 L 0.96007 -2.96296E-6 " pathEditMode="relative" rAng="0" ptsTypes="AA">
                                      <p:cBhvr>
                                        <p:cTn id="56" dur="20000" fill="hold"/>
                                        <p:tgtEl>
                                          <p:spTgt spid="190"/>
                                        </p:tgtEl>
                                        <p:attrNameLst>
                                          <p:attrName>ppt_x</p:attrName>
                                          <p:attrName>ppt_y</p:attrName>
                                        </p:attrNameLst>
                                      </p:cBhvr>
                                      <p:rCtr x="55139" y="0"/>
                                    </p:animMotion>
                                  </p:childTnLst>
                                </p:cTn>
                              </p:par>
                              <p:par>
                                <p:cTn id="57" presetID="0" presetClass="path" presetSubtype="0" fill="hold" grpId="0" nodeType="withEffect">
                                  <p:stCondLst>
                                    <p:cond delay="0"/>
                                  </p:stCondLst>
                                  <p:childTnLst>
                                    <p:animMotion origin="layout" path="M 0.1559 -3.7037E-7 L 0.96007 -3.7037E-7 " pathEditMode="relative" rAng="0" ptsTypes="AA">
                                      <p:cBhvr>
                                        <p:cTn id="58" dur="20000" fill="hold"/>
                                        <p:tgtEl>
                                          <p:spTgt spid="192"/>
                                        </p:tgtEl>
                                        <p:attrNameLst>
                                          <p:attrName>ppt_x</p:attrName>
                                          <p:attrName>ppt_y</p:attrName>
                                        </p:attrNameLst>
                                      </p:cBhvr>
                                      <p:rCtr x="40208" y="0"/>
                                    </p:animMotion>
                                  </p:childTnLst>
                                </p:cTn>
                              </p:par>
                              <p:par>
                                <p:cTn id="59" presetID="0" presetClass="path" presetSubtype="0" fill="hold" grpId="0" nodeType="withEffect">
                                  <p:stCondLst>
                                    <p:cond delay="0"/>
                                  </p:stCondLst>
                                  <p:childTnLst>
                                    <p:animMotion origin="layout" path="M -0.04566 1.85185E-6 L 0.96007 1.85185E-6 " pathEditMode="relative" rAng="0" ptsTypes="AA">
                                      <p:cBhvr>
                                        <p:cTn id="60" dur="20000" fill="hold"/>
                                        <p:tgtEl>
                                          <p:spTgt spid="194"/>
                                        </p:tgtEl>
                                        <p:attrNameLst>
                                          <p:attrName>ppt_x</p:attrName>
                                          <p:attrName>ppt_y</p:attrName>
                                        </p:attrNameLst>
                                      </p:cBhvr>
                                      <p:rCtr x="50278" y="0"/>
                                    </p:animMotion>
                                  </p:childTnLst>
                                </p:cTn>
                              </p:par>
                              <p:par>
                                <p:cTn id="61" presetID="0" presetClass="path" presetSubtype="0" fill="hold" grpId="0" nodeType="withEffect">
                                  <p:stCondLst>
                                    <p:cond delay="0"/>
                                  </p:stCondLst>
                                  <p:childTnLst>
                                    <p:animMotion origin="layout" path="M -0.14288 -2.96296E-6 L 0.96007 -2.96296E-6 " pathEditMode="relative" rAng="0" ptsTypes="AA">
                                      <p:cBhvr>
                                        <p:cTn id="62" dur="20000" fill="hold"/>
                                        <p:tgtEl>
                                          <p:spTgt spid="198"/>
                                        </p:tgtEl>
                                        <p:attrNameLst>
                                          <p:attrName>ppt_x</p:attrName>
                                          <p:attrName>ppt_y</p:attrName>
                                        </p:attrNameLst>
                                      </p:cBhvr>
                                      <p:rCtr x="55139" y="0"/>
                                    </p:animMotion>
                                  </p:childTnLst>
                                </p:cTn>
                              </p:par>
                              <p:par>
                                <p:cTn id="63" presetID="0" presetClass="path" presetSubtype="0" fill="hold" grpId="0" nodeType="withEffect">
                                  <p:stCondLst>
                                    <p:cond delay="0"/>
                                  </p:stCondLst>
                                  <p:childTnLst>
                                    <p:animMotion origin="layout" path="M -0.26615 -4.44444E-6 L 0.96007 -4.44444E-6 " pathEditMode="relative" rAng="0" ptsTypes="AA">
                                      <p:cBhvr>
                                        <p:cTn id="64" dur="20000" fill="hold"/>
                                        <p:tgtEl>
                                          <p:spTgt spid="199"/>
                                        </p:tgtEl>
                                        <p:attrNameLst>
                                          <p:attrName>ppt_x</p:attrName>
                                          <p:attrName>ppt_y</p:attrName>
                                        </p:attrNameLst>
                                      </p:cBhvr>
                                      <p:rCtr x="61302" y="0"/>
                                    </p:animMotion>
                                  </p:childTnLst>
                                </p:cTn>
                              </p:par>
                              <p:par>
                                <p:cTn id="65" presetID="0" presetClass="path" presetSubtype="0" fill="hold" grpId="0" nodeType="withEffect">
                                  <p:stCondLst>
                                    <p:cond delay="0"/>
                                  </p:stCondLst>
                                  <p:childTnLst>
                                    <p:animMotion origin="layout" path="M 0.1559 -3.7037E-7 L 0.96007 -3.7037E-7 " pathEditMode="relative" rAng="0" ptsTypes="AA">
                                      <p:cBhvr>
                                        <p:cTn id="66" dur="20000" fill="hold"/>
                                        <p:tgtEl>
                                          <p:spTgt spid="200"/>
                                        </p:tgtEl>
                                        <p:attrNameLst>
                                          <p:attrName>ppt_x</p:attrName>
                                          <p:attrName>ppt_y</p:attrName>
                                        </p:attrNameLst>
                                      </p:cBhvr>
                                      <p:rCtr x="40208" y="0"/>
                                    </p:animMotion>
                                  </p:childTnLst>
                                </p:cTn>
                              </p:par>
                              <p:par>
                                <p:cTn id="67" presetID="0" presetClass="path" presetSubtype="0" fill="hold" grpId="0" nodeType="withEffect">
                                  <p:stCondLst>
                                    <p:cond delay="0"/>
                                  </p:stCondLst>
                                  <p:childTnLst>
                                    <p:animMotion origin="layout" path="M -0.04566 1.85185E-6 L 0.96007 1.85185E-6 " pathEditMode="relative" rAng="0" ptsTypes="AA">
                                      <p:cBhvr>
                                        <p:cTn id="68" dur="20000" fill="hold"/>
                                        <p:tgtEl>
                                          <p:spTgt spid="202"/>
                                        </p:tgtEl>
                                        <p:attrNameLst>
                                          <p:attrName>ppt_x</p:attrName>
                                          <p:attrName>ppt_y</p:attrName>
                                        </p:attrNameLst>
                                      </p:cBhvr>
                                      <p:rCtr x="50278" y="0"/>
                                    </p:animMotion>
                                  </p:childTnLst>
                                </p:cTn>
                              </p:par>
                              <p:par>
                                <p:cTn id="69" presetID="0" presetClass="path" presetSubtype="0" fill="hold" grpId="0" nodeType="withEffect">
                                  <p:stCondLst>
                                    <p:cond delay="0"/>
                                  </p:stCondLst>
                                  <p:childTnLst>
                                    <p:animMotion origin="layout" path="M -0.37396 3.33333E-6 L 0.96007 3.33333E-6 " pathEditMode="relative" rAng="0" ptsTypes="AA">
                                      <p:cBhvr>
                                        <p:cTn id="70" dur="20000" fill="hold"/>
                                        <p:tgtEl>
                                          <p:spTgt spid="203"/>
                                        </p:tgtEl>
                                        <p:attrNameLst>
                                          <p:attrName>ppt_x</p:attrName>
                                          <p:attrName>ppt_y</p:attrName>
                                        </p:attrNameLst>
                                      </p:cBhvr>
                                      <p:rCtr x="66701" y="0"/>
                                    </p:animMotion>
                                  </p:childTnLst>
                                </p:cTn>
                              </p:par>
                              <p:par>
                                <p:cTn id="71" presetID="0" presetClass="path" presetSubtype="0" fill="hold" grpId="0" nodeType="withEffect">
                                  <p:stCondLst>
                                    <p:cond delay="0"/>
                                  </p:stCondLst>
                                  <p:childTnLst>
                                    <p:animMotion origin="layout" path="M 0.08437 1.85185E-6 L 0.96007 1.85185E-6 " pathEditMode="relative" rAng="0" ptsTypes="AA">
                                      <p:cBhvr>
                                        <p:cTn id="72" dur="20000" fill="hold"/>
                                        <p:tgtEl>
                                          <p:spTgt spid="204"/>
                                        </p:tgtEl>
                                        <p:attrNameLst>
                                          <p:attrName>ppt_x</p:attrName>
                                          <p:attrName>ppt_y</p:attrName>
                                        </p:attrNameLst>
                                      </p:cBhvr>
                                      <p:rCtr x="43785" y="0"/>
                                    </p:animMotion>
                                  </p:childTnLst>
                                </p:cTn>
                              </p:par>
                              <p:par>
                                <p:cTn id="73" presetID="0" presetClass="path" presetSubtype="0" fill="hold" grpId="0" nodeType="withEffect">
                                  <p:stCondLst>
                                    <p:cond delay="0"/>
                                  </p:stCondLst>
                                  <p:childTnLst>
                                    <p:animMotion origin="layout" path="M -0.14288 -2.96296E-6 L 0.96007 -2.96296E-6 " pathEditMode="relative" rAng="0" ptsTypes="AA">
                                      <p:cBhvr>
                                        <p:cTn id="74" dur="20000" fill="hold"/>
                                        <p:tgtEl>
                                          <p:spTgt spid="206"/>
                                        </p:tgtEl>
                                        <p:attrNameLst>
                                          <p:attrName>ppt_x</p:attrName>
                                          <p:attrName>ppt_y</p:attrName>
                                        </p:attrNameLst>
                                      </p:cBhvr>
                                      <p:rCtr x="55139" y="0"/>
                                    </p:animMotion>
                                  </p:childTnLst>
                                </p:cTn>
                              </p:par>
                              <p:par>
                                <p:cTn id="75" presetID="0" presetClass="path" presetSubtype="0" fill="hold" grpId="0" nodeType="withEffect">
                                  <p:stCondLst>
                                    <p:cond delay="0"/>
                                  </p:stCondLst>
                                  <p:childTnLst>
                                    <p:animMotion origin="layout" path="M 0.1559 -3.7037E-7 L 0.96007 -3.7037E-7 " pathEditMode="relative" rAng="0" ptsTypes="AA">
                                      <p:cBhvr>
                                        <p:cTn id="76" dur="20000" fill="hold"/>
                                        <p:tgtEl>
                                          <p:spTgt spid="208"/>
                                        </p:tgtEl>
                                        <p:attrNameLst>
                                          <p:attrName>ppt_x</p:attrName>
                                          <p:attrName>ppt_y</p:attrName>
                                        </p:attrNameLst>
                                      </p:cBhvr>
                                      <p:rCtr x="40208"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210"/>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14288 -2.96296E-6 L 0.96007 -2.96296E-6 " pathEditMode="relative" rAng="0" ptsTypes="AA">
                                      <p:cBhvr>
                                        <p:cTn id="80" dur="20000" fill="hold"/>
                                        <p:tgtEl>
                                          <p:spTgt spid="214"/>
                                        </p:tgtEl>
                                        <p:attrNameLst>
                                          <p:attrName>ppt_x</p:attrName>
                                          <p:attrName>ppt_y</p:attrName>
                                        </p:attrNameLst>
                                      </p:cBhvr>
                                      <p:rCtr x="55139" y="0"/>
                                    </p:animMotion>
                                  </p:childTnLst>
                                </p:cTn>
                              </p:par>
                              <p:par>
                                <p:cTn id="81" presetID="0" presetClass="path" presetSubtype="0" fill="hold" grpId="0" nodeType="withEffect">
                                  <p:stCondLst>
                                    <p:cond delay="0"/>
                                  </p:stCondLst>
                                  <p:childTnLst>
                                    <p:animMotion origin="layout" path="M -0.26615 -4.44444E-6 L 0.96007 -4.44444E-6 " pathEditMode="relative" rAng="0" ptsTypes="AA">
                                      <p:cBhvr>
                                        <p:cTn id="82" dur="20000" fill="hold"/>
                                        <p:tgtEl>
                                          <p:spTgt spid="215"/>
                                        </p:tgtEl>
                                        <p:attrNameLst>
                                          <p:attrName>ppt_x</p:attrName>
                                          <p:attrName>ppt_y</p:attrName>
                                        </p:attrNameLst>
                                      </p:cBhvr>
                                      <p:rCtr x="61302" y="0"/>
                                    </p:animMotion>
                                  </p:childTnLst>
                                </p:cTn>
                              </p:par>
                              <p:par>
                                <p:cTn id="83" presetID="0" presetClass="path" presetSubtype="0" fill="hold" grpId="0" nodeType="withEffect">
                                  <p:stCondLst>
                                    <p:cond delay="0"/>
                                  </p:stCondLst>
                                  <p:childTnLst>
                                    <p:animMotion origin="layout" path="M -0.04566 1.85185E-6 L 0.96007 1.85185E-6 " pathEditMode="relative" rAng="0" ptsTypes="AA">
                                      <p:cBhvr>
                                        <p:cTn id="84" dur="20000" fill="hold"/>
                                        <p:tgtEl>
                                          <p:spTgt spid="218"/>
                                        </p:tgtEl>
                                        <p:attrNameLst>
                                          <p:attrName>ppt_x</p:attrName>
                                          <p:attrName>ppt_y</p:attrName>
                                        </p:attrNameLst>
                                      </p:cBhvr>
                                      <p:rCtr x="50278" y="0"/>
                                    </p:animMotion>
                                  </p:childTnLst>
                                </p:cTn>
                              </p:par>
                              <p:par>
                                <p:cTn id="85" presetID="0" presetClass="path" presetSubtype="0" fill="hold" grpId="0" nodeType="withEffect">
                                  <p:stCondLst>
                                    <p:cond delay="0"/>
                                  </p:stCondLst>
                                  <p:childTnLst>
                                    <p:animMotion origin="layout" path="M 0.08437 1.85185E-6 L 0.96007 1.85185E-6 " pathEditMode="relative" rAng="0" ptsTypes="AA">
                                      <p:cBhvr>
                                        <p:cTn id="86" dur="20000" fill="hold"/>
                                        <p:tgtEl>
                                          <p:spTgt spid="220"/>
                                        </p:tgtEl>
                                        <p:attrNameLst>
                                          <p:attrName>ppt_x</p:attrName>
                                          <p:attrName>ppt_y</p:attrName>
                                        </p:attrNameLst>
                                      </p:cBhvr>
                                      <p:rCtr x="43785" y="0"/>
                                    </p:animMotion>
                                  </p:childTnLst>
                                </p:cTn>
                              </p:par>
                              <p:par>
                                <p:cTn id="87" presetID="0" presetClass="path" presetSubtype="0" fill="hold" grpId="0" nodeType="withEffect">
                                  <p:stCondLst>
                                    <p:cond delay="0"/>
                                  </p:stCondLst>
                                  <p:childTnLst>
                                    <p:animMotion origin="layout" path="M -0.28073 -0.04352 L 0.82222 -0.04352 " pathEditMode="relative" rAng="0" ptsTypes="AA">
                                      <p:cBhvr>
                                        <p:cTn id="88" dur="20000" fill="hold"/>
                                        <p:tgtEl>
                                          <p:spTgt spid="230"/>
                                        </p:tgtEl>
                                        <p:attrNameLst>
                                          <p:attrName>ppt_x</p:attrName>
                                          <p:attrName>ppt_y</p:attrName>
                                        </p:attrNameLst>
                                      </p:cBhvr>
                                      <p:rCtr x="55156" y="0"/>
                                    </p:animMotion>
                                  </p:childTnLst>
                                </p:cTn>
                              </p:par>
                              <p:par>
                                <p:cTn id="89" presetID="0" presetClass="path" presetSubtype="0" fill="hold" grpId="0" nodeType="withEffect">
                                  <p:stCondLst>
                                    <p:cond delay="0"/>
                                  </p:stCondLst>
                                  <p:childTnLst>
                                    <p:animMotion origin="layout" path="M -0.14288 -2.96296E-6 L 0.96007 -2.96296E-6 " pathEditMode="relative" rAng="0" ptsTypes="AA">
                                      <p:cBhvr>
                                        <p:cTn id="90" dur="20000" fill="hold"/>
                                        <p:tgtEl>
                                          <p:spTgt spid="238"/>
                                        </p:tgtEl>
                                        <p:attrNameLst>
                                          <p:attrName>ppt_x</p:attrName>
                                          <p:attrName>ppt_y</p:attrName>
                                        </p:attrNameLst>
                                      </p:cBhvr>
                                      <p:rCtr x="55139" y="0"/>
                                    </p:animMotion>
                                  </p:childTnLst>
                                </p:cTn>
                              </p:par>
                              <p:par>
                                <p:cTn id="91" presetID="0" presetClass="path" presetSubtype="0" fill="hold" grpId="0" nodeType="withEffect">
                                  <p:stCondLst>
                                    <p:cond delay="0"/>
                                  </p:stCondLst>
                                  <p:childTnLst>
                                    <p:animMotion origin="layout" path="M -0.37396 3.33333E-6 L 0.96007 3.33333E-6 " pathEditMode="relative" rAng="0" ptsTypes="AA">
                                      <p:cBhvr>
                                        <p:cTn id="92" dur="20000" fill="hold"/>
                                        <p:tgtEl>
                                          <p:spTgt spid="243"/>
                                        </p:tgtEl>
                                        <p:attrNameLst>
                                          <p:attrName>ppt_x</p:attrName>
                                          <p:attrName>ppt_y</p:attrName>
                                        </p:attrNameLst>
                                      </p:cBhvr>
                                      <p:rCtr x="66701" y="0"/>
                                    </p:animMotion>
                                  </p:childTnLst>
                                </p:cTn>
                              </p:par>
                              <p:par>
                                <p:cTn id="93" presetID="0" presetClass="path" presetSubtype="0" fill="hold" grpId="0" nodeType="withEffect">
                                  <p:stCondLst>
                                    <p:cond delay="0"/>
                                  </p:stCondLst>
                                  <p:childTnLst>
                                    <p:animMotion origin="layout" path="M 0.1559 -3.7037E-7 L 0.96007 -3.7037E-7 " pathEditMode="relative" rAng="0" ptsTypes="AA">
                                      <p:cBhvr>
                                        <p:cTn id="94" dur="20000" fill="hold"/>
                                        <p:tgtEl>
                                          <p:spTgt spid="248"/>
                                        </p:tgtEl>
                                        <p:attrNameLst>
                                          <p:attrName>ppt_x</p:attrName>
                                          <p:attrName>ppt_y</p:attrName>
                                        </p:attrNameLst>
                                      </p:cBhvr>
                                      <p:rCtr x="40208"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254"/>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255"/>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27031 3.7037E-6 L 0.96007 3.7037E-6 " pathEditMode="relative" rAng="0" ptsTypes="AA">
                                      <p:cBhvr>
                                        <p:cTn id="100" dur="20000" fill="hold"/>
                                        <p:tgtEl>
                                          <p:spTgt spid="257"/>
                                        </p:tgtEl>
                                        <p:attrNameLst>
                                          <p:attrName>ppt_x</p:attrName>
                                          <p:attrName>ppt_y</p:attrName>
                                        </p:attrNameLst>
                                      </p:cBhvr>
                                      <p:rCtr x="61510" y="0"/>
                                    </p:animMotion>
                                  </p:childTnLst>
                                </p:cTn>
                              </p:par>
                              <p:par>
                                <p:cTn id="101" presetID="0" presetClass="path" presetSubtype="0" fill="hold" grpId="0" nodeType="withEffect">
                                  <p:stCondLst>
                                    <p:cond delay="0"/>
                                  </p:stCondLst>
                                  <p:childTnLst>
                                    <p:animMotion origin="layout" path="M -0.37396 3.33333E-6 L 0.96007 3.33333E-6 " pathEditMode="relative" rAng="0" ptsTypes="AA">
                                      <p:cBhvr>
                                        <p:cTn id="102" dur="20000" fill="hold"/>
                                        <p:tgtEl>
                                          <p:spTgt spid="259"/>
                                        </p:tgtEl>
                                        <p:attrNameLst>
                                          <p:attrName>ppt_x</p:attrName>
                                          <p:attrName>ppt_y</p:attrName>
                                        </p:attrNameLst>
                                      </p:cBhvr>
                                      <p:rCtr x="66701" y="0"/>
                                    </p:animMotion>
                                  </p:childTnLst>
                                </p:cTn>
                              </p:par>
                              <p:par>
                                <p:cTn id="103" presetID="0" presetClass="path" presetSubtype="0" fill="hold" grpId="0" nodeType="withEffect">
                                  <p:stCondLst>
                                    <p:cond delay="0"/>
                                  </p:stCondLst>
                                  <p:childTnLst>
                                    <p:animMotion origin="layout" path="M 0.08437 1.85185E-6 L 0.96007 1.85185E-6 " pathEditMode="relative" rAng="0" ptsTypes="AA">
                                      <p:cBhvr>
                                        <p:cTn id="104" dur="20000" fill="hold"/>
                                        <p:tgtEl>
                                          <p:spTgt spid="260"/>
                                        </p:tgtEl>
                                        <p:attrNameLst>
                                          <p:attrName>ppt_x</p:attrName>
                                          <p:attrName>ppt_y</p:attrName>
                                        </p:attrNameLst>
                                      </p:cBhvr>
                                      <p:rCtr x="43785" y="0"/>
                                    </p:animMotion>
                                  </p:childTnLst>
                                </p:cTn>
                              </p:par>
                              <p:par>
                                <p:cTn id="105" presetID="0" presetClass="path" presetSubtype="0" fill="hold" grpId="0" nodeType="withEffect">
                                  <p:stCondLst>
                                    <p:cond delay="0"/>
                                  </p:stCondLst>
                                  <p:childTnLst>
                                    <p:animMotion origin="layout" path="M -0.14288 -2.96296E-6 L 0.96007 -2.96296E-6 " pathEditMode="relative" rAng="0" ptsTypes="AA">
                                      <p:cBhvr>
                                        <p:cTn id="106" dur="20000" fill="hold"/>
                                        <p:tgtEl>
                                          <p:spTgt spid="262"/>
                                        </p:tgtEl>
                                        <p:attrNameLst>
                                          <p:attrName>ppt_x</p:attrName>
                                          <p:attrName>ppt_y</p:attrName>
                                        </p:attrNameLst>
                                      </p:cBhvr>
                                      <p:rCtr x="55139" y="0"/>
                                    </p:animMotion>
                                  </p:childTnLst>
                                </p:cTn>
                              </p:par>
                              <p:par>
                                <p:cTn id="107" presetID="0" presetClass="path" presetSubtype="0" fill="hold" grpId="0" nodeType="withEffect">
                                  <p:stCondLst>
                                    <p:cond delay="0"/>
                                  </p:stCondLst>
                                  <p:childTnLst>
                                    <p:animMotion origin="layout" path="M -0.14288 -2.96296E-6 L 0.96007 -2.96296E-6 " pathEditMode="relative" rAng="0" ptsTypes="AA">
                                      <p:cBhvr>
                                        <p:cTn id="108" dur="20000" fill="hold"/>
                                        <p:tgtEl>
                                          <p:spTgt spid="270"/>
                                        </p:tgtEl>
                                        <p:attrNameLst>
                                          <p:attrName>ppt_x</p:attrName>
                                          <p:attrName>ppt_y</p:attrName>
                                        </p:attrNameLst>
                                      </p:cBhvr>
                                      <p:rCtr x="55139" y="0"/>
                                    </p:animMotion>
                                  </p:childTnLst>
                                </p:cTn>
                              </p:par>
                              <p:par>
                                <p:cTn id="109" presetID="0" presetClass="path" presetSubtype="0" fill="hold" grpId="0" nodeType="withEffect">
                                  <p:stCondLst>
                                    <p:cond delay="0"/>
                                  </p:stCondLst>
                                  <p:childTnLst>
                                    <p:animMotion origin="layout" path="M -0.14288 -2.96296E-6 L 0.96007 -2.96296E-6 " pathEditMode="relative" rAng="0" ptsTypes="AA">
                                      <p:cBhvr>
                                        <p:cTn id="110" dur="20000" fill="hold"/>
                                        <p:tgtEl>
                                          <p:spTgt spid="286"/>
                                        </p:tgtEl>
                                        <p:attrNameLst>
                                          <p:attrName>ppt_x</p:attrName>
                                          <p:attrName>ppt_y</p:attrName>
                                        </p:attrNameLst>
                                      </p:cBhvr>
                                      <p:rCtr x="55139" y="0"/>
                                    </p:animMotion>
                                  </p:childTnLst>
                                </p:cTn>
                              </p:par>
                              <p:par>
                                <p:cTn id="111" presetID="0" presetClass="path" presetSubtype="0" fill="hold" grpId="0" nodeType="withEffect">
                                  <p:stCondLst>
                                    <p:cond delay="0"/>
                                  </p:stCondLst>
                                  <p:childTnLst>
                                    <p:animMotion origin="layout" path="M 0.08437 1.85185E-6 L 0.96007 1.85185E-6 " pathEditMode="relative" rAng="0" ptsTypes="AA">
                                      <p:cBhvr>
                                        <p:cTn id="112" dur="20000" fill="hold"/>
                                        <p:tgtEl>
                                          <p:spTgt spid="292"/>
                                        </p:tgtEl>
                                        <p:attrNameLst>
                                          <p:attrName>ppt_x</p:attrName>
                                          <p:attrName>ppt_y</p:attrName>
                                        </p:attrNameLst>
                                      </p:cBhvr>
                                      <p:rCtr x="43785"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300"/>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08437 1.85185E-6 L 0.96007 1.85185E-6 " pathEditMode="relative" rAng="0" ptsTypes="AA">
                                      <p:cBhvr>
                                        <p:cTn id="116" dur="20000" fill="hold"/>
                                        <p:tgtEl>
                                          <p:spTgt spid="308"/>
                                        </p:tgtEl>
                                        <p:attrNameLst>
                                          <p:attrName>ppt_x</p:attrName>
                                          <p:attrName>ppt_y</p:attrName>
                                        </p:attrNameLst>
                                      </p:cBhvr>
                                      <p:rCtr x="43785" y="0"/>
                                    </p:animMotion>
                                  </p:childTnLst>
                                </p:cTn>
                              </p:par>
                              <p:par>
                                <p:cTn id="117" presetID="0" presetClass="path" presetSubtype="0" fill="hold" grpId="0" nodeType="withEffect">
                                  <p:stCondLst>
                                    <p:cond delay="0"/>
                                  </p:stCondLst>
                                  <p:childTnLst>
                                    <p:animMotion origin="layout" path="M -0.27031 3.7037E-6 L 0.96007 3.7037E-6 " pathEditMode="relative" rAng="0" ptsTypes="AA">
                                      <p:cBhvr>
                                        <p:cTn id="118" dur="20000" fill="hold"/>
                                        <p:tgtEl>
                                          <p:spTgt spid="321"/>
                                        </p:tgtEl>
                                        <p:attrNameLst>
                                          <p:attrName>ppt_x</p:attrName>
                                          <p:attrName>ppt_y</p:attrName>
                                        </p:attrNameLst>
                                      </p:cBhvr>
                                      <p:rCtr x="61510" y="0"/>
                                    </p:animMotion>
                                  </p:childTnLst>
                                </p:cTn>
                              </p:par>
                              <p:par>
                                <p:cTn id="119" presetID="0" presetClass="path" presetSubtype="0" fill="hold" grpId="0" nodeType="withEffect">
                                  <p:stCondLst>
                                    <p:cond delay="0"/>
                                  </p:stCondLst>
                                  <p:childTnLst>
                                    <p:animMotion origin="layout" path="M 0.08437 1.85185E-6 L 0.96007 1.85185E-6 " pathEditMode="relative" rAng="0" ptsTypes="AA">
                                      <p:cBhvr>
                                        <p:cTn id="120" dur="20000" fill="hold"/>
                                        <p:tgtEl>
                                          <p:spTgt spid="324"/>
                                        </p:tgtEl>
                                        <p:attrNameLst>
                                          <p:attrName>ppt_x</p:attrName>
                                          <p:attrName>ppt_y</p:attrName>
                                        </p:attrNameLst>
                                      </p:cBhvr>
                                      <p:rCtr x="43785" y="0"/>
                                    </p:animMotion>
                                  </p:childTnLst>
                                </p:cTn>
                              </p:par>
                              <p:par>
                                <p:cTn id="121" presetID="0" presetClass="path" presetSubtype="0" fill="hold" grpId="0" nodeType="withEffect">
                                  <p:stCondLst>
                                    <p:cond delay="0"/>
                                  </p:stCondLst>
                                  <p:childTnLst>
                                    <p:animMotion origin="layout" path="M -0.26615 -4.44444E-6 L 0.96007 -4.44444E-6 " pathEditMode="relative" rAng="0" ptsTypes="AA">
                                      <p:cBhvr>
                                        <p:cTn id="122" dur="20000" fill="hold"/>
                                        <p:tgtEl>
                                          <p:spTgt spid="327"/>
                                        </p:tgtEl>
                                        <p:attrNameLst>
                                          <p:attrName>ppt_x</p:attrName>
                                          <p:attrName>ppt_y</p:attrName>
                                        </p:attrNameLst>
                                      </p:cBhvr>
                                      <p:rCtr x="61302" y="0"/>
                                    </p:animMotion>
                                  </p:childTnLst>
                                </p:cTn>
                              </p:par>
                              <p:par>
                                <p:cTn id="123" presetID="0" presetClass="path" presetSubtype="0" fill="hold" grpId="0" nodeType="withEffect">
                                  <p:stCondLst>
                                    <p:cond delay="0"/>
                                  </p:stCondLst>
                                  <p:childTnLst>
                                    <p:animMotion origin="layout" path="M -0.37396 3.33333E-6 L 0.96007 3.33333E-6 " pathEditMode="relative" rAng="0" ptsTypes="AA">
                                      <p:cBhvr>
                                        <p:cTn id="124" dur="20000" fill="hold"/>
                                        <p:tgtEl>
                                          <p:spTgt spid="331"/>
                                        </p:tgtEl>
                                        <p:attrNameLst>
                                          <p:attrName>ppt_x</p:attrName>
                                          <p:attrName>ppt_y</p:attrName>
                                        </p:attrNameLst>
                                      </p:cBhvr>
                                      <p:rCtr x="66701" y="0"/>
                                    </p:animMotion>
                                  </p:childTnLst>
                                </p:cTn>
                              </p:par>
                              <p:par>
                                <p:cTn id="125" presetID="0" presetClass="path" presetSubtype="0" fill="hold" grpId="0" nodeType="withEffect">
                                  <p:stCondLst>
                                    <p:cond delay="0"/>
                                  </p:stCondLst>
                                  <p:childTnLst>
                                    <p:animMotion origin="layout" path="M 0.08437 1.85185E-6 L 0.96007 1.85185E-6 " pathEditMode="relative" rAng="0" ptsTypes="AA">
                                      <p:cBhvr>
                                        <p:cTn id="126" dur="20000" fill="hold"/>
                                        <p:tgtEl>
                                          <p:spTgt spid="332"/>
                                        </p:tgtEl>
                                        <p:attrNameLst>
                                          <p:attrName>ppt_x</p:attrName>
                                          <p:attrName>ppt_y</p:attrName>
                                        </p:attrNameLst>
                                      </p:cBhvr>
                                      <p:rCtr x="43785" y="0"/>
                                    </p:animMotion>
                                  </p:childTnLst>
                                </p:cTn>
                              </p:par>
                              <p:par>
                                <p:cTn id="127" presetID="0" presetClass="path" presetSubtype="0" fill="hold" grpId="0" nodeType="withEffect">
                                  <p:stCondLst>
                                    <p:cond delay="0"/>
                                  </p:stCondLst>
                                  <p:childTnLst>
                                    <p:animMotion origin="layout" path="M -0.14288 -2.96296E-6 L 0.96007 -2.96296E-6 " pathEditMode="relative" rAng="0" ptsTypes="AA">
                                      <p:cBhvr>
                                        <p:cTn id="128" dur="20000" fill="hold"/>
                                        <p:tgtEl>
                                          <p:spTgt spid="334"/>
                                        </p:tgtEl>
                                        <p:attrNameLst>
                                          <p:attrName>ppt_x</p:attrName>
                                          <p:attrName>ppt_y</p:attrName>
                                        </p:attrNameLst>
                                      </p:cBhvr>
                                      <p:rCtr x="55139" y="0"/>
                                    </p:animMotion>
                                  </p:childTnLst>
                                </p:cTn>
                              </p:par>
                              <p:par>
                                <p:cTn id="129" presetID="0" presetClass="path" presetSubtype="0" fill="hold" grpId="0" nodeType="withEffect">
                                  <p:stCondLst>
                                    <p:cond delay="0"/>
                                  </p:stCondLst>
                                  <p:childTnLst>
                                    <p:animMotion origin="layout" path="M -0.26615 -4.44444E-6 L 0.96007 -4.44444E-6 " pathEditMode="relative" rAng="0" ptsTypes="AA">
                                      <p:cBhvr>
                                        <p:cTn id="130" dur="20000" fill="hold"/>
                                        <p:tgtEl>
                                          <p:spTgt spid="335"/>
                                        </p:tgtEl>
                                        <p:attrNameLst>
                                          <p:attrName>ppt_x</p:attrName>
                                          <p:attrName>ppt_y</p:attrName>
                                        </p:attrNameLst>
                                      </p:cBhvr>
                                      <p:rCtr x="61302" y="0"/>
                                    </p:animMotion>
                                  </p:childTnLst>
                                </p:cTn>
                              </p:par>
                              <p:par>
                                <p:cTn id="131" presetID="0" presetClass="path" presetSubtype="0" fill="hold" grpId="0" nodeType="withEffect">
                                  <p:stCondLst>
                                    <p:cond delay="0"/>
                                  </p:stCondLst>
                                  <p:childTnLst>
                                    <p:animMotion origin="layout" path="M -0.04566 1.85185E-6 L 0.96007 1.85185E-6 " pathEditMode="relative" rAng="0" ptsTypes="AA">
                                      <p:cBhvr>
                                        <p:cTn id="132" dur="20000" fill="hold"/>
                                        <p:tgtEl>
                                          <p:spTgt spid="338"/>
                                        </p:tgtEl>
                                        <p:attrNameLst>
                                          <p:attrName>ppt_x</p:attrName>
                                          <p:attrName>ppt_y</p:attrName>
                                        </p:attrNameLst>
                                      </p:cBhvr>
                                      <p:rCtr x="50278" y="0"/>
                                    </p:animMotion>
                                  </p:childTnLst>
                                </p:cTn>
                              </p:par>
                              <p:par>
                                <p:cTn id="133" presetID="0" presetClass="path" presetSubtype="0" fill="hold" grpId="0" nodeType="withEffect">
                                  <p:stCondLst>
                                    <p:cond delay="0"/>
                                  </p:stCondLst>
                                  <p:childTnLst>
                                    <p:animMotion origin="layout" path="M -0.37396 3.33333E-6 L 0.96007 3.33333E-6 " pathEditMode="relative" rAng="0" ptsTypes="AA">
                                      <p:cBhvr>
                                        <p:cTn id="134" dur="20000" fill="hold"/>
                                        <p:tgtEl>
                                          <p:spTgt spid="339"/>
                                        </p:tgtEl>
                                        <p:attrNameLst>
                                          <p:attrName>ppt_x</p:attrName>
                                          <p:attrName>ppt_y</p:attrName>
                                        </p:attrNameLst>
                                      </p:cBhvr>
                                      <p:rCtr x="66701" y="0"/>
                                    </p:animMotion>
                                  </p:childTnLst>
                                </p:cTn>
                              </p:par>
                              <p:par>
                                <p:cTn id="135" presetID="0" presetClass="path" presetSubtype="0" fill="hold" grpId="0" nodeType="withEffect">
                                  <p:stCondLst>
                                    <p:cond delay="0"/>
                                  </p:stCondLst>
                                  <p:childTnLst>
                                    <p:animMotion origin="layout" path="M 0.08437 1.85185E-6 L 0.96007 1.85185E-6 " pathEditMode="relative" rAng="0" ptsTypes="AA">
                                      <p:cBhvr>
                                        <p:cTn id="136" dur="20000" fill="hold"/>
                                        <p:tgtEl>
                                          <p:spTgt spid="340"/>
                                        </p:tgtEl>
                                        <p:attrNameLst>
                                          <p:attrName>ppt_x</p:attrName>
                                          <p:attrName>ppt_y</p:attrName>
                                        </p:attrNameLst>
                                      </p:cBhvr>
                                      <p:rCtr x="43785" y="0"/>
                                    </p:animMotion>
                                  </p:childTnLst>
                                </p:cTn>
                              </p:par>
                              <p:par>
                                <p:cTn id="137" presetID="0" presetClass="path" presetSubtype="0" fill="hold" grpId="0" nodeType="withEffect">
                                  <p:stCondLst>
                                    <p:cond delay="0"/>
                                  </p:stCondLst>
                                  <p:childTnLst>
                                    <p:animMotion origin="layout" path="M -0.26615 -4.44444E-6 L 0.96007 -4.44444E-6 " pathEditMode="relative" rAng="0" ptsTypes="AA">
                                      <p:cBhvr>
                                        <p:cTn id="138" dur="20000" fill="hold"/>
                                        <p:tgtEl>
                                          <p:spTgt spid="343"/>
                                        </p:tgtEl>
                                        <p:attrNameLst>
                                          <p:attrName>ppt_x</p:attrName>
                                          <p:attrName>ppt_y</p:attrName>
                                        </p:attrNameLst>
                                      </p:cBhvr>
                                      <p:rCtr x="61302" y="0"/>
                                    </p:animMotion>
                                  </p:childTnLst>
                                </p:cTn>
                              </p:par>
                              <p:par>
                                <p:cTn id="139" presetID="0" presetClass="path" presetSubtype="0" fill="hold" grpId="0" nodeType="withEffect">
                                  <p:stCondLst>
                                    <p:cond delay="0"/>
                                  </p:stCondLst>
                                  <p:childTnLst>
                                    <p:animMotion origin="layout" path="M 0.08437 1.85185E-6 L 0.96007 1.85185E-6 " pathEditMode="relative" rAng="0" ptsTypes="AA">
                                      <p:cBhvr>
                                        <p:cTn id="140" dur="20000" fill="hold"/>
                                        <p:tgtEl>
                                          <p:spTgt spid="348"/>
                                        </p:tgtEl>
                                        <p:attrNameLst>
                                          <p:attrName>ppt_x</p:attrName>
                                          <p:attrName>ppt_y</p:attrName>
                                        </p:attrNameLst>
                                      </p:cBhvr>
                                      <p:rCtr x="43785" y="0"/>
                                    </p:animMotion>
                                  </p:childTnLst>
                                </p:cTn>
                              </p:par>
                              <p:par>
                                <p:cTn id="141" presetID="0" presetClass="path" presetSubtype="0" fill="hold" grpId="0" nodeType="withEffect">
                                  <p:stCondLst>
                                    <p:cond delay="0"/>
                                  </p:stCondLst>
                                  <p:childTnLst>
                                    <p:animMotion origin="layout" path="M -0.14288 -2.96296E-6 L 0.96007 -2.96296E-6 " pathEditMode="relative" rAng="0" ptsTypes="AA">
                                      <p:cBhvr>
                                        <p:cTn id="142" dur="20000" fill="hold"/>
                                        <p:tgtEl>
                                          <p:spTgt spid="350"/>
                                        </p:tgtEl>
                                        <p:attrNameLst>
                                          <p:attrName>ppt_x</p:attrName>
                                          <p:attrName>ppt_y</p:attrName>
                                        </p:attrNameLst>
                                      </p:cBhvr>
                                      <p:rCtr x="55139" y="0"/>
                                    </p:animMotion>
                                  </p:childTnLst>
                                </p:cTn>
                              </p:par>
                              <p:par>
                                <p:cTn id="143" presetID="0" presetClass="path" presetSubtype="0" fill="hold" grpId="0" nodeType="withEffect">
                                  <p:stCondLst>
                                    <p:cond delay="0"/>
                                  </p:stCondLst>
                                  <p:childTnLst>
                                    <p:animMotion origin="layout" path="M 0.1559 -3.7037E-7 L 0.96007 -3.7037E-7 " pathEditMode="relative" rAng="0" ptsTypes="AA">
                                      <p:cBhvr>
                                        <p:cTn id="144" dur="20000" fill="hold"/>
                                        <p:tgtEl>
                                          <p:spTgt spid="352"/>
                                        </p:tgtEl>
                                        <p:attrNameLst>
                                          <p:attrName>ppt_x</p:attrName>
                                          <p:attrName>ppt_y</p:attrName>
                                        </p:attrNameLst>
                                      </p:cBhvr>
                                      <p:rCtr x="40208"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354"/>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08437 1.85185E-6 L 0.96007 1.85185E-6 " pathEditMode="relative" rAng="0" ptsTypes="AA">
                                      <p:cBhvr>
                                        <p:cTn id="148" dur="20000" fill="hold"/>
                                        <p:tgtEl>
                                          <p:spTgt spid="356"/>
                                        </p:tgtEl>
                                        <p:attrNameLst>
                                          <p:attrName>ppt_x</p:attrName>
                                          <p:attrName>ppt_y</p:attrName>
                                        </p:attrNameLst>
                                      </p:cBhvr>
                                      <p:rCtr x="43785"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357"/>
                                        </p:tgtEl>
                                        <p:attrNameLst>
                                          <p:attrName>ppt_x</p:attrName>
                                          <p:attrName>ppt_y</p:attrName>
                                        </p:attrNameLst>
                                      </p:cBhvr>
                                      <p:rCtr x="45590" y="0"/>
                                    </p:animMotion>
                                  </p:childTnLst>
                                </p:cTn>
                              </p:par>
                              <p:par>
                                <p:cTn id="151" presetID="63" presetClass="path" presetSubtype="0" fill="hold" nodeType="withEffect">
                                  <p:stCondLst>
                                    <p:cond delay="0"/>
                                  </p:stCondLst>
                                  <p:childTnLst>
                                    <p:animMotion origin="layout" path="M 0 0  L 0.25 0  E" pathEditMode="relative" ptsTypes="">
                                      <p:cBhvr>
                                        <p:cTn id="152" dur="20000" spd="-100000" fill="hold"/>
                                        <p:tgtEl>
                                          <p:spTgt spid="39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33" grpId="0" animBg="1"/>
      <p:bldP spid="134" grpId="0" animBg="1"/>
      <p:bldP spid="136" grpId="0" animBg="1"/>
      <p:bldP spid="137" grpId="0" animBg="1"/>
      <p:bldP spid="138" grpId="0" animBg="1"/>
      <p:bldP spid="141" grpId="0" animBg="1"/>
      <p:bldP spid="144" grpId="0" animBg="1"/>
      <p:bldP spid="145" grpId="0" animBg="1"/>
      <p:bldP spid="150" grpId="0" animBg="1"/>
      <p:bldP spid="151" grpId="0" animBg="1"/>
      <p:bldP spid="152" grpId="0" animBg="1"/>
      <p:bldP spid="153" grpId="0" animBg="1"/>
      <p:bldP spid="154" grpId="0" animBg="1"/>
      <p:bldP spid="157" grpId="0" animBg="1"/>
      <p:bldP spid="166" grpId="0" animBg="1"/>
      <p:bldP spid="170" grpId="0" animBg="1"/>
      <p:bldP spid="172" grpId="0" animBg="1"/>
      <p:bldP spid="174" grpId="0" animBg="1"/>
      <p:bldP spid="175" grpId="0" animBg="1"/>
      <p:bldP spid="178" grpId="0" animBg="1"/>
      <p:bldP spid="179" grpId="0" animBg="1"/>
      <p:bldP spid="180" grpId="0" animBg="1"/>
      <p:bldP spid="182" grpId="0" animBg="1"/>
      <p:bldP spid="188" grpId="0" animBg="1"/>
      <p:bldP spid="190" grpId="0" animBg="1"/>
      <p:bldP spid="192" grpId="0" animBg="1"/>
      <p:bldP spid="194" grpId="0" animBg="1"/>
      <p:bldP spid="198" grpId="0" animBg="1"/>
      <p:bldP spid="199" grpId="0" animBg="1"/>
      <p:bldP spid="200" grpId="0" animBg="1"/>
      <p:bldP spid="202" grpId="0" animBg="1"/>
      <p:bldP spid="203" grpId="0" animBg="1"/>
      <p:bldP spid="204" grpId="0" animBg="1"/>
      <p:bldP spid="206" grpId="0" animBg="1"/>
      <p:bldP spid="208" grpId="0" animBg="1"/>
      <p:bldP spid="210" grpId="0" animBg="1"/>
      <p:bldP spid="214" grpId="0" animBg="1"/>
      <p:bldP spid="215" grpId="0" animBg="1"/>
      <p:bldP spid="218" grpId="0" animBg="1"/>
      <p:bldP spid="220" grpId="0" animBg="1"/>
      <p:bldP spid="230" grpId="0" animBg="1"/>
      <p:bldP spid="238" grpId="0" animBg="1"/>
      <p:bldP spid="243" grpId="0" animBg="1"/>
      <p:bldP spid="248" grpId="0" animBg="1"/>
      <p:bldP spid="254" grpId="0" animBg="1"/>
      <p:bldP spid="255" grpId="0" animBg="1"/>
      <p:bldP spid="257" grpId="0" animBg="1"/>
      <p:bldP spid="259" grpId="0" animBg="1"/>
      <p:bldP spid="260" grpId="0" animBg="1"/>
      <p:bldP spid="262" grpId="0" animBg="1"/>
      <p:bldP spid="270" grpId="0" animBg="1"/>
      <p:bldP spid="286" grpId="0" animBg="1"/>
      <p:bldP spid="292" grpId="0" animBg="1"/>
      <p:bldP spid="300" grpId="0" animBg="1"/>
      <p:bldP spid="308" grpId="0" animBg="1"/>
      <p:bldP spid="321" grpId="0" animBg="1"/>
      <p:bldP spid="324" grpId="0" animBg="1"/>
      <p:bldP spid="327" grpId="0" animBg="1"/>
      <p:bldP spid="331" grpId="0" animBg="1"/>
      <p:bldP spid="332" grpId="0" animBg="1"/>
      <p:bldP spid="334" grpId="0" animBg="1"/>
      <p:bldP spid="335" grpId="0" animBg="1"/>
      <p:bldP spid="338" grpId="0" animBg="1"/>
      <p:bldP spid="339" grpId="0" animBg="1"/>
      <p:bldP spid="340" grpId="0" animBg="1"/>
      <p:bldP spid="343" grpId="0" animBg="1"/>
      <p:bldP spid="348" grpId="0" animBg="1"/>
      <p:bldP spid="350" grpId="0" animBg="1"/>
      <p:bldP spid="352" grpId="0" animBg="1"/>
      <p:bldP spid="354" grpId="0" animBg="1"/>
      <p:bldP spid="356" grpId="0" animBg="1"/>
      <p:bldP spid="357" grpId="0" animBg="1"/>
    </p:bldLst>
  </p:timing>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pic>
        <p:nvPicPr>
          <p:cNvPr id="2" name="Picture 1" descr="techno-green.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1827877">
            <a:off x="-4049235" y="-692955"/>
            <a:ext cx="17965328" cy="16662813"/>
          </a:xfrm>
          <a:prstGeom prst="rect">
            <a:avLst/>
          </a:prstGeom>
        </p:spPr>
      </p:pic>
      <p:sp>
        <p:nvSpPr>
          <p:cNvPr id="114" name="Chevron 113"/>
          <p:cNvSpPr/>
          <p:nvPr userDrawn="1"/>
        </p:nvSpPr>
        <p:spPr>
          <a:xfrm>
            <a:off x="2742600"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22" name="Chevron 121"/>
          <p:cNvSpPr/>
          <p:nvPr userDrawn="1"/>
        </p:nvSpPr>
        <p:spPr>
          <a:xfrm>
            <a:off x="5017789"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1" name="Chevron 130"/>
          <p:cNvSpPr/>
          <p:nvPr userDrawn="1"/>
        </p:nvSpPr>
        <p:spPr>
          <a:xfrm>
            <a:off x="5397860" y="7087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7313049" y="1596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7762700" y="-112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7989155"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978998" y="572571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725539"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0" name="Chevron 359"/>
          <p:cNvSpPr/>
          <p:nvPr userDrawn="1"/>
        </p:nvSpPr>
        <p:spPr>
          <a:xfrm>
            <a:off x="-5713966"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hevron 361"/>
          <p:cNvSpPr/>
          <p:nvPr userDrawn="1"/>
        </p:nvSpPr>
        <p:spPr>
          <a:xfrm>
            <a:off x="-3311994" y="-148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hevron 369"/>
          <p:cNvSpPr/>
          <p:nvPr userDrawn="1"/>
        </p:nvSpPr>
        <p:spPr>
          <a:xfrm>
            <a:off x="17877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2" name="Chevron 371"/>
          <p:cNvSpPr/>
          <p:nvPr userDrawn="1"/>
        </p:nvSpPr>
        <p:spPr>
          <a:xfrm>
            <a:off x="-3192251" y="-106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6" name="Chevron 375"/>
          <p:cNvSpPr/>
          <p:nvPr userDrawn="1"/>
        </p:nvSpPr>
        <p:spPr>
          <a:xfrm>
            <a:off x="-3418706" y="-1131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8" name="Chevron 377"/>
          <p:cNvSpPr/>
          <p:nvPr userDrawn="1"/>
        </p:nvSpPr>
        <p:spPr>
          <a:xfrm>
            <a:off x="-1016734" y="-142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0" name="Chevron 509"/>
          <p:cNvSpPr/>
          <p:nvPr userDrawn="1"/>
        </p:nvSpPr>
        <p:spPr>
          <a:xfrm>
            <a:off x="3290812"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1" name="Chevron 510"/>
          <p:cNvSpPr/>
          <p:nvPr userDrawn="1"/>
        </p:nvSpPr>
        <p:spPr>
          <a:xfrm>
            <a:off x="5583717"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5" name="Chevron 514"/>
          <p:cNvSpPr/>
          <p:nvPr userDrawn="1"/>
        </p:nvSpPr>
        <p:spPr>
          <a:xfrm>
            <a:off x="8086577"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8" name="Chevron 517"/>
          <p:cNvSpPr/>
          <p:nvPr userDrawn="1"/>
        </p:nvSpPr>
        <p:spPr>
          <a:xfrm>
            <a:off x="5566001"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9" name="Chevron 518"/>
          <p:cNvSpPr/>
          <p:nvPr userDrawn="1"/>
        </p:nvSpPr>
        <p:spPr>
          <a:xfrm>
            <a:off x="7858906"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hevron 522"/>
          <p:cNvSpPr/>
          <p:nvPr userDrawn="1"/>
        </p:nvSpPr>
        <p:spPr>
          <a:xfrm>
            <a:off x="10361766"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hevron 525"/>
          <p:cNvSpPr/>
          <p:nvPr userDrawn="1"/>
        </p:nvSpPr>
        <p:spPr>
          <a:xfrm>
            <a:off x="3290812" y="262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7" name="Chevron 526"/>
          <p:cNvSpPr/>
          <p:nvPr userDrawn="1"/>
        </p:nvSpPr>
        <p:spPr>
          <a:xfrm>
            <a:off x="5583717" y="374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hevron 528"/>
          <p:cNvSpPr/>
          <p:nvPr userDrawn="1"/>
        </p:nvSpPr>
        <p:spPr>
          <a:xfrm>
            <a:off x="6531388" y="1914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1" name="Chevron 530"/>
          <p:cNvSpPr/>
          <p:nvPr userDrawn="1"/>
        </p:nvSpPr>
        <p:spPr>
          <a:xfrm>
            <a:off x="8086577" y="446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4" name="Chevron 533"/>
          <p:cNvSpPr/>
          <p:nvPr userDrawn="1"/>
        </p:nvSpPr>
        <p:spPr>
          <a:xfrm>
            <a:off x="7861261" y="120670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5" name="Chevron 534"/>
          <p:cNvSpPr/>
          <p:nvPr userDrawn="1"/>
        </p:nvSpPr>
        <p:spPr>
          <a:xfrm>
            <a:off x="10154166" y="232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hevron 538"/>
          <p:cNvSpPr/>
          <p:nvPr userDrawn="1"/>
        </p:nvSpPr>
        <p:spPr>
          <a:xfrm>
            <a:off x="12657026" y="304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4" name="Chevron 733"/>
          <p:cNvSpPr/>
          <p:nvPr userDrawn="1"/>
        </p:nvSpPr>
        <p:spPr>
          <a:xfrm>
            <a:off x="16623160" y="263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6" name="Chevron 735"/>
          <p:cNvSpPr/>
          <p:nvPr userDrawn="1"/>
        </p:nvSpPr>
        <p:spPr>
          <a:xfrm>
            <a:off x="16415560"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8" name="Chevron 737"/>
          <p:cNvSpPr/>
          <p:nvPr userDrawn="1"/>
        </p:nvSpPr>
        <p:spPr>
          <a:xfrm>
            <a:off x="17363231" y="381909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9" name="Chevron 738"/>
          <p:cNvSpPr/>
          <p:nvPr userDrawn="1"/>
        </p:nvSpPr>
        <p:spPr>
          <a:xfrm>
            <a:off x="16263160"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0" name="Chevron 739"/>
          <p:cNvSpPr/>
          <p:nvPr userDrawn="1"/>
        </p:nvSpPr>
        <p:spPr>
          <a:xfrm>
            <a:off x="2698136" y="59684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1" name="Chevron 740"/>
          <p:cNvSpPr/>
          <p:nvPr userDrawn="1"/>
        </p:nvSpPr>
        <p:spPr>
          <a:xfrm>
            <a:off x="16362832" y="122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2" name="Chevron 741"/>
          <p:cNvSpPr/>
          <p:nvPr userDrawn="1"/>
        </p:nvSpPr>
        <p:spPr>
          <a:xfrm>
            <a:off x="6506334" y="558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3" name="Chevron 742"/>
          <p:cNvSpPr/>
          <p:nvPr userDrawn="1"/>
        </p:nvSpPr>
        <p:spPr>
          <a:xfrm>
            <a:off x="16397844" y="453057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4" name="Chevron 743"/>
          <p:cNvSpPr/>
          <p:nvPr userDrawn="1"/>
        </p:nvSpPr>
        <p:spPr>
          <a:xfrm>
            <a:off x="18690749"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5" name="Chevron 744"/>
          <p:cNvSpPr/>
          <p:nvPr userDrawn="1"/>
        </p:nvSpPr>
        <p:spPr>
          <a:xfrm>
            <a:off x="16136377" y="227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6" name="Chevron 745"/>
          <p:cNvSpPr/>
          <p:nvPr userDrawn="1"/>
        </p:nvSpPr>
        <p:spPr>
          <a:xfrm>
            <a:off x="4753429" y="61136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7" name="Chevron 746"/>
          <p:cNvSpPr/>
          <p:nvPr userDrawn="1"/>
        </p:nvSpPr>
        <p:spPr>
          <a:xfrm>
            <a:off x="18538349"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8" name="Chevron 747"/>
          <p:cNvSpPr/>
          <p:nvPr userDrawn="1"/>
        </p:nvSpPr>
        <p:spPr>
          <a:xfrm>
            <a:off x="21193609" y="637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0" name="Chevron 749"/>
          <p:cNvSpPr/>
          <p:nvPr userDrawn="1"/>
        </p:nvSpPr>
        <p:spPr>
          <a:xfrm>
            <a:off x="16623160" y="411811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2" name="Chevron 751"/>
          <p:cNvSpPr/>
          <p:nvPr userDrawn="1"/>
        </p:nvSpPr>
        <p:spPr>
          <a:xfrm>
            <a:off x="16415560" y="713174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4" name="Chevron 753"/>
          <p:cNvSpPr/>
          <p:nvPr userDrawn="1"/>
        </p:nvSpPr>
        <p:spPr>
          <a:xfrm>
            <a:off x="17363231" y="529968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5" name="Chevron 754"/>
          <p:cNvSpPr/>
          <p:nvPr userDrawn="1"/>
        </p:nvSpPr>
        <p:spPr>
          <a:xfrm>
            <a:off x="16263160" y="234318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6" name="Chevron 755"/>
          <p:cNvSpPr/>
          <p:nvPr userDrawn="1"/>
        </p:nvSpPr>
        <p:spPr>
          <a:xfrm>
            <a:off x="4933429" y="589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7" name="Chevron 756"/>
          <p:cNvSpPr/>
          <p:nvPr userDrawn="1"/>
        </p:nvSpPr>
        <p:spPr>
          <a:xfrm>
            <a:off x="18658092" y="128382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8" name="Chevron 757"/>
          <p:cNvSpPr/>
          <p:nvPr userDrawn="1"/>
        </p:nvSpPr>
        <p:spPr>
          <a:xfrm>
            <a:off x="6815058" y="569460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9" name="Chevron 758"/>
          <p:cNvSpPr/>
          <p:nvPr userDrawn="1"/>
        </p:nvSpPr>
        <p:spPr>
          <a:xfrm>
            <a:off x="18693104" y="459179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0" name="Chevron 759"/>
          <p:cNvSpPr/>
          <p:nvPr userDrawn="1"/>
        </p:nvSpPr>
        <p:spPr>
          <a:xfrm>
            <a:off x="20986009" y="571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1" name="Chevron 760"/>
          <p:cNvSpPr/>
          <p:nvPr userDrawn="1"/>
        </p:nvSpPr>
        <p:spPr>
          <a:xfrm>
            <a:off x="18431637" y="23387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2" name="Chevron 761"/>
          <p:cNvSpPr/>
          <p:nvPr userDrawn="1"/>
        </p:nvSpPr>
        <p:spPr>
          <a:xfrm>
            <a:off x="3023379" y="535362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3" name="Chevron 762"/>
          <p:cNvSpPr/>
          <p:nvPr userDrawn="1"/>
        </p:nvSpPr>
        <p:spPr>
          <a:xfrm>
            <a:off x="1077910" y="569998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4" name="Chevron 763"/>
          <p:cNvSpPr/>
          <p:nvPr userDrawn="1"/>
        </p:nvSpPr>
        <p:spPr>
          <a:xfrm>
            <a:off x="3372587"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5" name="Chevron 764"/>
          <p:cNvSpPr/>
          <p:nvPr userDrawn="1"/>
        </p:nvSpPr>
        <p:spPr>
          <a:xfrm>
            <a:off x="5757860"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1" name="Chevron 770"/>
          <p:cNvSpPr/>
          <p:nvPr userDrawn="1"/>
        </p:nvSpPr>
        <p:spPr>
          <a:xfrm>
            <a:off x="7933377" y="-72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3" name="Chevron 772"/>
          <p:cNvSpPr/>
          <p:nvPr userDrawn="1"/>
        </p:nvSpPr>
        <p:spPr>
          <a:xfrm>
            <a:off x="8033049"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9" name="Chevron 778"/>
          <p:cNvSpPr/>
          <p:nvPr userDrawn="1"/>
        </p:nvSpPr>
        <p:spPr>
          <a:xfrm>
            <a:off x="5807226" y="573091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9" name="Chevron 788"/>
          <p:cNvSpPr/>
          <p:nvPr userDrawn="1"/>
        </p:nvSpPr>
        <p:spPr>
          <a:xfrm>
            <a:off x="10328309" y="-30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5" name="Chevron 794"/>
          <p:cNvSpPr/>
          <p:nvPr userDrawn="1"/>
        </p:nvSpPr>
        <p:spPr>
          <a:xfrm>
            <a:off x="12503826" y="-66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9" name="Chevron 798"/>
          <p:cNvSpPr/>
          <p:nvPr userDrawn="1"/>
        </p:nvSpPr>
        <p:spPr>
          <a:xfrm>
            <a:off x="6064316"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0" name="Chevron 799"/>
          <p:cNvSpPr/>
          <p:nvPr userDrawn="1"/>
        </p:nvSpPr>
        <p:spPr>
          <a:xfrm>
            <a:off x="8357221"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2" name="Chevron 801"/>
          <p:cNvSpPr/>
          <p:nvPr userDrawn="1"/>
        </p:nvSpPr>
        <p:spPr>
          <a:xfrm>
            <a:off x="9304892"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4" name="Chevron 803"/>
          <p:cNvSpPr/>
          <p:nvPr userDrawn="1"/>
        </p:nvSpPr>
        <p:spPr>
          <a:xfrm>
            <a:off x="10860081"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7" name="Chevron 806"/>
          <p:cNvSpPr/>
          <p:nvPr userDrawn="1"/>
        </p:nvSpPr>
        <p:spPr>
          <a:xfrm>
            <a:off x="8339505"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8" name="Chevron 807"/>
          <p:cNvSpPr/>
          <p:nvPr userDrawn="1"/>
        </p:nvSpPr>
        <p:spPr>
          <a:xfrm>
            <a:off x="10632410"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0" name="Chevron 809"/>
          <p:cNvSpPr/>
          <p:nvPr userDrawn="1"/>
        </p:nvSpPr>
        <p:spPr>
          <a:xfrm>
            <a:off x="11580081"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2" name="Chevron 811"/>
          <p:cNvSpPr/>
          <p:nvPr userDrawn="1"/>
        </p:nvSpPr>
        <p:spPr>
          <a:xfrm>
            <a:off x="13135270"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4" name="Chevron 813"/>
          <p:cNvSpPr/>
          <p:nvPr userDrawn="1"/>
        </p:nvSpPr>
        <p:spPr>
          <a:xfrm>
            <a:off x="8564821" y="706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5" name="Chevron 814"/>
          <p:cNvSpPr/>
          <p:nvPr userDrawn="1"/>
        </p:nvSpPr>
        <p:spPr>
          <a:xfrm>
            <a:off x="2210855" y="576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6" name="Chevron 815"/>
          <p:cNvSpPr/>
          <p:nvPr userDrawn="1"/>
        </p:nvSpPr>
        <p:spPr>
          <a:xfrm>
            <a:off x="8357221" y="1008136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7" name="Chevron 816"/>
          <p:cNvSpPr/>
          <p:nvPr userDrawn="1"/>
        </p:nvSpPr>
        <p:spPr>
          <a:xfrm>
            <a:off x="4482049" y="670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8" name="Chevron 817"/>
          <p:cNvSpPr/>
          <p:nvPr userDrawn="1"/>
        </p:nvSpPr>
        <p:spPr>
          <a:xfrm>
            <a:off x="9304892" y="824929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0" name="Chevron 819"/>
          <p:cNvSpPr/>
          <p:nvPr userDrawn="1"/>
        </p:nvSpPr>
        <p:spPr>
          <a:xfrm>
            <a:off x="10860081" y="10801366"/>
            <a:ext cx="720000" cy="72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3" name="Chevron 822"/>
          <p:cNvSpPr/>
          <p:nvPr userDrawn="1"/>
        </p:nvSpPr>
        <p:spPr>
          <a:xfrm>
            <a:off x="10634765" y="754141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4" name="Chevron 823"/>
          <p:cNvSpPr/>
          <p:nvPr userDrawn="1"/>
        </p:nvSpPr>
        <p:spPr>
          <a:xfrm>
            <a:off x="12927670" y="866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6" name="Chevron 825"/>
          <p:cNvSpPr/>
          <p:nvPr userDrawn="1"/>
        </p:nvSpPr>
        <p:spPr>
          <a:xfrm>
            <a:off x="13875341" y="682993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8" name="Chevron 827"/>
          <p:cNvSpPr/>
          <p:nvPr userDrawn="1"/>
        </p:nvSpPr>
        <p:spPr>
          <a:xfrm>
            <a:off x="15430530" y="938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28" name="Chevron 1027"/>
          <p:cNvSpPr/>
          <p:nvPr userDrawn="1"/>
        </p:nvSpPr>
        <p:spPr>
          <a:xfrm>
            <a:off x="9369194"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6" name="Chevron 1035"/>
          <p:cNvSpPr/>
          <p:nvPr userDrawn="1"/>
        </p:nvSpPr>
        <p:spPr>
          <a:xfrm>
            <a:off x="11644383"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9" name="Chevron 1038"/>
          <p:cNvSpPr/>
          <p:nvPr userDrawn="1"/>
        </p:nvSpPr>
        <p:spPr>
          <a:xfrm>
            <a:off x="4573429" y="115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0" name="Chevron 1039"/>
          <p:cNvSpPr/>
          <p:nvPr userDrawn="1"/>
        </p:nvSpPr>
        <p:spPr>
          <a:xfrm>
            <a:off x="6866334" y="227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4" name="Chevron 1043"/>
          <p:cNvSpPr/>
          <p:nvPr userDrawn="1"/>
        </p:nvSpPr>
        <p:spPr>
          <a:xfrm>
            <a:off x="9369194" y="299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2" name="Chevron 1051"/>
          <p:cNvSpPr/>
          <p:nvPr userDrawn="1"/>
        </p:nvSpPr>
        <p:spPr>
          <a:xfrm>
            <a:off x="3192587" y="714775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9" name="Chevron 1058"/>
          <p:cNvSpPr/>
          <p:nvPr userDrawn="1"/>
        </p:nvSpPr>
        <p:spPr>
          <a:xfrm>
            <a:off x="-478515" y="558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7" name="Chevron 1066"/>
          <p:cNvSpPr/>
          <p:nvPr userDrawn="1"/>
        </p:nvSpPr>
        <p:spPr>
          <a:xfrm>
            <a:off x="-10087716" y="-791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6" name="Chevron 1075"/>
          <p:cNvSpPr/>
          <p:nvPr userDrawn="1"/>
        </p:nvSpPr>
        <p:spPr>
          <a:xfrm>
            <a:off x="1039411" y="14107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3" name="Chevron 1082"/>
          <p:cNvSpPr/>
          <p:nvPr userDrawn="1"/>
        </p:nvSpPr>
        <p:spPr>
          <a:xfrm>
            <a:off x="406209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7" name="Chevron 1086"/>
          <p:cNvSpPr/>
          <p:nvPr userDrawn="1"/>
        </p:nvSpPr>
        <p:spPr>
          <a:xfrm>
            <a:off x="-3484910"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8" name="Chevron 1087"/>
          <p:cNvSpPr/>
          <p:nvPr userDrawn="1"/>
        </p:nvSpPr>
        <p:spPr>
          <a:xfrm>
            <a:off x="-1192005"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0" name="Chevron 1089"/>
          <p:cNvSpPr/>
          <p:nvPr userDrawn="1"/>
        </p:nvSpPr>
        <p:spPr>
          <a:xfrm>
            <a:off x="-244334"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2" name="Chevron 1091"/>
          <p:cNvSpPr/>
          <p:nvPr userDrawn="1"/>
        </p:nvSpPr>
        <p:spPr>
          <a:xfrm>
            <a:off x="1310855"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5" name="Chevron 1094"/>
          <p:cNvSpPr/>
          <p:nvPr userDrawn="1"/>
        </p:nvSpPr>
        <p:spPr>
          <a:xfrm>
            <a:off x="-1209721"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6" name="Chevron 1095"/>
          <p:cNvSpPr/>
          <p:nvPr userDrawn="1"/>
        </p:nvSpPr>
        <p:spPr>
          <a:xfrm>
            <a:off x="1083184"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8" name="Chevron 1097"/>
          <p:cNvSpPr/>
          <p:nvPr userDrawn="1"/>
        </p:nvSpPr>
        <p:spPr>
          <a:xfrm>
            <a:off x="2030855"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0" name="Chevron 1099"/>
          <p:cNvSpPr/>
          <p:nvPr userDrawn="1"/>
        </p:nvSpPr>
        <p:spPr>
          <a:xfrm>
            <a:off x="3586044"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2" name="Chevron 1101"/>
          <p:cNvSpPr/>
          <p:nvPr userDrawn="1"/>
        </p:nvSpPr>
        <p:spPr>
          <a:xfrm>
            <a:off x="-984405" y="2212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3" name="Chevron 1102"/>
          <p:cNvSpPr/>
          <p:nvPr userDrawn="1"/>
        </p:nvSpPr>
        <p:spPr>
          <a:xfrm>
            <a:off x="-3484910" y="410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4" name="Chevron 1103"/>
          <p:cNvSpPr/>
          <p:nvPr userDrawn="1"/>
        </p:nvSpPr>
        <p:spPr>
          <a:xfrm>
            <a:off x="-1192005" y="522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5" name="Chevron 1104"/>
          <p:cNvSpPr/>
          <p:nvPr userDrawn="1"/>
        </p:nvSpPr>
        <p:spPr>
          <a:xfrm>
            <a:off x="-15814233" y="74231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6" name="Chevron 1105"/>
          <p:cNvSpPr/>
          <p:nvPr userDrawn="1"/>
        </p:nvSpPr>
        <p:spPr>
          <a:xfrm>
            <a:off x="-244334" y="339413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8" name="Chevron 1107"/>
          <p:cNvSpPr/>
          <p:nvPr userDrawn="1"/>
        </p:nvSpPr>
        <p:spPr>
          <a:xfrm>
            <a:off x="1310855" y="594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1" name="Chevron 1110"/>
          <p:cNvSpPr/>
          <p:nvPr userDrawn="1"/>
        </p:nvSpPr>
        <p:spPr>
          <a:xfrm>
            <a:off x="1085539" y="268625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2" name="Chevron 1111"/>
          <p:cNvSpPr/>
          <p:nvPr userDrawn="1"/>
        </p:nvSpPr>
        <p:spPr>
          <a:xfrm>
            <a:off x="3378444" y="380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4" name="Chevron 1113"/>
          <p:cNvSpPr/>
          <p:nvPr userDrawn="1"/>
        </p:nvSpPr>
        <p:spPr>
          <a:xfrm>
            <a:off x="4326115" y="197477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6" name="Chevron 1115"/>
          <p:cNvSpPr/>
          <p:nvPr userDrawn="1"/>
        </p:nvSpPr>
        <p:spPr>
          <a:xfrm>
            <a:off x="5881304" y="452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68" name="Group 167"/>
          <p:cNvGrpSpPr/>
          <p:nvPr userDrawn="1"/>
        </p:nvGrpSpPr>
        <p:grpSpPr>
          <a:xfrm>
            <a:off x="-56790" y="-30574"/>
            <a:ext cx="9329317" cy="6888574"/>
            <a:chOff x="-56790" y="-30574"/>
            <a:chExt cx="9329317" cy="6888574"/>
          </a:xfrm>
        </p:grpSpPr>
        <p:grpSp>
          <p:nvGrpSpPr>
            <p:cNvPr id="169" name="Group 168"/>
            <p:cNvGrpSpPr/>
            <p:nvPr userDrawn="1"/>
          </p:nvGrpSpPr>
          <p:grpSpPr>
            <a:xfrm>
              <a:off x="-3084" y="-30574"/>
              <a:ext cx="9164084" cy="6888574"/>
              <a:chOff x="-3084" y="-30574"/>
              <a:chExt cx="9164084" cy="6888574"/>
            </a:xfrm>
          </p:grpSpPr>
          <p:sp>
            <p:nvSpPr>
              <p:cNvPr id="172" name="Rectangle 171"/>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73" name="Rectangle 172"/>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cxnSp>
          <p:nvCxnSpPr>
            <p:cNvPr id="171" name="Straight Connector 170"/>
            <p:cNvCxnSpPr/>
            <p:nvPr userDrawn="1"/>
          </p:nvCxnSpPr>
          <p:spPr bwMode="auto">
            <a:xfrm>
              <a:off x="-56790" y="6120000"/>
              <a:ext cx="9329317" cy="0"/>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75" name="Picture 17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7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77"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78" name="Straight Connector 17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6546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8437 1.85185E-6 L 0.96007 1.85185E-6 " pathEditMode="relative" rAng="0" ptsTypes="AA">
                                      <p:cBhvr>
                                        <p:cTn id="6" dur="20000" fill="hold"/>
                                        <p:tgtEl>
                                          <p:spTgt spid="114"/>
                                        </p:tgtEl>
                                        <p:attrNameLst>
                                          <p:attrName>ppt_x</p:attrName>
                                          <p:attrName>ppt_y</p:attrName>
                                        </p:attrNameLst>
                                      </p:cBhvr>
                                      <p:rCtr x="43785" y="0"/>
                                    </p:animMotion>
                                  </p:childTnLst>
                                </p:cTn>
                              </p:par>
                              <p:par>
                                <p:cTn id="7" presetID="0" presetClass="path" presetSubtype="0" fill="hold" grpId="0" nodeType="withEffect">
                                  <p:stCondLst>
                                    <p:cond delay="0"/>
                                  </p:stCondLst>
                                  <p:childTnLst>
                                    <p:animMotion origin="layout" path="M 0.08437 1.85185E-6 L 0.96007 1.85185E-6 " pathEditMode="relative" rAng="0" ptsTypes="AA">
                                      <p:cBhvr>
                                        <p:cTn id="8" dur="20000" fill="hold"/>
                                        <p:tgtEl>
                                          <p:spTgt spid="122"/>
                                        </p:tgtEl>
                                        <p:attrNameLst>
                                          <p:attrName>ppt_x</p:attrName>
                                          <p:attrName>ppt_y</p:attrName>
                                        </p:attrNameLst>
                                      </p:cBhvr>
                                      <p:rCtr x="43785" y="0"/>
                                    </p:animMotion>
                                  </p:childTnLst>
                                </p:cTn>
                              </p:par>
                              <p:par>
                                <p:cTn id="9" presetID="0" presetClass="path" presetSubtype="0" fill="hold" grpId="0" nodeType="withEffect">
                                  <p:stCondLst>
                                    <p:cond delay="0"/>
                                  </p:stCondLst>
                                  <p:childTnLst>
                                    <p:animMotion origin="layout" path="M 0.04826 2.59259E-6 L 0.96007 2.59259E-6 " pathEditMode="relative" rAng="0" ptsTypes="AA">
                                      <p:cBhvr>
                                        <p:cTn id="10" dur="20000" fill="hold"/>
                                        <p:tgtEl>
                                          <p:spTgt spid="131"/>
                                        </p:tgtEl>
                                        <p:attrNameLst>
                                          <p:attrName>ppt_x</p:attrName>
                                          <p:attrName>ppt_y</p:attrName>
                                        </p:attrNameLst>
                                      </p:cBhvr>
                                      <p:rCtr x="45590" y="0"/>
                                    </p:animMotion>
                                  </p:childTnLst>
                                </p:cTn>
                              </p:par>
                              <p:par>
                                <p:cTn id="11" presetID="0" presetClass="path" presetSubtype="0" fill="hold" grpId="0" nodeType="withEffect">
                                  <p:stCondLst>
                                    <p:cond delay="0"/>
                                  </p:stCondLst>
                                  <p:childTnLst>
                                    <p:animMotion origin="layout" path="M 0.08437 1.85185E-6 L 0.96007 1.85185E-6 " pathEditMode="relative" rAng="0" ptsTypes="AA">
                                      <p:cBhvr>
                                        <p:cTn id="12" dur="20000" fill="hold"/>
                                        <p:tgtEl>
                                          <p:spTgt spid="138"/>
                                        </p:tgtEl>
                                        <p:attrNameLst>
                                          <p:attrName>ppt_x</p:attrName>
                                          <p:attrName>ppt_y</p:attrName>
                                        </p:attrNameLst>
                                      </p:cBhvr>
                                      <p:rCtr x="43785" y="0"/>
                                    </p:animMotion>
                                  </p:childTnLst>
                                </p:cTn>
                              </p:par>
                              <p:par>
                                <p:cTn id="13" presetID="0" presetClass="path" presetSubtype="0" fill="hold" grpId="0" nodeType="withEffect">
                                  <p:stCondLst>
                                    <p:cond delay="0"/>
                                  </p:stCondLst>
                                  <p:childTnLst>
                                    <p:animMotion origin="layout" path="M -0.28073 -0.04352 L 0.82222 -0.04352 " pathEditMode="relative" rAng="0" ptsTypes="AA">
                                      <p:cBhvr>
                                        <p:cTn id="14" dur="20000" fill="hold"/>
                                        <p:tgtEl>
                                          <p:spTgt spid="348"/>
                                        </p:tgtEl>
                                        <p:attrNameLst>
                                          <p:attrName>ppt_x</p:attrName>
                                          <p:attrName>ppt_y</p:attrName>
                                        </p:attrNameLst>
                                      </p:cBhvr>
                                      <p:rCtr x="55156"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352"/>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8437 1.85185E-6 L 0.96007 1.85185E-6 " pathEditMode="relative" rAng="0" ptsTypes="AA">
                                      <p:cBhvr>
                                        <p:cTn id="18" dur="20000" fill="hold"/>
                                        <p:tgtEl>
                                          <p:spTgt spid="354"/>
                                        </p:tgtEl>
                                        <p:attrNameLst>
                                          <p:attrName>ppt_x</p:attrName>
                                          <p:attrName>ppt_y</p:attrName>
                                        </p:attrNameLst>
                                      </p:cBhvr>
                                      <p:rCtr x="43785" y="0"/>
                                    </p:animMotion>
                                  </p:childTnLst>
                                </p:cTn>
                              </p:par>
                              <p:par>
                                <p:cTn id="19" presetID="0" presetClass="path" presetSubtype="0" fill="hold" grpId="0" nodeType="withEffect">
                                  <p:stCondLst>
                                    <p:cond delay="0"/>
                                  </p:stCondLst>
                                  <p:childTnLst>
                                    <p:animMotion origin="layout" path="M -0.14288 -2.96296E-6 L 0.96007 -2.96296E-6 " pathEditMode="relative" rAng="0" ptsTypes="AA">
                                      <p:cBhvr>
                                        <p:cTn id="20" dur="20000" fill="hold"/>
                                        <p:tgtEl>
                                          <p:spTgt spid="356"/>
                                        </p:tgtEl>
                                        <p:attrNameLst>
                                          <p:attrName>ppt_x</p:attrName>
                                          <p:attrName>ppt_y</p:attrName>
                                        </p:attrNameLst>
                                      </p:cBhvr>
                                      <p:rCtr x="55139" y="0"/>
                                    </p:animMotion>
                                  </p:childTnLst>
                                </p:cTn>
                              </p:par>
                              <p:par>
                                <p:cTn id="21" presetID="0" presetClass="path" presetSubtype="0" fill="hold" grpId="0" nodeType="withEffect">
                                  <p:stCondLst>
                                    <p:cond delay="0"/>
                                  </p:stCondLst>
                                  <p:childTnLst>
                                    <p:animMotion origin="layout" path="M -0.04566 1.85185E-6 L 0.96007 1.85185E-6 " pathEditMode="relative" rAng="0" ptsTypes="AA">
                                      <p:cBhvr>
                                        <p:cTn id="22" dur="20000" fill="hold"/>
                                        <p:tgtEl>
                                          <p:spTgt spid="360"/>
                                        </p:tgtEl>
                                        <p:attrNameLst>
                                          <p:attrName>ppt_x</p:attrName>
                                          <p:attrName>ppt_y</p:attrName>
                                        </p:attrNameLst>
                                      </p:cBhvr>
                                      <p:rCtr x="50278" y="0"/>
                                    </p:animMotion>
                                  </p:childTnLst>
                                </p:cTn>
                              </p:par>
                              <p:par>
                                <p:cTn id="23" presetID="0" presetClass="path" presetSubtype="0" fill="hold" grpId="0" nodeType="withEffect">
                                  <p:stCondLst>
                                    <p:cond delay="0"/>
                                  </p:stCondLst>
                                  <p:childTnLst>
                                    <p:animMotion origin="layout" path="M 0.08437 1.85185E-6 L 0.96007 1.85185E-6 " pathEditMode="relative" rAng="0" ptsTypes="AA">
                                      <p:cBhvr>
                                        <p:cTn id="24" dur="20000" fill="hold"/>
                                        <p:tgtEl>
                                          <p:spTgt spid="362"/>
                                        </p:tgtEl>
                                        <p:attrNameLst>
                                          <p:attrName>ppt_x</p:attrName>
                                          <p:attrName>ppt_y</p:attrName>
                                        </p:attrNameLst>
                                      </p:cBhvr>
                                      <p:rCtr x="43785" y="0"/>
                                    </p:animMotion>
                                  </p:childTnLst>
                                </p:cTn>
                              </p:par>
                              <p:par>
                                <p:cTn id="25" presetID="0" presetClass="path" presetSubtype="0" fill="hold" grpId="0" nodeType="withEffect">
                                  <p:stCondLst>
                                    <p:cond delay="0"/>
                                  </p:stCondLst>
                                  <p:childTnLst>
                                    <p:animMotion origin="layout" path="M 0.08437 1.85185E-6 L 0.96007 1.85185E-6 " pathEditMode="relative" rAng="0" ptsTypes="AA">
                                      <p:cBhvr>
                                        <p:cTn id="26" dur="20000" fill="hold"/>
                                        <p:tgtEl>
                                          <p:spTgt spid="370"/>
                                        </p:tgtEl>
                                        <p:attrNameLst>
                                          <p:attrName>ppt_x</p:attrName>
                                          <p:attrName>ppt_y</p:attrName>
                                        </p:attrNameLst>
                                      </p:cBhvr>
                                      <p:rCtr x="43785" y="0"/>
                                    </p:animMotion>
                                  </p:childTnLst>
                                </p:cTn>
                              </p:par>
                              <p:par>
                                <p:cTn id="27" presetID="0" presetClass="path" presetSubtype="0" fill="hold" grpId="0" nodeType="withEffect">
                                  <p:stCondLst>
                                    <p:cond delay="0"/>
                                  </p:stCondLst>
                                  <p:childTnLst>
                                    <p:animMotion origin="layout" path="M -0.14288 -2.96296E-6 L 0.96007 -2.96296E-6 " pathEditMode="relative" rAng="0" ptsTypes="AA">
                                      <p:cBhvr>
                                        <p:cTn id="28" dur="20000" fill="hold"/>
                                        <p:tgtEl>
                                          <p:spTgt spid="372"/>
                                        </p:tgtEl>
                                        <p:attrNameLst>
                                          <p:attrName>ppt_x</p:attrName>
                                          <p:attrName>ppt_y</p:attrName>
                                        </p:attrNameLst>
                                      </p:cBhvr>
                                      <p:rCtr x="55139" y="0"/>
                                    </p:animMotion>
                                  </p:childTnLst>
                                </p:cTn>
                              </p:par>
                              <p:par>
                                <p:cTn id="29" presetID="0" presetClass="path" presetSubtype="0" fill="hold" grpId="0" nodeType="withEffect">
                                  <p:stCondLst>
                                    <p:cond delay="0"/>
                                  </p:stCondLst>
                                  <p:childTnLst>
                                    <p:animMotion origin="layout" path="M -0.04566 1.85185E-6 L 0.96007 1.85185E-6 " pathEditMode="relative" rAng="0" ptsTypes="AA">
                                      <p:cBhvr>
                                        <p:cTn id="30" dur="20000" fill="hold"/>
                                        <p:tgtEl>
                                          <p:spTgt spid="376"/>
                                        </p:tgtEl>
                                        <p:attrNameLst>
                                          <p:attrName>ppt_x</p:attrName>
                                          <p:attrName>ppt_y</p:attrName>
                                        </p:attrNameLst>
                                      </p:cBhvr>
                                      <p:rCtr x="50278" y="0"/>
                                    </p:animMotion>
                                  </p:childTnLst>
                                </p:cTn>
                              </p:par>
                              <p:par>
                                <p:cTn id="31" presetID="0" presetClass="path" presetSubtype="0" fill="hold" grpId="0" nodeType="withEffect">
                                  <p:stCondLst>
                                    <p:cond delay="0"/>
                                  </p:stCondLst>
                                  <p:childTnLst>
                                    <p:animMotion origin="layout" path="M 0.08437 1.85185E-6 L 0.96007 1.85185E-6 " pathEditMode="relative" rAng="0" ptsTypes="AA">
                                      <p:cBhvr>
                                        <p:cTn id="32" dur="20000" fill="hold"/>
                                        <p:tgtEl>
                                          <p:spTgt spid="378"/>
                                        </p:tgtEl>
                                        <p:attrNameLst>
                                          <p:attrName>ppt_x</p:attrName>
                                          <p:attrName>ppt_y</p:attrName>
                                        </p:attrNameLst>
                                      </p:cBhvr>
                                      <p:rCtr x="43785" y="0"/>
                                    </p:animMotion>
                                  </p:childTnLst>
                                </p:cTn>
                              </p:par>
                              <p:par>
                                <p:cTn id="33" presetID="0" presetClass="path" presetSubtype="0" fill="hold" grpId="0" nodeType="withEffect">
                                  <p:stCondLst>
                                    <p:cond delay="0"/>
                                  </p:stCondLst>
                                  <p:childTnLst>
                                    <p:animMotion origin="layout" path="M 0.1559 -3.7037E-7 L 0.96007 -3.7037E-7 " pathEditMode="relative" rAng="0" ptsTypes="AA">
                                      <p:cBhvr>
                                        <p:cTn id="34" dur="20000" fill="hold"/>
                                        <p:tgtEl>
                                          <p:spTgt spid="510"/>
                                        </p:tgtEl>
                                        <p:attrNameLst>
                                          <p:attrName>ppt_x</p:attrName>
                                          <p:attrName>ppt_y</p:attrName>
                                        </p:attrNameLst>
                                      </p:cBhvr>
                                      <p:rCtr x="40208" y="0"/>
                                    </p:animMotion>
                                  </p:childTnLst>
                                </p:cTn>
                              </p:par>
                              <p:par>
                                <p:cTn id="35" presetID="0" presetClass="path" presetSubtype="0" fill="hold" grpId="0" nodeType="withEffect">
                                  <p:stCondLst>
                                    <p:cond delay="0"/>
                                  </p:stCondLst>
                                  <p:childTnLst>
                                    <p:animMotion origin="layout" path="M -0.27031 3.7037E-6 L 0.96007 3.7037E-6 " pathEditMode="relative" rAng="0" ptsTypes="AA">
                                      <p:cBhvr>
                                        <p:cTn id="36" dur="20000" fill="hold"/>
                                        <p:tgtEl>
                                          <p:spTgt spid="511"/>
                                        </p:tgtEl>
                                        <p:attrNameLst>
                                          <p:attrName>ppt_x</p:attrName>
                                          <p:attrName>ppt_y</p:attrName>
                                        </p:attrNameLst>
                                      </p:cBhvr>
                                      <p:rCtr x="61510" y="0"/>
                                    </p:animMotion>
                                  </p:childTnLst>
                                </p:cTn>
                              </p:par>
                              <p:par>
                                <p:cTn id="37" presetID="0" presetClass="path" presetSubtype="0" fill="hold" grpId="0" nodeType="withEffect">
                                  <p:stCondLst>
                                    <p:cond delay="0"/>
                                  </p:stCondLst>
                                  <p:childTnLst>
                                    <p:animMotion origin="layout" path="M 0.04826 2.59259E-6 L 0.96007 2.59259E-6 " pathEditMode="relative" rAng="0" ptsTypes="AA">
                                      <p:cBhvr>
                                        <p:cTn id="38" dur="20000" fill="hold"/>
                                        <p:tgtEl>
                                          <p:spTgt spid="515"/>
                                        </p:tgtEl>
                                        <p:attrNameLst>
                                          <p:attrName>ppt_x</p:attrName>
                                          <p:attrName>ppt_y</p:attrName>
                                        </p:attrNameLst>
                                      </p:cBhvr>
                                      <p:rCtr x="45590" y="0"/>
                                    </p:animMotion>
                                  </p:childTnLst>
                                </p:cTn>
                              </p:par>
                              <p:par>
                                <p:cTn id="39" presetID="0" presetClass="path" presetSubtype="0" fill="hold" grpId="0" nodeType="withEffect">
                                  <p:stCondLst>
                                    <p:cond delay="0"/>
                                  </p:stCondLst>
                                  <p:childTnLst>
                                    <p:animMotion origin="layout" path="M 0.1559 -3.7037E-7 L 0.96007 -3.7037E-7 " pathEditMode="relative" rAng="0" ptsTypes="AA">
                                      <p:cBhvr>
                                        <p:cTn id="40" dur="20000" fill="hold"/>
                                        <p:tgtEl>
                                          <p:spTgt spid="518"/>
                                        </p:tgtEl>
                                        <p:attrNameLst>
                                          <p:attrName>ppt_x</p:attrName>
                                          <p:attrName>ppt_y</p:attrName>
                                        </p:attrNameLst>
                                      </p:cBhvr>
                                      <p:rCtr x="40208" y="0"/>
                                    </p:animMotion>
                                  </p:childTnLst>
                                </p:cTn>
                              </p:par>
                              <p:par>
                                <p:cTn id="41" presetID="0" presetClass="path" presetSubtype="0" fill="hold" grpId="0" nodeType="withEffect">
                                  <p:stCondLst>
                                    <p:cond delay="0"/>
                                  </p:stCondLst>
                                  <p:childTnLst>
                                    <p:animMotion origin="layout" path="M -0.27031 3.7037E-6 L 0.96007 3.7037E-6 " pathEditMode="relative" rAng="0" ptsTypes="AA">
                                      <p:cBhvr>
                                        <p:cTn id="42" dur="20000" fill="hold"/>
                                        <p:tgtEl>
                                          <p:spTgt spid="519"/>
                                        </p:tgtEl>
                                        <p:attrNameLst>
                                          <p:attrName>ppt_x</p:attrName>
                                          <p:attrName>ppt_y</p:attrName>
                                        </p:attrNameLst>
                                      </p:cBhvr>
                                      <p:rCtr x="61510" y="0"/>
                                    </p:animMotion>
                                  </p:childTnLst>
                                </p:cTn>
                              </p:par>
                              <p:par>
                                <p:cTn id="43" presetID="0" presetClass="path" presetSubtype="0" fill="hold" grpId="0" nodeType="withEffect">
                                  <p:stCondLst>
                                    <p:cond delay="0"/>
                                  </p:stCondLst>
                                  <p:childTnLst>
                                    <p:animMotion origin="layout" path="M 0.04826 2.59259E-6 L 0.96007 2.59259E-6 " pathEditMode="relative" rAng="0" ptsTypes="AA">
                                      <p:cBhvr>
                                        <p:cTn id="44" dur="20000" fill="hold"/>
                                        <p:tgtEl>
                                          <p:spTgt spid="523"/>
                                        </p:tgtEl>
                                        <p:attrNameLst>
                                          <p:attrName>ppt_x</p:attrName>
                                          <p:attrName>ppt_y</p:attrName>
                                        </p:attrNameLst>
                                      </p:cBhvr>
                                      <p:rCtr x="45590" y="0"/>
                                    </p:animMotion>
                                  </p:childTnLst>
                                </p:cTn>
                              </p:par>
                              <p:par>
                                <p:cTn id="45" presetID="0" presetClass="path" presetSubtype="0" fill="hold" grpId="0" nodeType="withEffect">
                                  <p:stCondLst>
                                    <p:cond delay="0"/>
                                  </p:stCondLst>
                                  <p:childTnLst>
                                    <p:animMotion origin="layout" path="M 0.1559 -3.7037E-7 L 0.96007 -3.7037E-7 " pathEditMode="relative" rAng="0" ptsTypes="AA">
                                      <p:cBhvr>
                                        <p:cTn id="46" dur="20000" fill="hold"/>
                                        <p:tgtEl>
                                          <p:spTgt spid="526"/>
                                        </p:tgtEl>
                                        <p:attrNameLst>
                                          <p:attrName>ppt_x</p:attrName>
                                          <p:attrName>ppt_y</p:attrName>
                                        </p:attrNameLst>
                                      </p:cBhvr>
                                      <p:rCtr x="40208" y="0"/>
                                    </p:animMotion>
                                  </p:childTnLst>
                                </p:cTn>
                              </p:par>
                              <p:par>
                                <p:cTn id="47" presetID="0" presetClass="path" presetSubtype="0" fill="hold" grpId="0" nodeType="withEffect">
                                  <p:stCondLst>
                                    <p:cond delay="0"/>
                                  </p:stCondLst>
                                  <p:childTnLst>
                                    <p:animMotion origin="layout" path="M -0.27031 3.7037E-6 L 0.96007 3.7037E-6 " pathEditMode="relative" rAng="0" ptsTypes="AA">
                                      <p:cBhvr>
                                        <p:cTn id="48" dur="20000" fill="hold"/>
                                        <p:tgtEl>
                                          <p:spTgt spid="527"/>
                                        </p:tgtEl>
                                        <p:attrNameLst>
                                          <p:attrName>ppt_x</p:attrName>
                                          <p:attrName>ppt_y</p:attrName>
                                        </p:attrNameLst>
                                      </p:cBhvr>
                                      <p:rCtr x="61510" y="0"/>
                                    </p:animMotion>
                                  </p:childTnLst>
                                </p:cTn>
                              </p:par>
                              <p:par>
                                <p:cTn id="49" presetID="0" presetClass="path" presetSubtype="0" fill="hold" grpId="0" nodeType="withEffect">
                                  <p:stCondLst>
                                    <p:cond delay="0"/>
                                  </p:stCondLst>
                                  <p:childTnLst>
                                    <p:animMotion origin="layout" path="M -0.37396 3.33333E-6 L 0.96007 3.33333E-6 " pathEditMode="relative" rAng="0" ptsTypes="AA">
                                      <p:cBhvr>
                                        <p:cTn id="50" dur="20000" fill="hold"/>
                                        <p:tgtEl>
                                          <p:spTgt spid="529"/>
                                        </p:tgtEl>
                                        <p:attrNameLst>
                                          <p:attrName>ppt_x</p:attrName>
                                          <p:attrName>ppt_y</p:attrName>
                                        </p:attrNameLst>
                                      </p:cBhvr>
                                      <p:rCtr x="66701" y="0"/>
                                    </p:animMotion>
                                  </p:childTnLst>
                                </p:cTn>
                              </p:par>
                              <p:par>
                                <p:cTn id="51" presetID="0" presetClass="path" presetSubtype="0" fill="hold" grpId="0" nodeType="withEffect">
                                  <p:stCondLst>
                                    <p:cond delay="0"/>
                                  </p:stCondLst>
                                  <p:childTnLst>
                                    <p:animMotion origin="layout" path="M 0.04826 2.59259E-6 L 0.96007 2.59259E-6 " pathEditMode="relative" rAng="0" ptsTypes="AA">
                                      <p:cBhvr>
                                        <p:cTn id="52" dur="20000" fill="hold"/>
                                        <p:tgtEl>
                                          <p:spTgt spid="531"/>
                                        </p:tgtEl>
                                        <p:attrNameLst>
                                          <p:attrName>ppt_x</p:attrName>
                                          <p:attrName>ppt_y</p:attrName>
                                        </p:attrNameLst>
                                      </p:cBhvr>
                                      <p:rCtr x="45590" y="0"/>
                                    </p:animMotion>
                                  </p:childTnLst>
                                </p:cTn>
                              </p:par>
                              <p:par>
                                <p:cTn id="53" presetID="0" presetClass="path" presetSubtype="0" fill="hold" grpId="0" nodeType="withEffect">
                                  <p:stCondLst>
                                    <p:cond delay="0"/>
                                  </p:stCondLst>
                                  <p:childTnLst>
                                    <p:animMotion origin="layout" path="M 0.1559 -3.7037E-7 L 0.96007 -3.7037E-7 " pathEditMode="relative" rAng="0" ptsTypes="AA">
                                      <p:cBhvr>
                                        <p:cTn id="54" dur="20000" fill="hold"/>
                                        <p:tgtEl>
                                          <p:spTgt spid="534"/>
                                        </p:tgtEl>
                                        <p:attrNameLst>
                                          <p:attrName>ppt_x</p:attrName>
                                          <p:attrName>ppt_y</p:attrName>
                                        </p:attrNameLst>
                                      </p:cBhvr>
                                      <p:rCtr x="40208" y="0"/>
                                    </p:animMotion>
                                  </p:childTnLst>
                                </p:cTn>
                              </p:par>
                              <p:par>
                                <p:cTn id="55" presetID="0" presetClass="path" presetSubtype="0" fill="hold" grpId="0" nodeType="withEffect">
                                  <p:stCondLst>
                                    <p:cond delay="0"/>
                                  </p:stCondLst>
                                  <p:childTnLst>
                                    <p:animMotion origin="layout" path="M -0.27031 3.7037E-6 L 0.96007 3.7037E-6 " pathEditMode="relative" rAng="0" ptsTypes="AA">
                                      <p:cBhvr>
                                        <p:cTn id="56" dur="20000" fill="hold"/>
                                        <p:tgtEl>
                                          <p:spTgt spid="535"/>
                                        </p:tgtEl>
                                        <p:attrNameLst>
                                          <p:attrName>ppt_x</p:attrName>
                                          <p:attrName>ppt_y</p:attrName>
                                        </p:attrNameLst>
                                      </p:cBhvr>
                                      <p:rCtr x="61510" y="0"/>
                                    </p:animMotion>
                                  </p:childTnLst>
                                </p:cTn>
                              </p:par>
                              <p:par>
                                <p:cTn id="57" presetID="0" presetClass="path" presetSubtype="0" fill="hold" grpId="0" nodeType="withEffect">
                                  <p:stCondLst>
                                    <p:cond delay="0"/>
                                  </p:stCondLst>
                                  <p:childTnLst>
                                    <p:animMotion origin="layout" path="M 0.04826 2.59259E-6 L 0.96007 2.59259E-6 " pathEditMode="relative" rAng="0" ptsTypes="AA">
                                      <p:cBhvr>
                                        <p:cTn id="58" dur="20000" fill="hold"/>
                                        <p:tgtEl>
                                          <p:spTgt spid="539"/>
                                        </p:tgtEl>
                                        <p:attrNameLst>
                                          <p:attrName>ppt_x</p:attrName>
                                          <p:attrName>ppt_y</p:attrName>
                                        </p:attrNameLst>
                                      </p:cBhvr>
                                      <p:rCtr x="45590" y="0"/>
                                    </p:animMotion>
                                  </p:childTnLst>
                                </p:cTn>
                              </p:par>
                              <p:par>
                                <p:cTn id="59" presetID="0" presetClass="path" presetSubtype="0" fill="hold" grpId="0" nodeType="withEffect">
                                  <p:stCondLst>
                                    <p:cond delay="0"/>
                                  </p:stCondLst>
                                  <p:childTnLst>
                                    <p:animMotion origin="layout" path="M -0.26615 -4.44444E-6 L 0.96007 -4.44444E-6 " pathEditMode="relative" rAng="0" ptsTypes="AA">
                                      <p:cBhvr>
                                        <p:cTn id="60" dur="20000" fill="hold"/>
                                        <p:tgtEl>
                                          <p:spTgt spid="734"/>
                                        </p:tgtEl>
                                        <p:attrNameLst>
                                          <p:attrName>ppt_x</p:attrName>
                                          <p:attrName>ppt_y</p:attrName>
                                        </p:attrNameLst>
                                      </p:cBhvr>
                                      <p:rCtr x="61302" y="0"/>
                                    </p:animMotion>
                                  </p:childTnLst>
                                </p:cTn>
                              </p:par>
                              <p:par>
                                <p:cTn id="61" presetID="0" presetClass="path" presetSubtype="0" fill="hold" grpId="0" nodeType="withEffect">
                                  <p:stCondLst>
                                    <p:cond delay="0"/>
                                  </p:stCondLst>
                                  <p:childTnLst>
                                    <p:animMotion origin="layout" path="M -0.27031 3.7037E-6 L 0.96007 3.7037E-6 " pathEditMode="relative" rAng="0" ptsTypes="AA">
                                      <p:cBhvr>
                                        <p:cTn id="62" dur="20000" fill="hold"/>
                                        <p:tgtEl>
                                          <p:spTgt spid="736"/>
                                        </p:tgtEl>
                                        <p:attrNameLst>
                                          <p:attrName>ppt_x</p:attrName>
                                          <p:attrName>ppt_y</p:attrName>
                                        </p:attrNameLst>
                                      </p:cBhvr>
                                      <p:rCtr x="61510" y="0"/>
                                    </p:animMotion>
                                  </p:childTnLst>
                                </p:cTn>
                              </p:par>
                              <p:par>
                                <p:cTn id="63" presetID="0" presetClass="path" presetSubtype="0" fill="hold" grpId="0" nodeType="withEffect">
                                  <p:stCondLst>
                                    <p:cond delay="0"/>
                                  </p:stCondLst>
                                  <p:childTnLst>
                                    <p:animMotion origin="layout" path="M -0.37396 3.33333E-6 L 0.96007 3.33333E-6 " pathEditMode="relative" rAng="0" ptsTypes="AA">
                                      <p:cBhvr>
                                        <p:cTn id="64" dur="20000" fill="hold"/>
                                        <p:tgtEl>
                                          <p:spTgt spid="738"/>
                                        </p:tgtEl>
                                        <p:attrNameLst>
                                          <p:attrName>ppt_x</p:attrName>
                                          <p:attrName>ppt_y</p:attrName>
                                        </p:attrNameLst>
                                      </p:cBhvr>
                                      <p:rCtr x="66701" y="0"/>
                                    </p:animMotion>
                                  </p:childTnLst>
                                </p:cTn>
                              </p:par>
                              <p:par>
                                <p:cTn id="65" presetID="0" presetClass="path" presetSubtype="0" fill="hold" grpId="0" nodeType="withEffect">
                                  <p:stCondLst>
                                    <p:cond delay="0"/>
                                  </p:stCondLst>
                                  <p:childTnLst>
                                    <p:animMotion origin="layout" path="M 0.08437 1.85185E-6 L 0.96007 1.85185E-6 " pathEditMode="relative" rAng="0" ptsTypes="AA">
                                      <p:cBhvr>
                                        <p:cTn id="66" dur="20000" fill="hold"/>
                                        <p:tgtEl>
                                          <p:spTgt spid="739"/>
                                        </p:tgtEl>
                                        <p:attrNameLst>
                                          <p:attrName>ppt_x</p:attrName>
                                          <p:attrName>ppt_y</p:attrName>
                                        </p:attrNameLst>
                                      </p:cBhvr>
                                      <p:rCtr x="43785" y="0"/>
                                    </p:animMotion>
                                  </p:childTnLst>
                                </p:cTn>
                              </p:par>
                              <p:par>
                                <p:cTn id="67" presetID="0" presetClass="path" presetSubtype="0" fill="hold" grpId="0" nodeType="withEffect">
                                  <p:stCondLst>
                                    <p:cond delay="0"/>
                                  </p:stCondLst>
                                  <p:childTnLst>
                                    <p:animMotion origin="layout" path="M 0.04826 2.59259E-6 L 0.96007 2.59259E-6 " pathEditMode="relative" rAng="0" ptsTypes="AA">
                                      <p:cBhvr>
                                        <p:cTn id="68" dur="20000" fill="hold"/>
                                        <p:tgtEl>
                                          <p:spTgt spid="740"/>
                                        </p:tgtEl>
                                        <p:attrNameLst>
                                          <p:attrName>ppt_x</p:attrName>
                                          <p:attrName>ppt_y</p:attrName>
                                        </p:attrNameLst>
                                      </p:cBhvr>
                                      <p:rCtr x="45590" y="0"/>
                                    </p:animMotion>
                                  </p:childTnLst>
                                </p:cTn>
                              </p:par>
                              <p:par>
                                <p:cTn id="69" presetID="0" presetClass="path" presetSubtype="0" fill="hold" grpId="0" nodeType="withEffect">
                                  <p:stCondLst>
                                    <p:cond delay="0"/>
                                  </p:stCondLst>
                                  <p:childTnLst>
                                    <p:animMotion origin="layout" path="M -0.14288 -2.96296E-6 L 0.96007 -2.96296E-6 " pathEditMode="relative" rAng="0" ptsTypes="AA">
                                      <p:cBhvr>
                                        <p:cTn id="70" dur="20000" fill="hold"/>
                                        <p:tgtEl>
                                          <p:spTgt spid="741"/>
                                        </p:tgtEl>
                                        <p:attrNameLst>
                                          <p:attrName>ppt_x</p:attrName>
                                          <p:attrName>ppt_y</p:attrName>
                                        </p:attrNameLst>
                                      </p:cBhvr>
                                      <p:rCtr x="55139" y="0"/>
                                    </p:animMotion>
                                  </p:childTnLst>
                                </p:cTn>
                              </p:par>
                              <p:par>
                                <p:cTn id="71" presetID="0" presetClass="path" presetSubtype="0" fill="hold" grpId="0" nodeType="withEffect">
                                  <p:stCondLst>
                                    <p:cond delay="0"/>
                                  </p:stCondLst>
                                  <p:childTnLst>
                                    <p:animMotion origin="layout" path="M -0.26615 -4.44444E-6 L 0.96007 -4.44444E-6 " pathEditMode="relative" rAng="0" ptsTypes="AA">
                                      <p:cBhvr>
                                        <p:cTn id="72" dur="20000" fill="hold"/>
                                        <p:tgtEl>
                                          <p:spTgt spid="742"/>
                                        </p:tgtEl>
                                        <p:attrNameLst>
                                          <p:attrName>ppt_x</p:attrName>
                                          <p:attrName>ppt_y</p:attrName>
                                        </p:attrNameLst>
                                      </p:cBhvr>
                                      <p:rCtr x="61302" y="0"/>
                                    </p:animMotion>
                                  </p:childTnLst>
                                </p:cTn>
                              </p:par>
                              <p:par>
                                <p:cTn id="73" presetID="0" presetClass="path" presetSubtype="0" fill="hold" grpId="0" nodeType="withEffect">
                                  <p:stCondLst>
                                    <p:cond delay="0"/>
                                  </p:stCondLst>
                                  <p:childTnLst>
                                    <p:animMotion origin="layout" path="M 0.1559 -3.7037E-7 L 0.96007 -3.7037E-7 " pathEditMode="relative" rAng="0" ptsTypes="AA">
                                      <p:cBhvr>
                                        <p:cTn id="74" dur="20000" fill="hold"/>
                                        <p:tgtEl>
                                          <p:spTgt spid="743"/>
                                        </p:tgtEl>
                                        <p:attrNameLst>
                                          <p:attrName>ppt_x</p:attrName>
                                          <p:attrName>ppt_y</p:attrName>
                                        </p:attrNameLst>
                                      </p:cBhvr>
                                      <p:rCtr x="40208" y="0"/>
                                    </p:animMotion>
                                  </p:childTnLst>
                                </p:cTn>
                              </p:par>
                              <p:par>
                                <p:cTn id="75" presetID="0" presetClass="path" presetSubtype="0" fill="hold" grpId="0" nodeType="withEffect">
                                  <p:stCondLst>
                                    <p:cond delay="0"/>
                                  </p:stCondLst>
                                  <p:childTnLst>
                                    <p:animMotion origin="layout" path="M -0.27031 3.7037E-6 L 0.96007 3.7037E-6 " pathEditMode="relative" rAng="0" ptsTypes="AA">
                                      <p:cBhvr>
                                        <p:cTn id="76" dur="20000" fill="hold"/>
                                        <p:tgtEl>
                                          <p:spTgt spid="744"/>
                                        </p:tgtEl>
                                        <p:attrNameLst>
                                          <p:attrName>ppt_x</p:attrName>
                                          <p:attrName>ppt_y</p:attrName>
                                        </p:attrNameLst>
                                      </p:cBhvr>
                                      <p:rCtr x="61510"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745"/>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37396 3.33333E-6 L 0.96007 3.33333E-6 " pathEditMode="relative" rAng="0" ptsTypes="AA">
                                      <p:cBhvr>
                                        <p:cTn id="80" dur="20000" fill="hold"/>
                                        <p:tgtEl>
                                          <p:spTgt spid="746"/>
                                        </p:tgtEl>
                                        <p:attrNameLst>
                                          <p:attrName>ppt_x</p:attrName>
                                          <p:attrName>ppt_y</p:attrName>
                                        </p:attrNameLst>
                                      </p:cBhvr>
                                      <p:rCtr x="66701" y="0"/>
                                    </p:animMotion>
                                  </p:childTnLst>
                                </p:cTn>
                              </p:par>
                              <p:par>
                                <p:cTn id="81" presetID="0" presetClass="path" presetSubtype="0" fill="hold" grpId="0" nodeType="withEffect">
                                  <p:stCondLst>
                                    <p:cond delay="0"/>
                                  </p:stCondLst>
                                  <p:childTnLst>
                                    <p:animMotion origin="layout" path="M 0.08437 1.85185E-6 L 0.96007 1.85185E-6 " pathEditMode="relative" rAng="0" ptsTypes="AA">
                                      <p:cBhvr>
                                        <p:cTn id="82" dur="20000" fill="hold"/>
                                        <p:tgtEl>
                                          <p:spTgt spid="747"/>
                                        </p:tgtEl>
                                        <p:attrNameLst>
                                          <p:attrName>ppt_x</p:attrName>
                                          <p:attrName>ppt_y</p:attrName>
                                        </p:attrNameLst>
                                      </p:cBhvr>
                                      <p:rCtr x="43785" y="0"/>
                                    </p:animMotion>
                                  </p:childTnLst>
                                </p:cTn>
                              </p:par>
                              <p:par>
                                <p:cTn id="83" presetID="0" presetClass="path" presetSubtype="0" fill="hold" grpId="0" nodeType="withEffect">
                                  <p:stCondLst>
                                    <p:cond delay="0"/>
                                  </p:stCondLst>
                                  <p:childTnLst>
                                    <p:animMotion origin="layout" path="M 0.04826 2.59259E-6 L 0.96007 2.59259E-6 " pathEditMode="relative" rAng="0" ptsTypes="AA">
                                      <p:cBhvr>
                                        <p:cTn id="84" dur="20000" fill="hold"/>
                                        <p:tgtEl>
                                          <p:spTgt spid="748"/>
                                        </p:tgtEl>
                                        <p:attrNameLst>
                                          <p:attrName>ppt_x</p:attrName>
                                          <p:attrName>ppt_y</p:attrName>
                                        </p:attrNameLst>
                                      </p:cBhvr>
                                      <p:rCtr x="45590" y="0"/>
                                    </p:animMotion>
                                  </p:childTnLst>
                                </p:cTn>
                              </p:par>
                              <p:par>
                                <p:cTn id="85" presetID="0" presetClass="path" presetSubtype="0" fill="hold" grpId="0" nodeType="withEffect">
                                  <p:stCondLst>
                                    <p:cond delay="0"/>
                                  </p:stCondLst>
                                  <p:childTnLst>
                                    <p:animMotion origin="layout" path="M -0.26615 -4.44444E-6 L 0.96007 -4.44444E-6 " pathEditMode="relative" rAng="0" ptsTypes="AA">
                                      <p:cBhvr>
                                        <p:cTn id="86" dur="20000" fill="hold"/>
                                        <p:tgtEl>
                                          <p:spTgt spid="750"/>
                                        </p:tgtEl>
                                        <p:attrNameLst>
                                          <p:attrName>ppt_x</p:attrName>
                                          <p:attrName>ppt_y</p:attrName>
                                        </p:attrNameLst>
                                      </p:cBhvr>
                                      <p:rCtr x="61302" y="0"/>
                                    </p:animMotion>
                                  </p:childTnLst>
                                </p:cTn>
                              </p:par>
                              <p:par>
                                <p:cTn id="87" presetID="0" presetClass="path" presetSubtype="0" fill="hold" grpId="0" nodeType="withEffect">
                                  <p:stCondLst>
                                    <p:cond delay="0"/>
                                  </p:stCondLst>
                                  <p:childTnLst>
                                    <p:animMotion origin="layout" path="M -0.27031 3.7037E-6 L 0.96007 3.7037E-6 " pathEditMode="relative" rAng="0" ptsTypes="AA">
                                      <p:cBhvr>
                                        <p:cTn id="88" dur="20000" fill="hold"/>
                                        <p:tgtEl>
                                          <p:spTgt spid="752"/>
                                        </p:tgtEl>
                                        <p:attrNameLst>
                                          <p:attrName>ppt_x</p:attrName>
                                          <p:attrName>ppt_y</p:attrName>
                                        </p:attrNameLst>
                                      </p:cBhvr>
                                      <p:rCtr x="61510" y="0"/>
                                    </p:animMotion>
                                  </p:childTnLst>
                                </p:cTn>
                              </p:par>
                              <p:par>
                                <p:cTn id="89" presetID="0" presetClass="path" presetSubtype="0" fill="hold" grpId="0" nodeType="withEffect">
                                  <p:stCondLst>
                                    <p:cond delay="0"/>
                                  </p:stCondLst>
                                  <p:childTnLst>
                                    <p:animMotion origin="layout" path="M -0.37396 3.33333E-6 L 0.96007 3.33333E-6 " pathEditMode="relative" rAng="0" ptsTypes="AA">
                                      <p:cBhvr>
                                        <p:cTn id="90" dur="20000" fill="hold"/>
                                        <p:tgtEl>
                                          <p:spTgt spid="754"/>
                                        </p:tgtEl>
                                        <p:attrNameLst>
                                          <p:attrName>ppt_x</p:attrName>
                                          <p:attrName>ppt_y</p:attrName>
                                        </p:attrNameLst>
                                      </p:cBhvr>
                                      <p:rCtr x="66701" y="0"/>
                                    </p:animMotion>
                                  </p:childTnLst>
                                </p:cTn>
                              </p:par>
                              <p:par>
                                <p:cTn id="91" presetID="0" presetClass="path" presetSubtype="0" fill="hold" grpId="0" nodeType="withEffect">
                                  <p:stCondLst>
                                    <p:cond delay="0"/>
                                  </p:stCondLst>
                                  <p:childTnLst>
                                    <p:animMotion origin="layout" path="M 0.08437 1.85185E-6 L 0.96007 1.85185E-6 " pathEditMode="relative" rAng="0" ptsTypes="AA">
                                      <p:cBhvr>
                                        <p:cTn id="92" dur="20000" fill="hold"/>
                                        <p:tgtEl>
                                          <p:spTgt spid="755"/>
                                        </p:tgtEl>
                                        <p:attrNameLst>
                                          <p:attrName>ppt_x</p:attrName>
                                          <p:attrName>ppt_y</p:attrName>
                                        </p:attrNameLst>
                                      </p:cBhvr>
                                      <p:rCtr x="43785" y="0"/>
                                    </p:animMotion>
                                  </p:childTnLst>
                                </p:cTn>
                              </p:par>
                              <p:par>
                                <p:cTn id="93" presetID="0" presetClass="path" presetSubtype="0" fill="hold" grpId="0" nodeType="withEffect">
                                  <p:stCondLst>
                                    <p:cond delay="0"/>
                                  </p:stCondLst>
                                  <p:childTnLst>
                                    <p:animMotion origin="layout" path="M 0.04826 2.59259E-6 L 0.96007 2.59259E-6 " pathEditMode="relative" rAng="0" ptsTypes="AA">
                                      <p:cBhvr>
                                        <p:cTn id="94" dur="20000" fill="hold"/>
                                        <p:tgtEl>
                                          <p:spTgt spid="756"/>
                                        </p:tgtEl>
                                        <p:attrNameLst>
                                          <p:attrName>ppt_x</p:attrName>
                                          <p:attrName>ppt_y</p:attrName>
                                        </p:attrNameLst>
                                      </p:cBhvr>
                                      <p:rCtr x="45590"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757"/>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758"/>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1559 -3.7037E-7 L 0.96007 -3.7037E-7 " pathEditMode="relative" rAng="0" ptsTypes="AA">
                                      <p:cBhvr>
                                        <p:cTn id="100" dur="20000" fill="hold"/>
                                        <p:tgtEl>
                                          <p:spTgt spid="759"/>
                                        </p:tgtEl>
                                        <p:attrNameLst>
                                          <p:attrName>ppt_x</p:attrName>
                                          <p:attrName>ppt_y</p:attrName>
                                        </p:attrNameLst>
                                      </p:cBhvr>
                                      <p:rCtr x="40208" y="0"/>
                                    </p:animMotion>
                                  </p:childTnLst>
                                </p:cTn>
                              </p:par>
                              <p:par>
                                <p:cTn id="101" presetID="0" presetClass="path" presetSubtype="0" fill="hold" grpId="0" nodeType="withEffect">
                                  <p:stCondLst>
                                    <p:cond delay="0"/>
                                  </p:stCondLst>
                                  <p:childTnLst>
                                    <p:animMotion origin="layout" path="M -0.27031 3.7037E-6 L 0.96007 3.7037E-6 " pathEditMode="relative" rAng="0" ptsTypes="AA">
                                      <p:cBhvr>
                                        <p:cTn id="102" dur="20000" fill="hold"/>
                                        <p:tgtEl>
                                          <p:spTgt spid="760"/>
                                        </p:tgtEl>
                                        <p:attrNameLst>
                                          <p:attrName>ppt_x</p:attrName>
                                          <p:attrName>ppt_y</p:attrName>
                                        </p:attrNameLst>
                                      </p:cBhvr>
                                      <p:rCtr x="61510" y="0"/>
                                    </p:animMotion>
                                  </p:childTnLst>
                                </p:cTn>
                              </p:par>
                              <p:par>
                                <p:cTn id="103" presetID="0" presetClass="path" presetSubtype="0" fill="hold" grpId="0" nodeType="withEffect">
                                  <p:stCondLst>
                                    <p:cond delay="0"/>
                                  </p:stCondLst>
                                  <p:childTnLst>
                                    <p:animMotion origin="layout" path="M -0.04566 1.85185E-6 L 0.96007 1.85185E-6 " pathEditMode="relative" rAng="0" ptsTypes="AA">
                                      <p:cBhvr>
                                        <p:cTn id="104" dur="20000" fill="hold"/>
                                        <p:tgtEl>
                                          <p:spTgt spid="761"/>
                                        </p:tgtEl>
                                        <p:attrNameLst>
                                          <p:attrName>ppt_x</p:attrName>
                                          <p:attrName>ppt_y</p:attrName>
                                        </p:attrNameLst>
                                      </p:cBhvr>
                                      <p:rCtr x="50278" y="0"/>
                                    </p:animMotion>
                                  </p:childTnLst>
                                </p:cTn>
                              </p:par>
                              <p:par>
                                <p:cTn id="105" presetID="0" presetClass="path" presetSubtype="0" fill="hold" grpId="0" nodeType="withEffect">
                                  <p:stCondLst>
                                    <p:cond delay="0"/>
                                  </p:stCondLst>
                                  <p:childTnLst>
                                    <p:animMotion origin="layout" path="M -0.37396 3.33333E-6 L 0.96007 3.33333E-6 " pathEditMode="relative" rAng="0" ptsTypes="AA">
                                      <p:cBhvr>
                                        <p:cTn id="106" dur="20000" fill="hold"/>
                                        <p:tgtEl>
                                          <p:spTgt spid="762"/>
                                        </p:tgtEl>
                                        <p:attrNameLst>
                                          <p:attrName>ppt_x</p:attrName>
                                          <p:attrName>ppt_y</p:attrName>
                                        </p:attrNameLst>
                                      </p:cBhvr>
                                      <p:rCtr x="66701" y="0"/>
                                    </p:animMotion>
                                  </p:childTnLst>
                                </p:cTn>
                              </p:par>
                              <p:par>
                                <p:cTn id="107" presetID="0" presetClass="path" presetSubtype="0" fill="hold" grpId="0" nodeType="withEffect">
                                  <p:stCondLst>
                                    <p:cond delay="0"/>
                                  </p:stCondLst>
                                  <p:childTnLst>
                                    <p:animMotion origin="layout" path="M 0.08437 1.85185E-6 L 0.96007 1.85185E-6 " pathEditMode="relative" rAng="0" ptsTypes="AA">
                                      <p:cBhvr>
                                        <p:cTn id="108" dur="20000" fill="hold"/>
                                        <p:tgtEl>
                                          <p:spTgt spid="763"/>
                                        </p:tgtEl>
                                        <p:attrNameLst>
                                          <p:attrName>ppt_x</p:attrName>
                                          <p:attrName>ppt_y</p:attrName>
                                        </p:attrNameLst>
                                      </p:cBhvr>
                                      <p:rCtr x="43785" y="0"/>
                                    </p:animMotion>
                                  </p:childTnLst>
                                </p:cTn>
                              </p:par>
                              <p:par>
                                <p:cTn id="109" presetID="0" presetClass="path" presetSubtype="0" fill="hold" grpId="0" nodeType="withEffect">
                                  <p:stCondLst>
                                    <p:cond delay="0"/>
                                  </p:stCondLst>
                                  <p:childTnLst>
                                    <p:animMotion origin="layout" path="M 0.04826 2.59259E-6 L 0.96007 2.59259E-6 " pathEditMode="relative" rAng="0" ptsTypes="AA">
                                      <p:cBhvr>
                                        <p:cTn id="110" dur="20000" fill="hold"/>
                                        <p:tgtEl>
                                          <p:spTgt spid="764"/>
                                        </p:tgtEl>
                                        <p:attrNameLst>
                                          <p:attrName>ppt_x</p:attrName>
                                          <p:attrName>ppt_y</p:attrName>
                                        </p:attrNameLst>
                                      </p:cBhvr>
                                      <p:rCtr x="45590" y="0"/>
                                    </p:animMotion>
                                  </p:childTnLst>
                                </p:cTn>
                              </p:par>
                              <p:par>
                                <p:cTn id="111" presetID="0" presetClass="path" presetSubtype="0" fill="hold" grpId="0" nodeType="withEffect">
                                  <p:stCondLst>
                                    <p:cond delay="0"/>
                                  </p:stCondLst>
                                  <p:childTnLst>
                                    <p:animMotion origin="layout" path="M -0.28073 -0.04352 L 0.82222 -0.04352 " pathEditMode="relative" rAng="0" ptsTypes="AA">
                                      <p:cBhvr>
                                        <p:cTn id="112" dur="20000" fill="hold"/>
                                        <p:tgtEl>
                                          <p:spTgt spid="765"/>
                                        </p:tgtEl>
                                        <p:attrNameLst>
                                          <p:attrName>ppt_x</p:attrName>
                                          <p:attrName>ppt_y</p:attrName>
                                        </p:attrNameLst>
                                      </p:cBhvr>
                                      <p:rCtr x="55156"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771"/>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14288 -2.96296E-6 L 0.96007 -2.96296E-6 " pathEditMode="relative" rAng="0" ptsTypes="AA">
                                      <p:cBhvr>
                                        <p:cTn id="116" dur="20000" fill="hold"/>
                                        <p:tgtEl>
                                          <p:spTgt spid="773"/>
                                        </p:tgtEl>
                                        <p:attrNameLst>
                                          <p:attrName>ppt_x</p:attrName>
                                          <p:attrName>ppt_y</p:attrName>
                                        </p:attrNameLst>
                                      </p:cBhvr>
                                      <p:rCtr x="55139" y="0"/>
                                    </p:animMotion>
                                  </p:childTnLst>
                                </p:cTn>
                              </p:par>
                              <p:par>
                                <p:cTn id="117" presetID="0" presetClass="path" presetSubtype="0" fill="hold" grpId="0" nodeType="withEffect">
                                  <p:stCondLst>
                                    <p:cond delay="0"/>
                                  </p:stCondLst>
                                  <p:childTnLst>
                                    <p:animMotion origin="layout" path="M 0.08437 1.85185E-6 L 0.96007 1.85185E-6 " pathEditMode="relative" rAng="0" ptsTypes="AA">
                                      <p:cBhvr>
                                        <p:cTn id="118" dur="20000" fill="hold"/>
                                        <p:tgtEl>
                                          <p:spTgt spid="779"/>
                                        </p:tgtEl>
                                        <p:attrNameLst>
                                          <p:attrName>ppt_x</p:attrName>
                                          <p:attrName>ppt_y</p:attrName>
                                        </p:attrNameLst>
                                      </p:cBhvr>
                                      <p:rCtr x="43785" y="0"/>
                                    </p:animMotion>
                                  </p:childTnLst>
                                </p:cTn>
                              </p:par>
                              <p:par>
                                <p:cTn id="119" presetID="0" presetClass="path" presetSubtype="0" fill="hold" grpId="0" nodeType="withEffect">
                                  <p:stCondLst>
                                    <p:cond delay="0"/>
                                  </p:stCondLst>
                                  <p:childTnLst>
                                    <p:animMotion origin="layout" path="M -0.14288 -2.96296E-6 L 0.96007 -2.96296E-6 " pathEditMode="relative" rAng="0" ptsTypes="AA">
                                      <p:cBhvr>
                                        <p:cTn id="120" dur="20000" fill="hold"/>
                                        <p:tgtEl>
                                          <p:spTgt spid="789"/>
                                        </p:tgtEl>
                                        <p:attrNameLst>
                                          <p:attrName>ppt_x</p:attrName>
                                          <p:attrName>ppt_y</p:attrName>
                                        </p:attrNameLst>
                                      </p:cBhvr>
                                      <p:rCtr x="55139" y="0"/>
                                    </p:animMotion>
                                  </p:childTnLst>
                                </p:cTn>
                              </p:par>
                              <p:par>
                                <p:cTn id="121" presetID="0" presetClass="path" presetSubtype="0" fill="hold" grpId="0" nodeType="withEffect">
                                  <p:stCondLst>
                                    <p:cond delay="0"/>
                                  </p:stCondLst>
                                  <p:childTnLst>
                                    <p:animMotion origin="layout" path="M 0.08437 1.85185E-6 L 0.96007 1.85185E-6 " pathEditMode="relative" rAng="0" ptsTypes="AA">
                                      <p:cBhvr>
                                        <p:cTn id="122" dur="20000" fill="hold"/>
                                        <p:tgtEl>
                                          <p:spTgt spid="795"/>
                                        </p:tgtEl>
                                        <p:attrNameLst>
                                          <p:attrName>ppt_x</p:attrName>
                                          <p:attrName>ppt_y</p:attrName>
                                        </p:attrNameLst>
                                      </p:cBhvr>
                                      <p:rCtr x="43785" y="0"/>
                                    </p:animMotion>
                                  </p:childTnLst>
                                </p:cTn>
                              </p:par>
                              <p:par>
                                <p:cTn id="123" presetID="0" presetClass="path" presetSubtype="0" fill="hold" grpId="0" nodeType="withEffect">
                                  <p:stCondLst>
                                    <p:cond delay="0"/>
                                  </p:stCondLst>
                                  <p:childTnLst>
                                    <p:animMotion origin="layout" path="M 0.1559 -3.7037E-7 L 0.96007 -3.7037E-7 " pathEditMode="relative" rAng="0" ptsTypes="AA">
                                      <p:cBhvr>
                                        <p:cTn id="124" dur="20000" fill="hold"/>
                                        <p:tgtEl>
                                          <p:spTgt spid="799"/>
                                        </p:tgtEl>
                                        <p:attrNameLst>
                                          <p:attrName>ppt_x</p:attrName>
                                          <p:attrName>ppt_y</p:attrName>
                                        </p:attrNameLst>
                                      </p:cBhvr>
                                      <p:rCtr x="40208" y="0"/>
                                    </p:animMotion>
                                  </p:childTnLst>
                                </p:cTn>
                              </p:par>
                              <p:par>
                                <p:cTn id="125" presetID="0" presetClass="path" presetSubtype="0" fill="hold" grpId="0" nodeType="withEffect">
                                  <p:stCondLst>
                                    <p:cond delay="0"/>
                                  </p:stCondLst>
                                  <p:childTnLst>
                                    <p:animMotion origin="layout" path="M -0.27031 3.7037E-6 L 0.96007 3.7037E-6 " pathEditMode="relative" rAng="0" ptsTypes="AA">
                                      <p:cBhvr>
                                        <p:cTn id="126" dur="20000" fill="hold"/>
                                        <p:tgtEl>
                                          <p:spTgt spid="800"/>
                                        </p:tgtEl>
                                        <p:attrNameLst>
                                          <p:attrName>ppt_x</p:attrName>
                                          <p:attrName>ppt_y</p:attrName>
                                        </p:attrNameLst>
                                      </p:cBhvr>
                                      <p:rCtr x="61510" y="0"/>
                                    </p:animMotion>
                                  </p:childTnLst>
                                </p:cTn>
                              </p:par>
                              <p:par>
                                <p:cTn id="127" presetID="0" presetClass="path" presetSubtype="0" fill="hold" grpId="0" nodeType="withEffect">
                                  <p:stCondLst>
                                    <p:cond delay="0"/>
                                  </p:stCondLst>
                                  <p:childTnLst>
                                    <p:animMotion origin="layout" path="M -0.37396 3.33333E-6 L 0.96007 3.33333E-6 " pathEditMode="relative" rAng="0" ptsTypes="AA">
                                      <p:cBhvr>
                                        <p:cTn id="128" dur="20000" fill="hold"/>
                                        <p:tgtEl>
                                          <p:spTgt spid="802"/>
                                        </p:tgtEl>
                                        <p:attrNameLst>
                                          <p:attrName>ppt_x</p:attrName>
                                          <p:attrName>ppt_y</p:attrName>
                                        </p:attrNameLst>
                                      </p:cBhvr>
                                      <p:rCtr x="66701" y="0"/>
                                    </p:animMotion>
                                  </p:childTnLst>
                                </p:cTn>
                              </p:par>
                              <p:par>
                                <p:cTn id="129" presetID="0" presetClass="path" presetSubtype="0" fill="hold" grpId="0" nodeType="withEffect">
                                  <p:stCondLst>
                                    <p:cond delay="0"/>
                                  </p:stCondLst>
                                  <p:childTnLst>
                                    <p:animMotion origin="layout" path="M 0.04826 2.59259E-6 L 0.96007 2.59259E-6 " pathEditMode="relative" rAng="0" ptsTypes="AA">
                                      <p:cBhvr>
                                        <p:cTn id="130" dur="20000" fill="hold"/>
                                        <p:tgtEl>
                                          <p:spTgt spid="804"/>
                                        </p:tgtEl>
                                        <p:attrNameLst>
                                          <p:attrName>ppt_x</p:attrName>
                                          <p:attrName>ppt_y</p:attrName>
                                        </p:attrNameLst>
                                      </p:cBhvr>
                                      <p:rCtr x="45590" y="0"/>
                                    </p:animMotion>
                                  </p:childTnLst>
                                </p:cTn>
                              </p:par>
                              <p:par>
                                <p:cTn id="131" presetID="0" presetClass="path" presetSubtype="0" fill="hold" grpId="0" nodeType="withEffect">
                                  <p:stCondLst>
                                    <p:cond delay="0"/>
                                  </p:stCondLst>
                                  <p:childTnLst>
                                    <p:animMotion origin="layout" path="M 0.1559 -3.7037E-7 L 0.96007 -3.7037E-7 " pathEditMode="relative" rAng="0" ptsTypes="AA">
                                      <p:cBhvr>
                                        <p:cTn id="132" dur="20000" fill="hold"/>
                                        <p:tgtEl>
                                          <p:spTgt spid="807"/>
                                        </p:tgtEl>
                                        <p:attrNameLst>
                                          <p:attrName>ppt_x</p:attrName>
                                          <p:attrName>ppt_y</p:attrName>
                                        </p:attrNameLst>
                                      </p:cBhvr>
                                      <p:rCtr x="40208" y="0"/>
                                    </p:animMotion>
                                  </p:childTnLst>
                                </p:cTn>
                              </p:par>
                              <p:par>
                                <p:cTn id="133" presetID="0" presetClass="path" presetSubtype="0" fill="hold" grpId="0" nodeType="withEffect">
                                  <p:stCondLst>
                                    <p:cond delay="0"/>
                                  </p:stCondLst>
                                  <p:childTnLst>
                                    <p:animMotion origin="layout" path="M -0.27031 3.7037E-6 L 0.96007 3.7037E-6 " pathEditMode="relative" rAng="0" ptsTypes="AA">
                                      <p:cBhvr>
                                        <p:cTn id="134" dur="20000" fill="hold"/>
                                        <p:tgtEl>
                                          <p:spTgt spid="808"/>
                                        </p:tgtEl>
                                        <p:attrNameLst>
                                          <p:attrName>ppt_x</p:attrName>
                                          <p:attrName>ppt_y</p:attrName>
                                        </p:attrNameLst>
                                      </p:cBhvr>
                                      <p:rCtr x="61510" y="0"/>
                                    </p:animMotion>
                                  </p:childTnLst>
                                </p:cTn>
                              </p:par>
                              <p:par>
                                <p:cTn id="135" presetID="0" presetClass="path" presetSubtype="0" fill="hold" grpId="0" nodeType="withEffect">
                                  <p:stCondLst>
                                    <p:cond delay="0"/>
                                  </p:stCondLst>
                                  <p:childTnLst>
                                    <p:animMotion origin="layout" path="M -0.37396 3.33333E-6 L 0.96007 3.33333E-6 " pathEditMode="relative" rAng="0" ptsTypes="AA">
                                      <p:cBhvr>
                                        <p:cTn id="136" dur="20000" fill="hold"/>
                                        <p:tgtEl>
                                          <p:spTgt spid="810"/>
                                        </p:tgtEl>
                                        <p:attrNameLst>
                                          <p:attrName>ppt_x</p:attrName>
                                          <p:attrName>ppt_y</p:attrName>
                                        </p:attrNameLst>
                                      </p:cBhvr>
                                      <p:rCtr x="66701" y="0"/>
                                    </p:animMotion>
                                  </p:childTnLst>
                                </p:cTn>
                              </p:par>
                              <p:par>
                                <p:cTn id="137" presetID="0" presetClass="path" presetSubtype="0" fill="hold" grpId="0" nodeType="withEffect">
                                  <p:stCondLst>
                                    <p:cond delay="0"/>
                                  </p:stCondLst>
                                  <p:childTnLst>
                                    <p:animMotion origin="layout" path="M 0.04826 2.59259E-6 L 0.96007 2.59259E-6 " pathEditMode="relative" rAng="0" ptsTypes="AA">
                                      <p:cBhvr>
                                        <p:cTn id="138" dur="20000" fill="hold"/>
                                        <p:tgtEl>
                                          <p:spTgt spid="812"/>
                                        </p:tgtEl>
                                        <p:attrNameLst>
                                          <p:attrName>ppt_x</p:attrName>
                                          <p:attrName>ppt_y</p:attrName>
                                        </p:attrNameLst>
                                      </p:cBhvr>
                                      <p:rCtr x="45590" y="0"/>
                                    </p:animMotion>
                                  </p:childTnLst>
                                </p:cTn>
                              </p:par>
                              <p:par>
                                <p:cTn id="139" presetID="0" presetClass="path" presetSubtype="0" fill="hold" grpId="0" nodeType="withEffect">
                                  <p:stCondLst>
                                    <p:cond delay="0"/>
                                  </p:stCondLst>
                                  <p:childTnLst>
                                    <p:animMotion origin="layout" path="M -0.26615 -4.44444E-6 L 0.96007 -4.44444E-6 " pathEditMode="relative" rAng="0" ptsTypes="AA">
                                      <p:cBhvr>
                                        <p:cTn id="140" dur="20000" fill="hold"/>
                                        <p:tgtEl>
                                          <p:spTgt spid="814"/>
                                        </p:tgtEl>
                                        <p:attrNameLst>
                                          <p:attrName>ppt_x</p:attrName>
                                          <p:attrName>ppt_y</p:attrName>
                                        </p:attrNameLst>
                                      </p:cBhvr>
                                      <p:rCtr x="61302" y="0"/>
                                    </p:animMotion>
                                  </p:childTnLst>
                                </p:cTn>
                              </p:par>
                              <p:par>
                                <p:cTn id="141" presetID="0" presetClass="path" presetSubtype="0" fill="hold" grpId="0" nodeType="withEffect">
                                  <p:stCondLst>
                                    <p:cond delay="0"/>
                                  </p:stCondLst>
                                  <p:childTnLst>
                                    <p:animMotion origin="layout" path="M 0.1559 -3.7037E-7 L 0.96007 -3.7037E-7 " pathEditMode="relative" rAng="0" ptsTypes="AA">
                                      <p:cBhvr>
                                        <p:cTn id="142" dur="20000" fill="hold"/>
                                        <p:tgtEl>
                                          <p:spTgt spid="815"/>
                                        </p:tgtEl>
                                        <p:attrNameLst>
                                          <p:attrName>ppt_x</p:attrName>
                                          <p:attrName>ppt_y</p:attrName>
                                        </p:attrNameLst>
                                      </p:cBhvr>
                                      <p:rCtr x="40208" y="0"/>
                                    </p:animMotion>
                                  </p:childTnLst>
                                </p:cTn>
                              </p:par>
                              <p:par>
                                <p:cTn id="143" presetID="0" presetClass="path" presetSubtype="0" fill="hold" grpId="0" nodeType="withEffect">
                                  <p:stCondLst>
                                    <p:cond delay="0"/>
                                  </p:stCondLst>
                                  <p:childTnLst>
                                    <p:animMotion origin="layout" path="M -0.27031 3.7037E-6 L 0.96007 3.7037E-6 " pathEditMode="relative" rAng="0" ptsTypes="AA">
                                      <p:cBhvr>
                                        <p:cTn id="144" dur="20000" fill="hold"/>
                                        <p:tgtEl>
                                          <p:spTgt spid="816"/>
                                        </p:tgtEl>
                                        <p:attrNameLst>
                                          <p:attrName>ppt_x</p:attrName>
                                          <p:attrName>ppt_y</p:attrName>
                                        </p:attrNameLst>
                                      </p:cBhvr>
                                      <p:rCtr x="61510"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817"/>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37396 3.33333E-6 L 0.96007 3.33333E-6 " pathEditMode="relative" rAng="0" ptsTypes="AA">
                                      <p:cBhvr>
                                        <p:cTn id="148" dur="20000" fill="hold"/>
                                        <p:tgtEl>
                                          <p:spTgt spid="818"/>
                                        </p:tgtEl>
                                        <p:attrNameLst>
                                          <p:attrName>ppt_x</p:attrName>
                                          <p:attrName>ppt_y</p:attrName>
                                        </p:attrNameLst>
                                      </p:cBhvr>
                                      <p:rCtr x="66701"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820"/>
                                        </p:tgtEl>
                                        <p:attrNameLst>
                                          <p:attrName>ppt_x</p:attrName>
                                          <p:attrName>ppt_y</p:attrName>
                                        </p:attrNameLst>
                                      </p:cBhvr>
                                      <p:rCtr x="45590" y="0"/>
                                    </p:animMotion>
                                  </p:childTnLst>
                                </p:cTn>
                              </p:par>
                              <p:par>
                                <p:cTn id="151" presetID="0" presetClass="path" presetSubtype="0" fill="hold" grpId="0" nodeType="withEffect">
                                  <p:stCondLst>
                                    <p:cond delay="0"/>
                                  </p:stCondLst>
                                  <p:childTnLst>
                                    <p:animMotion origin="layout" path="M 0.1559 -3.7037E-7 L 0.96007 -3.7037E-7 " pathEditMode="relative" rAng="0" ptsTypes="AA">
                                      <p:cBhvr>
                                        <p:cTn id="152" dur="20000" fill="hold"/>
                                        <p:tgtEl>
                                          <p:spTgt spid="823"/>
                                        </p:tgtEl>
                                        <p:attrNameLst>
                                          <p:attrName>ppt_x</p:attrName>
                                          <p:attrName>ppt_y</p:attrName>
                                        </p:attrNameLst>
                                      </p:cBhvr>
                                      <p:rCtr x="40208" y="0"/>
                                    </p:animMotion>
                                  </p:childTnLst>
                                </p:cTn>
                              </p:par>
                              <p:par>
                                <p:cTn id="153" presetID="0" presetClass="path" presetSubtype="0" fill="hold" grpId="0" nodeType="withEffect">
                                  <p:stCondLst>
                                    <p:cond delay="0"/>
                                  </p:stCondLst>
                                  <p:childTnLst>
                                    <p:animMotion origin="layout" path="M -0.27031 3.7037E-6 L 0.96007 3.7037E-6 " pathEditMode="relative" rAng="0" ptsTypes="AA">
                                      <p:cBhvr>
                                        <p:cTn id="154" dur="20000" fill="hold"/>
                                        <p:tgtEl>
                                          <p:spTgt spid="824"/>
                                        </p:tgtEl>
                                        <p:attrNameLst>
                                          <p:attrName>ppt_x</p:attrName>
                                          <p:attrName>ppt_y</p:attrName>
                                        </p:attrNameLst>
                                      </p:cBhvr>
                                      <p:rCtr x="61510" y="0"/>
                                    </p:animMotion>
                                  </p:childTnLst>
                                </p:cTn>
                              </p:par>
                              <p:par>
                                <p:cTn id="155" presetID="0" presetClass="path" presetSubtype="0" fill="hold" grpId="0" nodeType="withEffect">
                                  <p:stCondLst>
                                    <p:cond delay="0"/>
                                  </p:stCondLst>
                                  <p:childTnLst>
                                    <p:animMotion origin="layout" path="M -0.37396 3.33333E-6 L 0.96007 3.33333E-6 " pathEditMode="relative" rAng="0" ptsTypes="AA">
                                      <p:cBhvr>
                                        <p:cTn id="156" dur="20000" fill="hold"/>
                                        <p:tgtEl>
                                          <p:spTgt spid="826"/>
                                        </p:tgtEl>
                                        <p:attrNameLst>
                                          <p:attrName>ppt_x</p:attrName>
                                          <p:attrName>ppt_y</p:attrName>
                                        </p:attrNameLst>
                                      </p:cBhvr>
                                      <p:rCtr x="66701" y="0"/>
                                    </p:animMotion>
                                  </p:childTnLst>
                                </p:cTn>
                              </p:par>
                              <p:par>
                                <p:cTn id="157" presetID="0" presetClass="path" presetSubtype="0" fill="hold" grpId="0" nodeType="withEffect">
                                  <p:stCondLst>
                                    <p:cond delay="0"/>
                                  </p:stCondLst>
                                  <p:childTnLst>
                                    <p:animMotion origin="layout" path="M 0.04826 2.59259E-6 L 0.96007 2.59259E-6 " pathEditMode="relative" rAng="0" ptsTypes="AA">
                                      <p:cBhvr>
                                        <p:cTn id="158" dur="20000" fill="hold"/>
                                        <p:tgtEl>
                                          <p:spTgt spid="828"/>
                                        </p:tgtEl>
                                        <p:attrNameLst>
                                          <p:attrName>ppt_x</p:attrName>
                                          <p:attrName>ppt_y</p:attrName>
                                        </p:attrNameLst>
                                      </p:cBhvr>
                                      <p:rCtr x="45590" y="0"/>
                                    </p:animMotion>
                                  </p:childTnLst>
                                </p:cTn>
                              </p:par>
                              <p:par>
                                <p:cTn id="159" presetID="0" presetClass="path" presetSubtype="0" fill="hold" grpId="0" nodeType="withEffect">
                                  <p:stCondLst>
                                    <p:cond delay="0"/>
                                  </p:stCondLst>
                                  <p:childTnLst>
                                    <p:animMotion origin="layout" path="M 0.04826 2.59259E-6 L 0.96007 2.59259E-6 " pathEditMode="relative" rAng="0" ptsTypes="AA">
                                      <p:cBhvr>
                                        <p:cTn id="160" dur="20000" fill="hold"/>
                                        <p:tgtEl>
                                          <p:spTgt spid="1028"/>
                                        </p:tgtEl>
                                        <p:attrNameLst>
                                          <p:attrName>ppt_x</p:attrName>
                                          <p:attrName>ppt_y</p:attrName>
                                        </p:attrNameLst>
                                      </p:cBhvr>
                                      <p:rCtr x="45590" y="0"/>
                                    </p:animMotion>
                                  </p:childTnLst>
                                </p:cTn>
                              </p:par>
                              <p:par>
                                <p:cTn id="161" presetID="0" presetClass="path" presetSubtype="0" fill="hold" grpId="0" nodeType="withEffect">
                                  <p:stCondLst>
                                    <p:cond delay="0"/>
                                  </p:stCondLst>
                                  <p:childTnLst>
                                    <p:animMotion origin="layout" path="M 0.04826 2.59259E-6 L 0.96007 2.59259E-6 " pathEditMode="relative" rAng="0" ptsTypes="AA">
                                      <p:cBhvr>
                                        <p:cTn id="162" dur="20000" fill="hold"/>
                                        <p:tgtEl>
                                          <p:spTgt spid="1036"/>
                                        </p:tgtEl>
                                        <p:attrNameLst>
                                          <p:attrName>ppt_x</p:attrName>
                                          <p:attrName>ppt_y</p:attrName>
                                        </p:attrNameLst>
                                      </p:cBhvr>
                                      <p:rCtr x="45590" y="0"/>
                                    </p:animMotion>
                                  </p:childTnLst>
                                </p:cTn>
                              </p:par>
                              <p:par>
                                <p:cTn id="163" presetID="0" presetClass="path" presetSubtype="0" fill="hold" grpId="0" nodeType="withEffect">
                                  <p:stCondLst>
                                    <p:cond delay="0"/>
                                  </p:stCondLst>
                                  <p:childTnLst>
                                    <p:animMotion origin="layout" path="M 0.1559 -3.7037E-7 L 0.96007 -3.7037E-7 " pathEditMode="relative" rAng="0" ptsTypes="AA">
                                      <p:cBhvr>
                                        <p:cTn id="164" dur="20000" fill="hold"/>
                                        <p:tgtEl>
                                          <p:spTgt spid="1039"/>
                                        </p:tgtEl>
                                        <p:attrNameLst>
                                          <p:attrName>ppt_x</p:attrName>
                                          <p:attrName>ppt_y</p:attrName>
                                        </p:attrNameLst>
                                      </p:cBhvr>
                                      <p:rCtr x="40208" y="0"/>
                                    </p:animMotion>
                                  </p:childTnLst>
                                </p:cTn>
                              </p:par>
                              <p:par>
                                <p:cTn id="165" presetID="0" presetClass="path" presetSubtype="0" fill="hold" grpId="0" nodeType="withEffect">
                                  <p:stCondLst>
                                    <p:cond delay="0"/>
                                  </p:stCondLst>
                                  <p:childTnLst>
                                    <p:animMotion origin="layout" path="M -0.27031 3.7037E-6 L 0.96007 3.7037E-6 " pathEditMode="relative" rAng="0" ptsTypes="AA">
                                      <p:cBhvr>
                                        <p:cTn id="166" dur="20000" fill="hold"/>
                                        <p:tgtEl>
                                          <p:spTgt spid="1040"/>
                                        </p:tgtEl>
                                        <p:attrNameLst>
                                          <p:attrName>ppt_x</p:attrName>
                                          <p:attrName>ppt_y</p:attrName>
                                        </p:attrNameLst>
                                      </p:cBhvr>
                                      <p:rCtr x="61510" y="0"/>
                                    </p:animMotion>
                                  </p:childTnLst>
                                </p:cTn>
                              </p:par>
                              <p:par>
                                <p:cTn id="167" presetID="0" presetClass="path" presetSubtype="0" fill="hold" grpId="0" nodeType="withEffect">
                                  <p:stCondLst>
                                    <p:cond delay="0"/>
                                  </p:stCondLst>
                                  <p:childTnLst>
                                    <p:animMotion origin="layout" path="M 0.04826 2.59259E-6 L 0.96007 2.59259E-6 " pathEditMode="relative" rAng="0" ptsTypes="AA">
                                      <p:cBhvr>
                                        <p:cTn id="168" dur="20000" fill="hold"/>
                                        <p:tgtEl>
                                          <p:spTgt spid="1044"/>
                                        </p:tgtEl>
                                        <p:attrNameLst>
                                          <p:attrName>ppt_x</p:attrName>
                                          <p:attrName>ppt_y</p:attrName>
                                        </p:attrNameLst>
                                      </p:cBhvr>
                                      <p:rCtr x="45590" y="0"/>
                                    </p:animMotion>
                                  </p:childTnLst>
                                </p:cTn>
                              </p:par>
                              <p:par>
                                <p:cTn id="169" presetID="0" presetClass="path" presetSubtype="0" fill="hold" grpId="0" nodeType="withEffect">
                                  <p:stCondLst>
                                    <p:cond delay="0"/>
                                  </p:stCondLst>
                                  <p:childTnLst>
                                    <p:animMotion origin="layout" path="M 0.04826 2.59259E-6 L 0.96007 2.59259E-6 " pathEditMode="relative" rAng="0" ptsTypes="AA">
                                      <p:cBhvr>
                                        <p:cTn id="170" dur="20000" fill="hold"/>
                                        <p:tgtEl>
                                          <p:spTgt spid="1052"/>
                                        </p:tgtEl>
                                        <p:attrNameLst>
                                          <p:attrName>ppt_x</p:attrName>
                                          <p:attrName>ppt_y</p:attrName>
                                        </p:attrNameLst>
                                      </p:cBhvr>
                                      <p:rCtr x="45590" y="0"/>
                                    </p:animMotion>
                                  </p:childTnLst>
                                </p:cTn>
                              </p:par>
                              <p:par>
                                <p:cTn id="171" presetID="0" presetClass="path" presetSubtype="0" fill="hold" grpId="0" nodeType="withEffect">
                                  <p:stCondLst>
                                    <p:cond delay="0"/>
                                  </p:stCondLst>
                                  <p:childTnLst>
                                    <p:animMotion origin="layout" path="M 0.08437 1.85185E-6 L 0.96007 1.85185E-6 " pathEditMode="relative" rAng="0" ptsTypes="AA">
                                      <p:cBhvr>
                                        <p:cTn id="172" dur="20000" fill="hold"/>
                                        <p:tgtEl>
                                          <p:spTgt spid="1059"/>
                                        </p:tgtEl>
                                        <p:attrNameLst>
                                          <p:attrName>ppt_x</p:attrName>
                                          <p:attrName>ppt_y</p:attrName>
                                        </p:attrNameLst>
                                      </p:cBhvr>
                                      <p:rCtr x="43785" y="0"/>
                                    </p:animMotion>
                                  </p:childTnLst>
                                </p:cTn>
                              </p:par>
                              <p:par>
                                <p:cTn id="173" presetID="0" presetClass="path" presetSubtype="0" fill="hold" grpId="0" nodeType="withEffect">
                                  <p:stCondLst>
                                    <p:cond delay="0"/>
                                  </p:stCondLst>
                                  <p:childTnLst>
                                    <p:animMotion origin="layout" path="M 0.08437 1.85185E-6 L 0.96007 1.85185E-6 " pathEditMode="relative" rAng="0" ptsTypes="AA">
                                      <p:cBhvr>
                                        <p:cTn id="174" dur="20000" fill="hold"/>
                                        <p:tgtEl>
                                          <p:spTgt spid="1067"/>
                                        </p:tgtEl>
                                        <p:attrNameLst>
                                          <p:attrName>ppt_x</p:attrName>
                                          <p:attrName>ppt_y</p:attrName>
                                        </p:attrNameLst>
                                      </p:cBhvr>
                                      <p:rCtr x="43785" y="0"/>
                                    </p:animMotion>
                                  </p:childTnLst>
                                </p:cTn>
                              </p:par>
                              <p:par>
                                <p:cTn id="175" presetID="0" presetClass="path" presetSubtype="0" fill="hold" grpId="0" nodeType="withEffect">
                                  <p:stCondLst>
                                    <p:cond delay="0"/>
                                  </p:stCondLst>
                                  <p:childTnLst>
                                    <p:animMotion origin="layout" path="M 0.04826 2.59259E-6 L 0.96007 2.59259E-6 " pathEditMode="relative" rAng="0" ptsTypes="AA">
                                      <p:cBhvr>
                                        <p:cTn id="176" dur="20000" fill="hold"/>
                                        <p:tgtEl>
                                          <p:spTgt spid="1076"/>
                                        </p:tgtEl>
                                        <p:attrNameLst>
                                          <p:attrName>ppt_x</p:attrName>
                                          <p:attrName>ppt_y</p:attrName>
                                        </p:attrNameLst>
                                      </p:cBhvr>
                                      <p:rCtr x="45590" y="0"/>
                                    </p:animMotion>
                                  </p:childTnLst>
                                </p:cTn>
                              </p:par>
                              <p:par>
                                <p:cTn id="177" presetID="0" presetClass="path" presetSubtype="0" fill="hold" grpId="0" nodeType="withEffect">
                                  <p:stCondLst>
                                    <p:cond delay="0"/>
                                  </p:stCondLst>
                                  <p:childTnLst>
                                    <p:animMotion origin="layout" path="M 0.08437 1.85185E-6 L 0.96007 1.85185E-6 " pathEditMode="relative" rAng="0" ptsTypes="AA">
                                      <p:cBhvr>
                                        <p:cTn id="178" dur="20000" fill="hold"/>
                                        <p:tgtEl>
                                          <p:spTgt spid="1083"/>
                                        </p:tgtEl>
                                        <p:attrNameLst>
                                          <p:attrName>ppt_x</p:attrName>
                                          <p:attrName>ppt_y</p:attrName>
                                        </p:attrNameLst>
                                      </p:cBhvr>
                                      <p:rCtr x="43785" y="0"/>
                                    </p:animMotion>
                                  </p:childTnLst>
                                </p:cTn>
                              </p:par>
                              <p:par>
                                <p:cTn id="179" presetID="0" presetClass="path" presetSubtype="0" fill="hold" grpId="0" nodeType="withEffect">
                                  <p:stCondLst>
                                    <p:cond delay="0"/>
                                  </p:stCondLst>
                                  <p:childTnLst>
                                    <p:animMotion origin="layout" path="M 0.1559 -3.7037E-7 L 0.96007 -3.7037E-7 " pathEditMode="relative" rAng="0" ptsTypes="AA">
                                      <p:cBhvr>
                                        <p:cTn id="180" dur="20000" fill="hold"/>
                                        <p:tgtEl>
                                          <p:spTgt spid="1087"/>
                                        </p:tgtEl>
                                        <p:attrNameLst>
                                          <p:attrName>ppt_x</p:attrName>
                                          <p:attrName>ppt_y</p:attrName>
                                        </p:attrNameLst>
                                      </p:cBhvr>
                                      <p:rCtr x="40208" y="0"/>
                                    </p:animMotion>
                                  </p:childTnLst>
                                </p:cTn>
                              </p:par>
                              <p:par>
                                <p:cTn id="181" presetID="0" presetClass="path" presetSubtype="0" fill="hold" grpId="0" nodeType="withEffect">
                                  <p:stCondLst>
                                    <p:cond delay="0"/>
                                  </p:stCondLst>
                                  <p:childTnLst>
                                    <p:animMotion origin="layout" path="M -0.27031 3.7037E-6 L 0.96007 3.7037E-6 " pathEditMode="relative" rAng="0" ptsTypes="AA">
                                      <p:cBhvr>
                                        <p:cTn id="182" dur="20000" fill="hold"/>
                                        <p:tgtEl>
                                          <p:spTgt spid="1088"/>
                                        </p:tgtEl>
                                        <p:attrNameLst>
                                          <p:attrName>ppt_x</p:attrName>
                                          <p:attrName>ppt_y</p:attrName>
                                        </p:attrNameLst>
                                      </p:cBhvr>
                                      <p:rCtr x="61510" y="0"/>
                                    </p:animMotion>
                                  </p:childTnLst>
                                </p:cTn>
                              </p:par>
                              <p:par>
                                <p:cTn id="183" presetID="0" presetClass="path" presetSubtype="0" fill="hold" grpId="0" nodeType="withEffect">
                                  <p:stCondLst>
                                    <p:cond delay="0"/>
                                  </p:stCondLst>
                                  <p:childTnLst>
                                    <p:animMotion origin="layout" path="M -0.37396 3.33333E-6 L 0.96007 3.33333E-6 " pathEditMode="relative" rAng="0" ptsTypes="AA">
                                      <p:cBhvr>
                                        <p:cTn id="184" dur="20000" fill="hold"/>
                                        <p:tgtEl>
                                          <p:spTgt spid="1090"/>
                                        </p:tgtEl>
                                        <p:attrNameLst>
                                          <p:attrName>ppt_x</p:attrName>
                                          <p:attrName>ppt_y</p:attrName>
                                        </p:attrNameLst>
                                      </p:cBhvr>
                                      <p:rCtr x="66701" y="0"/>
                                    </p:animMotion>
                                  </p:childTnLst>
                                </p:cTn>
                              </p:par>
                              <p:par>
                                <p:cTn id="185" presetID="0" presetClass="path" presetSubtype="0" fill="hold" grpId="0" nodeType="withEffect">
                                  <p:stCondLst>
                                    <p:cond delay="0"/>
                                  </p:stCondLst>
                                  <p:childTnLst>
                                    <p:animMotion origin="layout" path="M 0.04826 2.59259E-6 L 0.96007 2.59259E-6 " pathEditMode="relative" rAng="0" ptsTypes="AA">
                                      <p:cBhvr>
                                        <p:cTn id="186" dur="20000" fill="hold"/>
                                        <p:tgtEl>
                                          <p:spTgt spid="1092"/>
                                        </p:tgtEl>
                                        <p:attrNameLst>
                                          <p:attrName>ppt_x</p:attrName>
                                          <p:attrName>ppt_y</p:attrName>
                                        </p:attrNameLst>
                                      </p:cBhvr>
                                      <p:rCtr x="45590" y="0"/>
                                    </p:animMotion>
                                  </p:childTnLst>
                                </p:cTn>
                              </p:par>
                              <p:par>
                                <p:cTn id="187" presetID="0" presetClass="path" presetSubtype="0" fill="hold" grpId="0" nodeType="withEffect">
                                  <p:stCondLst>
                                    <p:cond delay="0"/>
                                  </p:stCondLst>
                                  <p:childTnLst>
                                    <p:animMotion origin="layout" path="M 0.1559 -3.7037E-7 L 0.96007 -3.7037E-7 " pathEditMode="relative" rAng="0" ptsTypes="AA">
                                      <p:cBhvr>
                                        <p:cTn id="188" dur="20000" fill="hold"/>
                                        <p:tgtEl>
                                          <p:spTgt spid="1095"/>
                                        </p:tgtEl>
                                        <p:attrNameLst>
                                          <p:attrName>ppt_x</p:attrName>
                                          <p:attrName>ppt_y</p:attrName>
                                        </p:attrNameLst>
                                      </p:cBhvr>
                                      <p:rCtr x="40208" y="0"/>
                                    </p:animMotion>
                                  </p:childTnLst>
                                </p:cTn>
                              </p:par>
                              <p:par>
                                <p:cTn id="189" presetID="0" presetClass="path" presetSubtype="0" fill="hold" grpId="0" nodeType="withEffect">
                                  <p:stCondLst>
                                    <p:cond delay="0"/>
                                  </p:stCondLst>
                                  <p:childTnLst>
                                    <p:animMotion origin="layout" path="M -0.27031 3.7037E-6 L 0.96007 3.7037E-6 " pathEditMode="relative" rAng="0" ptsTypes="AA">
                                      <p:cBhvr>
                                        <p:cTn id="190" dur="20000" fill="hold"/>
                                        <p:tgtEl>
                                          <p:spTgt spid="1096"/>
                                        </p:tgtEl>
                                        <p:attrNameLst>
                                          <p:attrName>ppt_x</p:attrName>
                                          <p:attrName>ppt_y</p:attrName>
                                        </p:attrNameLst>
                                      </p:cBhvr>
                                      <p:rCtr x="61510" y="0"/>
                                    </p:animMotion>
                                  </p:childTnLst>
                                </p:cTn>
                              </p:par>
                              <p:par>
                                <p:cTn id="191" presetID="0" presetClass="path" presetSubtype="0" fill="hold" grpId="0" nodeType="withEffect">
                                  <p:stCondLst>
                                    <p:cond delay="0"/>
                                  </p:stCondLst>
                                  <p:childTnLst>
                                    <p:animMotion origin="layout" path="M -0.37396 3.33333E-6 L 0.96007 3.33333E-6 " pathEditMode="relative" rAng="0" ptsTypes="AA">
                                      <p:cBhvr>
                                        <p:cTn id="192" dur="20000" fill="hold"/>
                                        <p:tgtEl>
                                          <p:spTgt spid="1098"/>
                                        </p:tgtEl>
                                        <p:attrNameLst>
                                          <p:attrName>ppt_x</p:attrName>
                                          <p:attrName>ppt_y</p:attrName>
                                        </p:attrNameLst>
                                      </p:cBhvr>
                                      <p:rCtr x="66701" y="0"/>
                                    </p:animMotion>
                                  </p:childTnLst>
                                </p:cTn>
                              </p:par>
                              <p:par>
                                <p:cTn id="193" presetID="0" presetClass="path" presetSubtype="0" fill="hold" grpId="0" nodeType="withEffect">
                                  <p:stCondLst>
                                    <p:cond delay="0"/>
                                  </p:stCondLst>
                                  <p:childTnLst>
                                    <p:animMotion origin="layout" path="M 0.04826 2.59259E-6 L 0.96007 2.59259E-6 " pathEditMode="relative" rAng="0" ptsTypes="AA">
                                      <p:cBhvr>
                                        <p:cTn id="194" dur="20000" fill="hold"/>
                                        <p:tgtEl>
                                          <p:spTgt spid="1100"/>
                                        </p:tgtEl>
                                        <p:attrNameLst>
                                          <p:attrName>ppt_x</p:attrName>
                                          <p:attrName>ppt_y</p:attrName>
                                        </p:attrNameLst>
                                      </p:cBhvr>
                                      <p:rCtr x="45590" y="0"/>
                                    </p:animMotion>
                                  </p:childTnLst>
                                </p:cTn>
                              </p:par>
                              <p:par>
                                <p:cTn id="195" presetID="0" presetClass="path" presetSubtype="0" fill="hold" grpId="0" nodeType="withEffect">
                                  <p:stCondLst>
                                    <p:cond delay="0"/>
                                  </p:stCondLst>
                                  <p:childTnLst>
                                    <p:animMotion origin="layout" path="M -0.26615 -4.44444E-6 L 0.96007 -4.44444E-6 " pathEditMode="relative" rAng="0" ptsTypes="AA">
                                      <p:cBhvr>
                                        <p:cTn id="196" dur="20000" fill="hold"/>
                                        <p:tgtEl>
                                          <p:spTgt spid="1102"/>
                                        </p:tgtEl>
                                        <p:attrNameLst>
                                          <p:attrName>ppt_x</p:attrName>
                                          <p:attrName>ppt_y</p:attrName>
                                        </p:attrNameLst>
                                      </p:cBhvr>
                                      <p:rCtr x="61302" y="0"/>
                                    </p:animMotion>
                                  </p:childTnLst>
                                </p:cTn>
                              </p:par>
                              <p:par>
                                <p:cTn id="197" presetID="0" presetClass="path" presetSubtype="0" fill="hold" grpId="0" nodeType="withEffect">
                                  <p:stCondLst>
                                    <p:cond delay="0"/>
                                  </p:stCondLst>
                                  <p:childTnLst>
                                    <p:animMotion origin="layout" path="M 0.1559 -3.7037E-7 L 0.96007 -3.7037E-7 " pathEditMode="relative" rAng="0" ptsTypes="AA">
                                      <p:cBhvr>
                                        <p:cTn id="198" dur="20000" fill="hold"/>
                                        <p:tgtEl>
                                          <p:spTgt spid="1103"/>
                                        </p:tgtEl>
                                        <p:attrNameLst>
                                          <p:attrName>ppt_x</p:attrName>
                                          <p:attrName>ppt_y</p:attrName>
                                        </p:attrNameLst>
                                      </p:cBhvr>
                                      <p:rCtr x="40208" y="0"/>
                                    </p:animMotion>
                                  </p:childTnLst>
                                </p:cTn>
                              </p:par>
                              <p:par>
                                <p:cTn id="199" presetID="0" presetClass="path" presetSubtype="0" fill="hold" grpId="0" nodeType="withEffect">
                                  <p:stCondLst>
                                    <p:cond delay="0"/>
                                  </p:stCondLst>
                                  <p:childTnLst>
                                    <p:animMotion origin="layout" path="M -0.27031 3.7037E-6 L 0.96007 3.7037E-6 " pathEditMode="relative" rAng="0" ptsTypes="AA">
                                      <p:cBhvr>
                                        <p:cTn id="200" dur="20000" fill="hold"/>
                                        <p:tgtEl>
                                          <p:spTgt spid="1104"/>
                                        </p:tgtEl>
                                        <p:attrNameLst>
                                          <p:attrName>ppt_x</p:attrName>
                                          <p:attrName>ppt_y</p:attrName>
                                        </p:attrNameLst>
                                      </p:cBhvr>
                                      <p:rCtr x="61510" y="0"/>
                                    </p:animMotion>
                                  </p:childTnLst>
                                </p:cTn>
                              </p:par>
                              <p:par>
                                <p:cTn id="201" presetID="0" presetClass="path" presetSubtype="0" fill="hold" grpId="0" nodeType="withEffect">
                                  <p:stCondLst>
                                    <p:cond delay="0"/>
                                  </p:stCondLst>
                                  <p:childTnLst>
                                    <p:animMotion origin="layout" path="M -0.04566 1.85185E-6 L 0.96007 1.85185E-6 " pathEditMode="relative" rAng="0" ptsTypes="AA">
                                      <p:cBhvr>
                                        <p:cTn id="202" dur="20000" fill="hold"/>
                                        <p:tgtEl>
                                          <p:spTgt spid="1105"/>
                                        </p:tgtEl>
                                        <p:attrNameLst>
                                          <p:attrName>ppt_x</p:attrName>
                                          <p:attrName>ppt_y</p:attrName>
                                        </p:attrNameLst>
                                      </p:cBhvr>
                                      <p:rCtr x="50278" y="0"/>
                                    </p:animMotion>
                                  </p:childTnLst>
                                </p:cTn>
                              </p:par>
                              <p:par>
                                <p:cTn id="203" presetID="0" presetClass="path" presetSubtype="0" fill="hold" grpId="0" nodeType="withEffect">
                                  <p:stCondLst>
                                    <p:cond delay="0"/>
                                  </p:stCondLst>
                                  <p:childTnLst>
                                    <p:animMotion origin="layout" path="M -0.37396 3.33333E-6 L 0.96007 3.33333E-6 " pathEditMode="relative" rAng="0" ptsTypes="AA">
                                      <p:cBhvr>
                                        <p:cTn id="204" dur="20000" fill="hold"/>
                                        <p:tgtEl>
                                          <p:spTgt spid="1106"/>
                                        </p:tgtEl>
                                        <p:attrNameLst>
                                          <p:attrName>ppt_x</p:attrName>
                                          <p:attrName>ppt_y</p:attrName>
                                        </p:attrNameLst>
                                      </p:cBhvr>
                                      <p:rCtr x="66701" y="0"/>
                                    </p:animMotion>
                                  </p:childTnLst>
                                </p:cTn>
                              </p:par>
                              <p:par>
                                <p:cTn id="205" presetID="0" presetClass="path" presetSubtype="0" fill="hold" grpId="0" nodeType="withEffect">
                                  <p:stCondLst>
                                    <p:cond delay="0"/>
                                  </p:stCondLst>
                                  <p:childTnLst>
                                    <p:animMotion origin="layout" path="M 0.04826 2.59259E-6 L 0.96007 2.59259E-6 " pathEditMode="relative" rAng="0" ptsTypes="AA">
                                      <p:cBhvr>
                                        <p:cTn id="206" dur="20000" fill="hold"/>
                                        <p:tgtEl>
                                          <p:spTgt spid="1108"/>
                                        </p:tgtEl>
                                        <p:attrNameLst>
                                          <p:attrName>ppt_x</p:attrName>
                                          <p:attrName>ppt_y</p:attrName>
                                        </p:attrNameLst>
                                      </p:cBhvr>
                                      <p:rCtr x="45590" y="0"/>
                                    </p:animMotion>
                                  </p:childTnLst>
                                </p:cTn>
                              </p:par>
                              <p:par>
                                <p:cTn id="207" presetID="0" presetClass="path" presetSubtype="0" fill="hold" grpId="0" nodeType="withEffect">
                                  <p:stCondLst>
                                    <p:cond delay="0"/>
                                  </p:stCondLst>
                                  <p:childTnLst>
                                    <p:animMotion origin="layout" path="M 0.1559 -3.7037E-7 L 0.96007 -3.7037E-7 " pathEditMode="relative" rAng="0" ptsTypes="AA">
                                      <p:cBhvr>
                                        <p:cTn id="208" dur="20000" fill="hold"/>
                                        <p:tgtEl>
                                          <p:spTgt spid="1111"/>
                                        </p:tgtEl>
                                        <p:attrNameLst>
                                          <p:attrName>ppt_x</p:attrName>
                                          <p:attrName>ppt_y</p:attrName>
                                        </p:attrNameLst>
                                      </p:cBhvr>
                                      <p:rCtr x="40208" y="0"/>
                                    </p:animMotion>
                                  </p:childTnLst>
                                </p:cTn>
                              </p:par>
                              <p:par>
                                <p:cTn id="209" presetID="0" presetClass="path" presetSubtype="0" fill="hold" grpId="0" nodeType="withEffect">
                                  <p:stCondLst>
                                    <p:cond delay="0"/>
                                  </p:stCondLst>
                                  <p:childTnLst>
                                    <p:animMotion origin="layout" path="M -0.27031 3.7037E-6 L 0.96007 3.7037E-6 " pathEditMode="relative" rAng="0" ptsTypes="AA">
                                      <p:cBhvr>
                                        <p:cTn id="210" dur="20000" fill="hold"/>
                                        <p:tgtEl>
                                          <p:spTgt spid="1112"/>
                                        </p:tgtEl>
                                        <p:attrNameLst>
                                          <p:attrName>ppt_x</p:attrName>
                                          <p:attrName>ppt_y</p:attrName>
                                        </p:attrNameLst>
                                      </p:cBhvr>
                                      <p:rCtr x="61510" y="0"/>
                                    </p:animMotion>
                                  </p:childTnLst>
                                </p:cTn>
                              </p:par>
                              <p:par>
                                <p:cTn id="211" presetID="0" presetClass="path" presetSubtype="0" fill="hold" grpId="0" nodeType="withEffect">
                                  <p:stCondLst>
                                    <p:cond delay="0"/>
                                  </p:stCondLst>
                                  <p:childTnLst>
                                    <p:animMotion origin="layout" path="M -0.37396 3.33333E-6 L 0.96007 3.33333E-6 " pathEditMode="relative" rAng="0" ptsTypes="AA">
                                      <p:cBhvr>
                                        <p:cTn id="212" dur="20000" fill="hold"/>
                                        <p:tgtEl>
                                          <p:spTgt spid="1114"/>
                                        </p:tgtEl>
                                        <p:attrNameLst>
                                          <p:attrName>ppt_x</p:attrName>
                                          <p:attrName>ppt_y</p:attrName>
                                        </p:attrNameLst>
                                      </p:cBhvr>
                                      <p:rCtr x="66701" y="0"/>
                                    </p:animMotion>
                                  </p:childTnLst>
                                </p:cTn>
                              </p:par>
                              <p:par>
                                <p:cTn id="213" presetID="0" presetClass="path" presetSubtype="0" fill="hold" grpId="0" nodeType="withEffect">
                                  <p:stCondLst>
                                    <p:cond delay="0"/>
                                  </p:stCondLst>
                                  <p:childTnLst>
                                    <p:animMotion origin="layout" path="M 0.04826 2.59259E-6 L 0.96007 2.59259E-6 " pathEditMode="relative" rAng="0" ptsTypes="AA">
                                      <p:cBhvr>
                                        <p:cTn id="214" dur="20000" fill="hold"/>
                                        <p:tgtEl>
                                          <p:spTgt spid="1116"/>
                                        </p:tgtEl>
                                        <p:attrNameLst>
                                          <p:attrName>ppt_x</p:attrName>
                                          <p:attrName>ppt_y</p:attrName>
                                        </p:attrNameLst>
                                      </p:cBhvr>
                                      <p:rCtr x="45590" y="0"/>
                                    </p:animMotion>
                                  </p:childTnLst>
                                </p:cTn>
                              </p:par>
                              <p:par>
                                <p:cTn id="215" presetID="35" presetClass="path" presetSubtype="0" fill="hold" nodeType="withEffect">
                                  <p:stCondLst>
                                    <p:cond delay="0"/>
                                  </p:stCondLst>
                                  <p:childTnLst>
                                    <p:animMotion origin="layout" path="M 0 0  L -0.25 0  E" pathEditMode="relative" ptsTypes="">
                                      <p:cBhvr>
                                        <p:cTn id="216" dur="200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22" grpId="0" animBg="1"/>
      <p:bldP spid="131" grpId="0" animBg="1"/>
      <p:bldP spid="138" grpId="0" animBg="1"/>
      <p:bldP spid="348" grpId="0" animBg="1"/>
      <p:bldP spid="352" grpId="0" animBg="1"/>
      <p:bldP spid="354" grpId="0" animBg="1"/>
      <p:bldP spid="356" grpId="0" animBg="1"/>
      <p:bldP spid="360" grpId="0" animBg="1"/>
      <p:bldP spid="362" grpId="0" animBg="1"/>
      <p:bldP spid="370" grpId="0" animBg="1"/>
      <p:bldP spid="372" grpId="0" animBg="1"/>
      <p:bldP spid="376" grpId="0" animBg="1"/>
      <p:bldP spid="378" grpId="0" animBg="1"/>
      <p:bldP spid="510" grpId="0" animBg="1"/>
      <p:bldP spid="511" grpId="0" animBg="1"/>
      <p:bldP spid="515" grpId="0" animBg="1"/>
      <p:bldP spid="518" grpId="0" animBg="1"/>
      <p:bldP spid="519" grpId="0" animBg="1"/>
      <p:bldP spid="523" grpId="0" animBg="1"/>
      <p:bldP spid="526" grpId="0" animBg="1"/>
      <p:bldP spid="527" grpId="0" animBg="1"/>
      <p:bldP spid="529" grpId="0" animBg="1"/>
      <p:bldP spid="531" grpId="0" animBg="1"/>
      <p:bldP spid="534" grpId="0" animBg="1"/>
      <p:bldP spid="535" grpId="0" animBg="1"/>
      <p:bldP spid="539" grpId="0" animBg="1"/>
      <p:bldP spid="734" grpId="0" animBg="1"/>
      <p:bldP spid="736"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50" grpId="0" animBg="1"/>
      <p:bldP spid="752" grpId="0" animBg="1"/>
      <p:bldP spid="754" grpId="0" animBg="1"/>
      <p:bldP spid="755" grpId="0" animBg="1"/>
      <p:bldP spid="756" grpId="0" animBg="1"/>
      <p:bldP spid="757" grpId="0" animBg="1"/>
      <p:bldP spid="758" grpId="0" animBg="1"/>
      <p:bldP spid="759" grpId="0" animBg="1"/>
      <p:bldP spid="760" grpId="0" animBg="1"/>
      <p:bldP spid="761" grpId="0" animBg="1"/>
      <p:bldP spid="762" grpId="0" animBg="1"/>
      <p:bldP spid="763" grpId="0" animBg="1"/>
      <p:bldP spid="764" grpId="0" animBg="1"/>
      <p:bldP spid="765" grpId="0" animBg="1"/>
      <p:bldP spid="771" grpId="0" animBg="1"/>
      <p:bldP spid="773" grpId="0" animBg="1"/>
      <p:bldP spid="779" grpId="0" animBg="1"/>
      <p:bldP spid="789" grpId="0" animBg="1"/>
      <p:bldP spid="795" grpId="0" animBg="1"/>
      <p:bldP spid="799" grpId="0" animBg="1"/>
      <p:bldP spid="800" grpId="0" animBg="1"/>
      <p:bldP spid="802" grpId="0" animBg="1"/>
      <p:bldP spid="804" grpId="0" animBg="1"/>
      <p:bldP spid="807" grpId="0" animBg="1"/>
      <p:bldP spid="808" grpId="0" animBg="1"/>
      <p:bldP spid="810" grpId="0" animBg="1"/>
      <p:bldP spid="812" grpId="0" animBg="1"/>
      <p:bldP spid="814" grpId="0" animBg="1"/>
      <p:bldP spid="815" grpId="0" animBg="1"/>
      <p:bldP spid="816" grpId="0" animBg="1"/>
      <p:bldP spid="817" grpId="0" animBg="1"/>
      <p:bldP spid="818" grpId="0" animBg="1"/>
      <p:bldP spid="820" grpId="0" animBg="1"/>
      <p:bldP spid="823" grpId="0" animBg="1"/>
      <p:bldP spid="824" grpId="0" animBg="1"/>
      <p:bldP spid="826" grpId="0" animBg="1"/>
      <p:bldP spid="828" grpId="0" animBg="1"/>
      <p:bldP spid="1028" grpId="0" animBg="1"/>
      <p:bldP spid="1036" grpId="0" animBg="1"/>
      <p:bldP spid="1039" grpId="0" animBg="1"/>
      <p:bldP spid="1040" grpId="0" animBg="1"/>
      <p:bldP spid="1044" grpId="0" animBg="1"/>
      <p:bldP spid="1052" grpId="0" animBg="1"/>
      <p:bldP spid="1059" grpId="0" animBg="1"/>
      <p:bldP spid="1067" grpId="0" animBg="1"/>
      <p:bldP spid="1076" grpId="0" animBg="1"/>
      <p:bldP spid="1083" grpId="0" animBg="1"/>
      <p:bldP spid="1087" grpId="0" animBg="1"/>
      <p:bldP spid="1088" grpId="0" animBg="1"/>
      <p:bldP spid="1090" grpId="0" animBg="1"/>
      <p:bldP spid="1092" grpId="0" animBg="1"/>
      <p:bldP spid="1095" grpId="0" animBg="1"/>
      <p:bldP spid="1096" grpId="0" animBg="1"/>
      <p:bldP spid="1098" grpId="0" animBg="1"/>
      <p:bldP spid="1100" grpId="0" animBg="1"/>
      <p:bldP spid="1102" grpId="0" animBg="1"/>
      <p:bldP spid="1103" grpId="0" animBg="1"/>
      <p:bldP spid="1104" grpId="0" animBg="1"/>
      <p:bldP spid="1105" grpId="0" animBg="1"/>
      <p:bldP spid="1106" grpId="0" animBg="1"/>
      <p:bldP spid="1108" grpId="0" animBg="1"/>
      <p:bldP spid="1111" grpId="0" animBg="1"/>
      <p:bldP spid="1112" grpId="0" animBg="1"/>
      <p:bldP spid="1114" grpId="0" animBg="1"/>
      <p:bldP spid="1116" grpId="0" animBg="1"/>
    </p:bldLst>
  </p:timing>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14" name="Rectangle 113"/>
          <p:cNvSpPr/>
          <p:nvPr userDrawn="1"/>
        </p:nvSpPr>
        <p:spPr>
          <a:xfrm>
            <a:off x="0" y="0"/>
            <a:ext cx="9144000" cy="6855938"/>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697088" y="306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1064163" y="270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344163" y="270058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1417088" y="306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213001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1777088" y="1980588"/>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2850013" y="234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2137088" y="3060588"/>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5761264" y="360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3210013" y="2700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2145850" y="43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4684021" y="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5018775" y="4338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3964021"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2145850" y="36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286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1410013" y="162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997424" y="233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736018" y="433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5401264"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178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1440000" y="1080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15837" y="144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3964021" y="72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6818775" y="4338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2512925" y="1440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786683" y="198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3216018" y="1113115"/>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4293261" y="147311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4656018" y="147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705850" y="720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714668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5754344" y="72970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7890785" y="111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7528028" y="762821"/>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6805271" y="1122821"/>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7869434" y="269852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589434" y="341852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69434" y="197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20025" y="43359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7509434" y="161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8236509" y="233852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570013" y="306058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44163"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6481264"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4305850" y="289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369392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009595" y="361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5732346" y="325387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372346" y="289387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ube 149"/>
          <p:cNvSpPr/>
          <p:nvPr userDrawn="1"/>
        </p:nvSpPr>
        <p:spPr>
          <a:xfrm>
            <a:off x="6929818" y="4229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8639568" y="3310064"/>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ube 150"/>
          <p:cNvSpPr/>
          <p:nvPr userDrawn="1"/>
        </p:nvSpPr>
        <p:spPr>
          <a:xfrm>
            <a:off x="5436659" y="37693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ube 151"/>
          <p:cNvSpPr/>
          <p:nvPr userDrawn="1"/>
        </p:nvSpPr>
        <p:spPr>
          <a:xfrm>
            <a:off x="5486793" y="366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5104038" y="22028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5126793" y="206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126793" y="1919163"/>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2878499" y="22028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971798" y="2099163"/>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4293261" y="13486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ube 153"/>
          <p:cNvSpPr/>
          <p:nvPr userDrawn="1"/>
        </p:nvSpPr>
        <p:spPr>
          <a:xfrm>
            <a:off x="5016018" y="347377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5" name="Cube 154"/>
          <p:cNvSpPr/>
          <p:nvPr userDrawn="1"/>
        </p:nvSpPr>
        <p:spPr>
          <a:xfrm>
            <a:off x="6711083" y="357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6" name="Cube 155"/>
          <p:cNvSpPr/>
          <p:nvPr userDrawn="1"/>
        </p:nvSpPr>
        <p:spPr>
          <a:xfrm>
            <a:off x="5357424" y="280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ube 156"/>
          <p:cNvSpPr/>
          <p:nvPr userDrawn="1"/>
        </p:nvSpPr>
        <p:spPr>
          <a:xfrm>
            <a:off x="3845233" y="26703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8" name="Cube 157"/>
          <p:cNvSpPr/>
          <p:nvPr userDrawn="1"/>
        </p:nvSpPr>
        <p:spPr>
          <a:xfrm>
            <a:off x="6373995" y="26703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9" name="Cube 158"/>
          <p:cNvSpPr/>
          <p:nvPr userDrawn="1"/>
        </p:nvSpPr>
        <p:spPr>
          <a:xfrm>
            <a:off x="6739569" y="343317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0" name="Cube 159"/>
          <p:cNvSpPr/>
          <p:nvPr userDrawn="1"/>
        </p:nvSpPr>
        <p:spPr>
          <a:xfrm>
            <a:off x="6733995" y="329377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7530785" y="147311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ube 152"/>
          <p:cNvSpPr/>
          <p:nvPr userDrawn="1"/>
        </p:nvSpPr>
        <p:spPr>
          <a:xfrm>
            <a:off x="222205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80" name="Picture 79"/>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820309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0"/>
                                        </p:tgtEl>
                                        <p:attrNameLst>
                                          <p:attrName>style.visibility</p:attrName>
                                        </p:attrNameLst>
                                      </p:cBhvr>
                                      <p:to>
                                        <p:strVal val="visible"/>
                                      </p:to>
                                    </p:set>
                                    <p:animEffect transition="in" filter="fade">
                                      <p:cBhvr>
                                        <p:cTn id="171" dur="200"/>
                                        <p:tgtEl>
                                          <p:spTgt spid="60"/>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3"/>
                                        </p:tgtEl>
                                        <p:attrNameLst>
                                          <p:attrName>style.visibility</p:attrName>
                                        </p:attrNameLst>
                                      </p:cBhvr>
                                      <p:to>
                                        <p:strVal val="visible"/>
                                      </p:to>
                                    </p:set>
                                    <p:animEffect transition="in" filter="fade">
                                      <p:cBhvr>
                                        <p:cTn id="175" dur="200"/>
                                        <p:tgtEl>
                                          <p:spTgt spid="63"/>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4"/>
                                        </p:tgtEl>
                                        <p:attrNameLst>
                                          <p:attrName>style.visibility</p:attrName>
                                        </p:attrNameLst>
                                      </p:cBhvr>
                                      <p:to>
                                        <p:strVal val="visible"/>
                                      </p:to>
                                    </p:set>
                                    <p:animEffect transition="in" filter="fade">
                                      <p:cBhvr>
                                        <p:cTn id="179" dur="200"/>
                                        <p:tgtEl>
                                          <p:spTgt spid="64"/>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7"/>
                                        </p:tgtEl>
                                        <p:attrNameLst>
                                          <p:attrName>style.visibility</p:attrName>
                                        </p:attrNameLst>
                                      </p:cBhvr>
                                      <p:to>
                                        <p:strVal val="visible"/>
                                      </p:to>
                                    </p:set>
                                    <p:animEffect transition="in" filter="fade">
                                      <p:cBhvr>
                                        <p:cTn id="183" dur="200"/>
                                        <p:tgtEl>
                                          <p:spTgt spid="67"/>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150"/>
                                        </p:tgtEl>
                                        <p:attrNameLst>
                                          <p:attrName>style.visibility</p:attrName>
                                        </p:attrNameLst>
                                      </p:cBhvr>
                                      <p:to>
                                        <p:strVal val="visible"/>
                                      </p:to>
                                    </p:set>
                                    <p:animEffect transition="in" filter="fade">
                                      <p:cBhvr>
                                        <p:cTn id="187" dur="200"/>
                                        <p:tgtEl>
                                          <p:spTgt spid="150"/>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151"/>
                                        </p:tgtEl>
                                        <p:attrNameLst>
                                          <p:attrName>style.visibility</p:attrName>
                                        </p:attrNameLst>
                                      </p:cBhvr>
                                      <p:to>
                                        <p:strVal val="visible"/>
                                      </p:to>
                                    </p:set>
                                    <p:animEffect transition="in" filter="fade">
                                      <p:cBhvr>
                                        <p:cTn id="191" dur="200"/>
                                        <p:tgtEl>
                                          <p:spTgt spid="151"/>
                                        </p:tgtEl>
                                      </p:cBhvr>
                                    </p:animEffect>
                                  </p:childTnLst>
                                </p:cTn>
                              </p:par>
                            </p:childTnLst>
                          </p:cTn>
                        </p:par>
                        <p:par>
                          <p:cTn id="192" fill="hold">
                            <p:stCondLst>
                              <p:cond delay="9400"/>
                            </p:stCondLst>
                            <p:childTnLst>
                              <p:par>
                                <p:cTn id="193" presetID="10" presetClass="entr" presetSubtype="0" fill="hold" grpId="0" nodeType="afterEffect">
                                  <p:stCondLst>
                                    <p:cond delay="0"/>
                                  </p:stCondLst>
                                  <p:childTnLst>
                                    <p:set>
                                      <p:cBhvr>
                                        <p:cTn id="194" dur="1" fill="hold">
                                          <p:stCondLst>
                                            <p:cond delay="0"/>
                                          </p:stCondLst>
                                        </p:cTn>
                                        <p:tgtEl>
                                          <p:spTgt spid="159"/>
                                        </p:tgtEl>
                                        <p:attrNameLst>
                                          <p:attrName>style.visibility</p:attrName>
                                        </p:attrNameLst>
                                      </p:cBhvr>
                                      <p:to>
                                        <p:strVal val="visible"/>
                                      </p:to>
                                    </p:set>
                                    <p:animEffect transition="in" filter="fade">
                                      <p:cBhvr>
                                        <p:cTn id="195" dur="200"/>
                                        <p:tgtEl>
                                          <p:spTgt spid="159"/>
                                        </p:tgtEl>
                                      </p:cBhvr>
                                    </p:animEffect>
                                  </p:childTnLst>
                                </p:cTn>
                              </p:par>
                            </p:childTnLst>
                          </p:cTn>
                        </p:par>
                        <p:par>
                          <p:cTn id="196" fill="hold">
                            <p:stCondLst>
                              <p:cond delay="9600"/>
                            </p:stCondLst>
                            <p:childTnLst>
                              <p:par>
                                <p:cTn id="197" presetID="10" presetClass="entr" presetSubtype="0" fill="hold" grpId="0" nodeType="afterEffect">
                                  <p:stCondLst>
                                    <p:cond delay="0"/>
                                  </p:stCondLst>
                                  <p:childTnLst>
                                    <p:set>
                                      <p:cBhvr>
                                        <p:cTn id="198" dur="1" fill="hold">
                                          <p:stCondLst>
                                            <p:cond delay="0"/>
                                          </p:stCondLst>
                                        </p:cTn>
                                        <p:tgtEl>
                                          <p:spTgt spid="154"/>
                                        </p:tgtEl>
                                        <p:attrNameLst>
                                          <p:attrName>style.visibility</p:attrName>
                                        </p:attrNameLst>
                                      </p:cBhvr>
                                      <p:to>
                                        <p:strVal val="visible"/>
                                      </p:to>
                                    </p:set>
                                    <p:animEffect transition="in" filter="fade">
                                      <p:cBhvr>
                                        <p:cTn id="199" dur="200"/>
                                        <p:tgtEl>
                                          <p:spTgt spid="154"/>
                                        </p:tgtEl>
                                      </p:cBhvr>
                                    </p:animEffect>
                                  </p:childTnLst>
                                </p:cTn>
                              </p:par>
                            </p:childTnLst>
                          </p:cTn>
                        </p:par>
                        <p:par>
                          <p:cTn id="200" fill="hold">
                            <p:stCondLst>
                              <p:cond delay="9800"/>
                            </p:stCondLst>
                            <p:childTnLst>
                              <p:par>
                                <p:cTn id="201" presetID="10" presetClass="entr" presetSubtype="0" fill="hold" grpId="0" nodeType="afterEffect">
                                  <p:stCondLst>
                                    <p:cond delay="0"/>
                                  </p:stCondLst>
                                  <p:childTnLst>
                                    <p:set>
                                      <p:cBhvr>
                                        <p:cTn id="202" dur="1" fill="hold">
                                          <p:stCondLst>
                                            <p:cond delay="0"/>
                                          </p:stCondLst>
                                        </p:cTn>
                                        <p:tgtEl>
                                          <p:spTgt spid="156"/>
                                        </p:tgtEl>
                                        <p:attrNameLst>
                                          <p:attrName>style.visibility</p:attrName>
                                        </p:attrNameLst>
                                      </p:cBhvr>
                                      <p:to>
                                        <p:strVal val="visible"/>
                                      </p:to>
                                    </p:set>
                                    <p:animEffect transition="in" filter="fade">
                                      <p:cBhvr>
                                        <p:cTn id="203" dur="200"/>
                                        <p:tgtEl>
                                          <p:spTgt spid="156"/>
                                        </p:tgtEl>
                                      </p:cBhvr>
                                    </p:animEffect>
                                  </p:childTnLst>
                                </p:cTn>
                              </p:par>
                            </p:childTnLst>
                          </p:cTn>
                        </p:par>
                        <p:par>
                          <p:cTn id="204" fill="hold">
                            <p:stCondLst>
                              <p:cond delay="10000"/>
                            </p:stCondLst>
                            <p:childTnLst>
                              <p:par>
                                <p:cTn id="205" presetID="10" presetClass="entr" presetSubtype="0" fill="hold" grpId="0" nodeType="afterEffect">
                                  <p:stCondLst>
                                    <p:cond delay="0"/>
                                  </p:stCondLst>
                                  <p:childTnLst>
                                    <p:set>
                                      <p:cBhvr>
                                        <p:cTn id="206" dur="1" fill="hold">
                                          <p:stCondLst>
                                            <p:cond delay="0"/>
                                          </p:stCondLst>
                                        </p:cTn>
                                        <p:tgtEl>
                                          <p:spTgt spid="158"/>
                                        </p:tgtEl>
                                        <p:attrNameLst>
                                          <p:attrName>style.visibility</p:attrName>
                                        </p:attrNameLst>
                                      </p:cBhvr>
                                      <p:to>
                                        <p:strVal val="visible"/>
                                      </p:to>
                                    </p:set>
                                    <p:animEffect transition="in" filter="fade">
                                      <p:cBhvr>
                                        <p:cTn id="207" dur="200"/>
                                        <p:tgtEl>
                                          <p:spTgt spid="158"/>
                                        </p:tgtEl>
                                      </p:cBhvr>
                                    </p:animEffect>
                                  </p:childTnLst>
                                </p:cTn>
                              </p:par>
                            </p:childTnLst>
                          </p:cTn>
                        </p:par>
                        <p:par>
                          <p:cTn id="208" fill="hold">
                            <p:stCondLst>
                              <p:cond delay="10200"/>
                            </p:stCondLst>
                            <p:childTnLst>
                              <p:par>
                                <p:cTn id="209" presetID="10" presetClass="entr" presetSubtype="0" fill="hold" grpId="0" nodeType="afterEffect">
                                  <p:stCondLst>
                                    <p:cond delay="0"/>
                                  </p:stCondLst>
                                  <p:childTnLst>
                                    <p:set>
                                      <p:cBhvr>
                                        <p:cTn id="210" dur="1" fill="hold">
                                          <p:stCondLst>
                                            <p:cond delay="0"/>
                                          </p:stCondLst>
                                        </p:cTn>
                                        <p:tgtEl>
                                          <p:spTgt spid="157"/>
                                        </p:tgtEl>
                                        <p:attrNameLst>
                                          <p:attrName>style.visibility</p:attrName>
                                        </p:attrNameLst>
                                      </p:cBhvr>
                                      <p:to>
                                        <p:strVal val="visible"/>
                                      </p:to>
                                    </p:set>
                                    <p:animEffect transition="in" filter="fade">
                                      <p:cBhvr>
                                        <p:cTn id="211" dur="2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8" grpId="0" animBg="1"/>
      <p:bldP spid="20" grpId="0" animBg="1"/>
      <p:bldP spid="21" grpId="0" animBg="1"/>
      <p:bldP spid="22" grpId="0" animBg="1"/>
      <p:bldP spid="26" grpId="0" animBg="1"/>
      <p:bldP spid="31" grpId="0" animBg="1"/>
      <p:bldP spid="32" grpId="0" animBg="1"/>
      <p:bldP spid="33" grpId="0" animBg="1"/>
      <p:bldP spid="37" grpId="0" animBg="1"/>
      <p:bldP spid="38" grpId="0" animBg="1"/>
      <p:bldP spid="42" grpId="0" animBg="1"/>
      <p:bldP spid="46" grpId="0" animBg="1"/>
      <p:bldP spid="51" grpId="0" animBg="1"/>
      <p:bldP spid="53" grpId="0" animBg="1"/>
      <p:bldP spid="55" grpId="0" animBg="1"/>
      <p:bldP spid="59" grpId="0" animBg="1"/>
      <p:bldP spid="75" grpId="0" animBg="1"/>
      <p:bldP spid="78" grpId="0" animBg="1"/>
      <p:bldP spid="81" grpId="0" animBg="1"/>
      <p:bldP spid="66" grpId="0" animBg="1"/>
      <p:bldP spid="93"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3" grpId="0" animBg="1"/>
      <p:bldP spid="64" grpId="0" animBg="1"/>
      <p:bldP spid="67" grpId="0" animBg="1"/>
      <p:bldP spid="150" grpId="0" animBg="1"/>
      <p:bldP spid="151" grpId="0" animBg="1"/>
      <p:bldP spid="24" grpId="0" animBg="1"/>
      <p:bldP spid="25" grpId="0" animBg="1"/>
      <p:bldP spid="40" grpId="0" animBg="1"/>
      <p:bldP spid="17" grpId="0" animBg="1"/>
      <p:bldP spid="62" grpId="0" animBg="1"/>
      <p:bldP spid="154" grpId="0" animBg="1"/>
      <p:bldP spid="156" grpId="0" animBg="1"/>
      <p:bldP spid="157" grpId="0" animBg="1"/>
      <p:bldP spid="158" grpId="0" animBg="1"/>
      <p:bldP spid="159" grpId="0" animBg="1"/>
      <p:bldP spid="94" grpId="0" animBg="1"/>
    </p:bldLst>
  </p:timing>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114" name="Rectangle 113"/>
          <p:cNvSpPr/>
          <p:nvPr userDrawn="1"/>
        </p:nvSpPr>
        <p:spPr>
          <a:xfrm>
            <a:off x="0" y="0"/>
            <a:ext cx="9144000" cy="7215938"/>
          </a:xfrm>
          <a:prstGeom prst="rect">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180000" y="6189294"/>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277565" y="604800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406400"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892925" y="5958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178585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1846636" y="591165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360000" y="5912624"/>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1792925" y="6138000"/>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2865850" y="577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4006636" y="591165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3286636" y="591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1886172"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7848261" y="573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4759097" y="574135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7128261" y="573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5310090" y="609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984067" y="586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653261" y="541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476340" y="574135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4903454" y="5958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3148403" y="630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2283172" y="583135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253247" y="610135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5976379" y="6318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2516172" y="617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143306" y="591165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1" name="Cube 70"/>
          <p:cNvSpPr/>
          <p:nvPr userDrawn="1"/>
        </p:nvSpPr>
        <p:spPr>
          <a:xfrm>
            <a:off x="97565" y="538676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 name="Cube 73"/>
          <p:cNvSpPr/>
          <p:nvPr userDrawn="1"/>
        </p:nvSpPr>
        <p:spPr>
          <a:xfrm>
            <a:off x="1164067" y="538676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1408169" y="6211761"/>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1425850" y="6092624"/>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2808633" y="602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2246172" y="5719891"/>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680252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3738493" y="560599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6368700" y="6031761"/>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8819568" y="584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5509527" y="611720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4415781" y="580894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 name="Cube 105"/>
          <p:cNvSpPr/>
          <p:nvPr userDrawn="1"/>
        </p:nvSpPr>
        <p:spPr>
          <a:xfrm>
            <a:off x="7165271" y="613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6728700" y="5779364"/>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7885271" y="613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353221" y="6053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92346" y="601977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82130"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6768261" y="6143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7892346" y="54159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225850"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598861"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4653261" y="5296765"/>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2955850" y="566205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4036907"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886379" y="545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6246379" y="509864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533454" y="5098646"/>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8" name="Cube 67"/>
          <p:cNvSpPr/>
          <p:nvPr userDrawn="1"/>
        </p:nvSpPr>
        <p:spPr>
          <a:xfrm>
            <a:off x="4563261" y="616791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9" name="Cube 68"/>
          <p:cNvSpPr/>
          <p:nvPr userDrawn="1"/>
        </p:nvSpPr>
        <p:spPr>
          <a:xfrm>
            <a:off x="4177100" y="617693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0" name="Cube 69"/>
          <p:cNvSpPr/>
          <p:nvPr userDrawn="1"/>
        </p:nvSpPr>
        <p:spPr>
          <a:xfrm>
            <a:off x="3468493" y="5462339"/>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2" name="Cube 71"/>
          <p:cNvSpPr/>
          <p:nvPr userDrawn="1"/>
        </p:nvSpPr>
        <p:spPr>
          <a:xfrm>
            <a:off x="5509527" y="560733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984067" y="569599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3845541" y="550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2337774" y="558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6131760" y="5779364"/>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8425271" y="5607335"/>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4950090" y="5839762"/>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839097" y="610135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90" name="Group 189"/>
          <p:cNvGrpSpPr/>
          <p:nvPr userDrawn="1"/>
        </p:nvGrpSpPr>
        <p:grpSpPr>
          <a:xfrm>
            <a:off x="-3084" y="-30574"/>
            <a:ext cx="9164084" cy="6888574"/>
            <a:chOff x="-3084" y="-30574"/>
            <a:chExt cx="9164084" cy="6888574"/>
          </a:xfrm>
        </p:grpSpPr>
        <p:sp>
          <p:nvSpPr>
            <p:cNvPr id="193" name="Rectangle 192"/>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94" name="Rectangle 193"/>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195"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96" name="Picture 19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97"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98"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99" name="Straight Connector 198"/>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222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4"/>
                                        </p:tgtEl>
                                        <p:attrNameLst>
                                          <p:attrName>style.visibility</p:attrName>
                                        </p:attrNameLst>
                                      </p:cBhvr>
                                      <p:to>
                                        <p:strVal val="visible"/>
                                      </p:to>
                                    </p:set>
                                    <p:animEffect transition="in" filter="fade">
                                      <p:cBhvr>
                                        <p:cTn id="171" dur="200"/>
                                        <p:tgtEl>
                                          <p:spTgt spid="64"/>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7"/>
                                        </p:tgtEl>
                                        <p:attrNameLst>
                                          <p:attrName>style.visibility</p:attrName>
                                        </p:attrNameLst>
                                      </p:cBhvr>
                                      <p:to>
                                        <p:strVal val="visible"/>
                                      </p:to>
                                    </p:set>
                                    <p:animEffect transition="in" filter="fade">
                                      <p:cBhvr>
                                        <p:cTn id="175" dur="200"/>
                                        <p:tgtEl>
                                          <p:spTgt spid="67"/>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8"/>
                                        </p:tgtEl>
                                        <p:attrNameLst>
                                          <p:attrName>style.visibility</p:attrName>
                                        </p:attrNameLst>
                                      </p:cBhvr>
                                      <p:to>
                                        <p:strVal val="visible"/>
                                      </p:to>
                                    </p:set>
                                    <p:animEffect transition="in" filter="fade">
                                      <p:cBhvr>
                                        <p:cTn id="179" dur="200"/>
                                        <p:tgtEl>
                                          <p:spTgt spid="68"/>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9"/>
                                        </p:tgtEl>
                                        <p:attrNameLst>
                                          <p:attrName>style.visibility</p:attrName>
                                        </p:attrNameLst>
                                      </p:cBhvr>
                                      <p:to>
                                        <p:strVal val="visible"/>
                                      </p:to>
                                    </p:set>
                                    <p:animEffect transition="in" filter="fade">
                                      <p:cBhvr>
                                        <p:cTn id="183" dur="200"/>
                                        <p:tgtEl>
                                          <p:spTgt spid="69"/>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61"/>
                                        </p:tgtEl>
                                        <p:attrNameLst>
                                          <p:attrName>style.visibility</p:attrName>
                                        </p:attrNameLst>
                                      </p:cBhvr>
                                      <p:to>
                                        <p:strVal val="visible"/>
                                      </p:to>
                                    </p:set>
                                    <p:animEffect transition="in" filter="fade">
                                      <p:cBhvr>
                                        <p:cTn id="187" dur="200"/>
                                        <p:tgtEl>
                                          <p:spTgt spid="61"/>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60"/>
                                        </p:tgtEl>
                                        <p:attrNameLst>
                                          <p:attrName>style.visibility</p:attrName>
                                        </p:attrNameLst>
                                      </p:cBhvr>
                                      <p:to>
                                        <p:strVal val="visible"/>
                                      </p:to>
                                    </p:set>
                                    <p:animEffect transition="in" filter="fade">
                                      <p:cBhvr>
                                        <p:cTn id="191" dur="2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7" grpId="0" animBg="1"/>
      <p:bldP spid="18" grpId="0" animBg="1"/>
      <p:bldP spid="20" grpId="0" animBg="1"/>
      <p:bldP spid="22" grpId="0" animBg="1"/>
      <p:bldP spid="24" grpId="0" animBg="1"/>
      <p:bldP spid="25" grpId="0" animBg="1"/>
      <p:bldP spid="26" grpId="0" animBg="1"/>
      <p:bldP spid="31" grpId="0" animBg="1"/>
      <p:bldP spid="32" grpId="0" animBg="1"/>
      <p:bldP spid="33" grpId="0" animBg="1"/>
      <p:bldP spid="38" grpId="0" animBg="1"/>
      <p:bldP spid="42" grpId="0" animBg="1"/>
      <p:bldP spid="46" grpId="0" animBg="1"/>
      <p:bldP spid="51" grpId="0" animBg="1"/>
      <p:bldP spid="53" grpId="0" animBg="1"/>
      <p:bldP spid="59" grpId="0" animBg="1"/>
      <p:bldP spid="62" grpId="0" animBg="1"/>
      <p:bldP spid="75" grpId="0" animBg="1"/>
      <p:bldP spid="78" grpId="0" animBg="1"/>
      <p:bldP spid="81" grpId="0" animBg="1"/>
      <p:bldP spid="66" grpId="0" animBg="1"/>
      <p:bldP spid="93" grpId="0" animBg="1"/>
      <p:bldP spid="94"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1" grpId="0" animBg="1"/>
      <p:bldP spid="64" grpId="0" animBg="1"/>
      <p:bldP spid="67" grpId="0" animBg="1"/>
      <p:bldP spid="68" grpId="0" animBg="1"/>
      <p:bldP spid="69" grpId="0" animBg="1"/>
      <p:bldP spid="21" grpId="0" animBg="1"/>
      <p:bldP spid="55" grpId="0" animBg="1"/>
      <p:bldP spid="37" grpId="0" animBg="1"/>
      <p:bldP spid="40" grpId="0" animBg="1"/>
    </p:bldLst>
  </p:timing>
</p:sldLayout>
</file>

<file path=ppt/slideLayouts/slideLayout579.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19125" y="290513"/>
            <a:ext cx="6391275" cy="635000"/>
          </a:xfrm>
        </p:spPr>
        <p:txBody>
          <a:bodyPr/>
          <a:lstStyle/>
          <a:p>
            <a:r>
              <a:rPr lang="en-US" smtClean="0"/>
              <a:t>Click to edit Master title style</a:t>
            </a:r>
            <a:endParaRPr lang="en-GB"/>
          </a:p>
        </p:txBody>
      </p:sp>
      <p:sp>
        <p:nvSpPr>
          <p:cNvPr id="3" name="Chart Placeholder 2"/>
          <p:cNvSpPr>
            <a:spLocks noGrp="1"/>
          </p:cNvSpPr>
          <p:nvPr>
            <p:ph type="chart" sz="half" idx="1"/>
          </p:nvPr>
        </p:nvSpPr>
        <p:spPr>
          <a:xfrm>
            <a:off x="966788" y="1546225"/>
            <a:ext cx="3656012" cy="5092700"/>
          </a:xfrm>
        </p:spPr>
        <p:txBody>
          <a:bodyPr/>
          <a:lstStyle/>
          <a:p>
            <a:pPr lvl="0"/>
            <a:endParaRPr lang="en-GB" noProof="0"/>
          </a:p>
        </p:txBody>
      </p:sp>
      <p:sp>
        <p:nvSpPr>
          <p:cNvPr id="4" name="Text Placeholder 3"/>
          <p:cNvSpPr>
            <a:spLocks noGrp="1"/>
          </p:cNvSpPr>
          <p:nvPr>
            <p:ph type="body" sz="half" idx="2"/>
          </p:nvPr>
        </p:nvSpPr>
        <p:spPr>
          <a:xfrm>
            <a:off x="4775200" y="1546225"/>
            <a:ext cx="3657600" cy="50927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fld id="{8AAB895D-EE4F-4776-AE15-5FBFA44D93AF}" type="datetime1">
              <a:rPr lang="en-GB">
                <a:solidFill>
                  <a:srgbClr val="00539B"/>
                </a:solidFill>
              </a:rPr>
              <a:pPr>
                <a:defRPr/>
              </a:pPr>
              <a:t>05/10/2020</a:t>
            </a:fld>
            <a:endParaRPr lang="en-GB">
              <a:solidFill>
                <a:srgbClr val="00539B"/>
              </a:solidFill>
            </a:endParaRPr>
          </a:p>
        </p:txBody>
      </p:sp>
    </p:spTree>
    <p:extLst>
      <p:ext uri="{BB962C8B-B14F-4D97-AF65-F5344CB8AC3E}">
        <p14:creationId xmlns:p14="http://schemas.microsoft.com/office/powerpoint/2010/main" val="501724449"/>
      </p:ext>
    </p:extLst>
  </p:cSld>
  <p:clrMapOvr>
    <a:masterClrMapping/>
  </p:clrMapOvr>
  <p:timing>
    <p:tnLst>
      <p:par>
        <p:cT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p:cSld name="45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Simple 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79230217"/>
      </p:ext>
    </p:extLst>
  </p:cSld>
  <p:clrMapOvr>
    <a:masterClrMapping/>
  </p:clrMapOvr>
  <p:timing>
    <p:tnLst>
      <p:par>
        <p:cT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5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dirty="0"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19138" y="1803400"/>
            <a:ext cx="7705725" cy="4321175"/>
          </a:xfrm>
        </p:spPr>
        <p:txBody>
          <a:bodyPr/>
          <a:lstStyle>
            <a:lvl1pPr>
              <a:defRPr sz="1600"/>
            </a:lvl1pPr>
            <a:lvl2pPr>
              <a:defRPr sz="1600"/>
            </a:lvl2pPr>
            <a:lvl3pPr>
              <a:defRPr sz="1600"/>
            </a:lvl3pPr>
            <a:lvl4pPr>
              <a:defRPr sz="16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1319399910"/>
      </p:ext>
    </p:extLst>
  </p:cSld>
  <p:clrMapOvr>
    <a:masterClrMapping/>
  </p:clrMapOvr>
  <p:timing>
    <p:tnLst>
      <p:par>
        <p:cTn id="1" dur="indefinite" restart="never" nodeType="tmRoot"/>
      </p:par>
    </p:tnLst>
  </p:timing>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6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0"/>
          </p:nvPr>
        </p:nvSpPr>
        <p:spPr>
          <a:xfrm>
            <a:off x="720725" y="1446213"/>
            <a:ext cx="7704138" cy="35718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1"/>
          </p:nvPr>
        </p:nvSpPr>
        <p:spPr>
          <a:xfrm>
            <a:off x="720725" y="2168525"/>
            <a:ext cx="7704138" cy="39560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3746056323"/>
      </p:ext>
    </p:extLst>
  </p:cSld>
  <p:clrMapOvr>
    <a:masterClrMapping/>
  </p:clrMapOvr>
  <p:timing>
    <p:tnLst>
      <p:par>
        <p:cTn id="1" dur="indefinite" restart="never" nodeType="tmRoot"/>
      </p:par>
    </p:tnLst>
  </p:timing>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Text Placeholder 4"/>
          <p:cNvSpPr>
            <a:spLocks noGrp="1"/>
          </p:cNvSpPr>
          <p:nvPr>
            <p:ph type="body" sz="quarter" idx="11"/>
          </p:nvPr>
        </p:nvSpPr>
        <p:spPr>
          <a:xfrm>
            <a:off x="719138" y="1446213"/>
            <a:ext cx="3605212"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7" name="Text Placeholder 6"/>
          <p:cNvSpPr>
            <a:spLocks noGrp="1"/>
          </p:cNvSpPr>
          <p:nvPr>
            <p:ph type="body" sz="quarter" idx="12"/>
          </p:nvPr>
        </p:nvSpPr>
        <p:spPr>
          <a:xfrm>
            <a:off x="4819650" y="1446213"/>
            <a:ext cx="3605213" cy="50339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279801802"/>
      </p:ext>
    </p:extLst>
  </p:cSld>
  <p:clrMapOvr>
    <a:masterClrMapping/>
  </p:clrMapOvr>
  <p:timing>
    <p:tnLst>
      <p:par>
        <p:cTn id="1" dur="indefinite" restart="never" nodeType="tmRoot"/>
      </p:par>
    </p:tnLst>
  </p:timing>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p:cSld name="46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charts, images, tables, smart art or video</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91253564"/>
      </p:ext>
    </p:extLst>
  </p:cSld>
  <p:clrMapOvr>
    <a:masterClrMapping/>
  </p:clrMapOvr>
  <p:timing>
    <p:tnLst>
      <p:par>
        <p:cTn id="1" dur="indefinite" restart="never" nodeType="tmRoot"/>
      </p:par>
    </p:tnLst>
  </p:timing>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text + chart - standard">
    <p:spTree>
      <p:nvGrpSpPr>
        <p:cNvPr id="1" name=""/>
        <p:cNvGrpSpPr/>
        <p:nvPr/>
      </p:nvGrpSpPr>
      <p:grpSpPr>
        <a:xfrm>
          <a:off x="0" y="0"/>
          <a:ext cx="0" cy="0"/>
          <a:chOff x="0" y="0"/>
          <a:chExt cx="0" cy="0"/>
        </a:xfrm>
      </p:grpSpPr>
      <p:sp>
        <p:nvSpPr>
          <p:cNvPr id="5" name="Round Same Side Corner Rectangle 4"/>
          <p:cNvSpPr/>
          <p:nvPr userDrawn="1"/>
        </p:nvSpPr>
        <p:spPr>
          <a:xfrm>
            <a:off x="4819650" y="2160587"/>
            <a:ext cx="3579813"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3605212"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108802380"/>
      </p:ext>
    </p:extLst>
  </p:cSld>
  <p:clrMapOvr>
    <a:masterClrMapping/>
  </p:clrMapOvr>
  <p:timing>
    <p:tnLst>
      <p:par>
        <p:cTn id="1" dur="indefinite" restart="never" nodeType="tmRoot"/>
      </p:par>
    </p:tnLst>
  </p:timing>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1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 name="Round Same Side Corner Rectangle 9"/>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4" name="Content Placeholder 8"/>
          <p:cNvSpPr>
            <a:spLocks noGrp="1"/>
          </p:cNvSpPr>
          <p:nvPr>
            <p:ph sz="quarter" idx="18" hasCustomPrompt="1"/>
          </p:nvPr>
        </p:nvSpPr>
        <p:spPr>
          <a:xfrm>
            <a:off x="4819650" y="2160588"/>
            <a:ext cx="3579813"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671819490"/>
      </p:ext>
    </p:extLst>
  </p:cSld>
  <p:clrMapOvr>
    <a:masterClrMapping/>
  </p:clrMapOvr>
  <p:timing>
    <p:tnLst>
      <p:par>
        <p:cTn id="1" dur="indefinite" restart="never" nodeType="tmRoot"/>
      </p:par>
    </p:tnLst>
  </p:timing>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2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3" name="Round Same Side Corner Rectangle 12"/>
          <p:cNvSpPr/>
          <p:nvPr userDrawn="1"/>
        </p:nvSpPr>
        <p:spPr>
          <a:xfrm>
            <a:off x="4819649" y="2160587"/>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720725" y="2160588"/>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720725" y="2879725"/>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22" name="Text Placeholder 3"/>
          <p:cNvSpPr>
            <a:spLocks noGrp="1"/>
          </p:cNvSpPr>
          <p:nvPr>
            <p:ph type="body" sz="quarter" idx="18"/>
          </p:nvPr>
        </p:nvSpPr>
        <p:spPr>
          <a:xfrm>
            <a:off x="4950220" y="2312988"/>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23" name="Content Placeholder 8"/>
          <p:cNvSpPr>
            <a:spLocks noGrp="1"/>
          </p:cNvSpPr>
          <p:nvPr>
            <p:ph sz="quarter" idx="19" hasCustomPrompt="1"/>
          </p:nvPr>
        </p:nvSpPr>
        <p:spPr>
          <a:xfrm>
            <a:off x="4819650" y="2879725"/>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124442241"/>
      </p:ext>
    </p:extLst>
  </p:cSld>
  <p:clrMapOvr>
    <a:masterClrMapping/>
  </p:clrMapOvr>
  <p:timing>
    <p:tnLst>
      <p:par>
        <p:cTn id="1" dur="indefinite" restart="never" nodeType="tmRoot"/>
      </p:par>
    </p:tnLst>
  </p:timing>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7" name="Text Placeholder 5"/>
          <p:cNvSpPr>
            <a:spLocks noGrp="1"/>
          </p:cNvSpPr>
          <p:nvPr>
            <p:ph type="body" sz="quarter" idx="17"/>
          </p:nvPr>
        </p:nvSpPr>
        <p:spPr>
          <a:xfrm>
            <a:off x="4803774" y="2178844"/>
            <a:ext cx="3603625" cy="431958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3843047576"/>
      </p:ext>
    </p:extLst>
  </p:cSld>
  <p:clrMapOvr>
    <a:masterClrMapping/>
  </p:clrMapOvr>
  <p:timing>
    <p:tnLst>
      <p:par>
        <p:cTn id="1" dur="indefinite" restart="never" nodeType="tmRoot"/>
      </p:par>
    </p:tnLst>
  </p:timing>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1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8"/>
          <p:cNvSpPr>
            <a:spLocks noGrp="1"/>
          </p:cNvSpPr>
          <p:nvPr>
            <p:ph sz="quarter" idx="19" hasCustomPrompt="1"/>
          </p:nvPr>
        </p:nvSpPr>
        <p:spPr>
          <a:xfrm>
            <a:off x="719136" y="2178844"/>
            <a:ext cx="3579813" cy="4267199"/>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03281450"/>
      </p:ext>
    </p:extLst>
  </p:cSld>
  <p:clrMapOvr>
    <a:masterClrMapping/>
  </p:clrMapOvr>
  <p:timing>
    <p:tnLst>
      <p:par>
        <p:cTn id="1" dur="indefinite" restart="never" nodeType="tmRoot"/>
      </p:par>
    </p:tnLst>
  </p:timing>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4_Chart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5" name="Round Same Side Corner Rectangle 14"/>
          <p:cNvSpPr/>
          <p:nvPr userDrawn="1"/>
        </p:nvSpPr>
        <p:spPr>
          <a:xfrm>
            <a:off x="719135" y="2145505"/>
            <a:ext cx="3605215"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16" name="Text Placeholder 3"/>
          <p:cNvSpPr>
            <a:spLocks noGrp="1"/>
          </p:cNvSpPr>
          <p:nvPr>
            <p:ph type="body" sz="quarter" idx="16"/>
          </p:nvPr>
        </p:nvSpPr>
        <p:spPr>
          <a:xfrm>
            <a:off x="4803774" y="2178844"/>
            <a:ext cx="3603625" cy="719137"/>
          </a:xfrm>
        </p:spPr>
        <p:txBody>
          <a:bodyPr/>
          <a:lstStyle>
            <a:lvl1pPr>
              <a:defRPr>
                <a:latin typeface="Franklin Gothic Medium" panose="020B0603020102020204" pitchFamily="34" charset="0"/>
              </a:defRPr>
            </a:lvl1pPr>
          </a:lstStyle>
          <a:p>
            <a:pPr lvl="0"/>
            <a:r>
              <a:rPr lang="en-US" dirty="0" smtClean="0"/>
              <a:t>Click to edit Master text styles</a:t>
            </a:r>
          </a:p>
        </p:txBody>
      </p:sp>
      <p:sp>
        <p:nvSpPr>
          <p:cNvPr id="17" name="Text Placeholder 5"/>
          <p:cNvSpPr>
            <a:spLocks noGrp="1"/>
          </p:cNvSpPr>
          <p:nvPr>
            <p:ph type="body" sz="quarter" idx="17"/>
          </p:nvPr>
        </p:nvSpPr>
        <p:spPr>
          <a:xfrm>
            <a:off x="4803774" y="2897981"/>
            <a:ext cx="3603625" cy="36004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3"/>
          <p:cNvSpPr>
            <a:spLocks noGrp="1"/>
          </p:cNvSpPr>
          <p:nvPr>
            <p:ph type="body" sz="quarter" idx="18"/>
          </p:nvPr>
        </p:nvSpPr>
        <p:spPr>
          <a:xfrm>
            <a:off x="849706" y="2297906"/>
            <a:ext cx="3329348" cy="566737"/>
          </a:xfrm>
        </p:spPr>
        <p:txBody>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19" name="Content Placeholder 8"/>
          <p:cNvSpPr>
            <a:spLocks noGrp="1"/>
          </p:cNvSpPr>
          <p:nvPr>
            <p:ph sz="quarter" idx="19" hasCustomPrompt="1"/>
          </p:nvPr>
        </p:nvSpPr>
        <p:spPr>
          <a:xfrm>
            <a:off x="719136" y="2864643"/>
            <a:ext cx="3579813" cy="3581400"/>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2000084078"/>
      </p:ext>
    </p:extLst>
  </p:cSld>
  <p:clrMapOvr>
    <a:masterClrMapping/>
  </p:clrMapOvr>
  <p:timing>
    <p:tnLst>
      <p:par>
        <p:cT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text + large chart">
    <p:spTree>
      <p:nvGrpSpPr>
        <p:cNvPr id="1" name=""/>
        <p:cNvGrpSpPr/>
        <p:nvPr/>
      </p:nvGrpSpPr>
      <p:grpSpPr>
        <a:xfrm>
          <a:off x="0" y="0"/>
          <a:ext cx="0" cy="0"/>
          <a:chOff x="0" y="0"/>
          <a:chExt cx="0" cy="0"/>
        </a:xfrm>
      </p:grpSpPr>
      <p:sp>
        <p:nvSpPr>
          <p:cNvPr id="5" name="Round Same Side Corner Rectangle 4"/>
          <p:cNvSpPr/>
          <p:nvPr userDrawn="1"/>
        </p:nvSpPr>
        <p:spPr>
          <a:xfrm>
            <a:off x="3609976" y="2160587"/>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719138" y="2168525"/>
            <a:ext cx="2519361"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609976" y="2160588"/>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4253664855"/>
      </p:ext>
    </p:extLst>
  </p:cSld>
  <p:clrMapOvr>
    <a:masterClrMapping/>
  </p:clrMapOvr>
  <p:timing>
    <p:tnLst>
      <p:par>
        <p:cT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large chart + text">
    <p:spTree>
      <p:nvGrpSpPr>
        <p:cNvPr id="1" name=""/>
        <p:cNvGrpSpPr/>
        <p:nvPr/>
      </p:nvGrpSpPr>
      <p:grpSpPr>
        <a:xfrm>
          <a:off x="0" y="0"/>
          <a:ext cx="0" cy="0"/>
          <a:chOff x="0" y="0"/>
          <a:chExt cx="0" cy="0"/>
        </a:xfrm>
      </p:grpSpPr>
      <p:sp>
        <p:nvSpPr>
          <p:cNvPr id="5" name="Round Same Side Corner Rectangle 4"/>
          <p:cNvSpPr/>
          <p:nvPr userDrawn="1"/>
        </p:nvSpPr>
        <p:spPr>
          <a:xfrm>
            <a:off x="387350" y="2170906"/>
            <a:ext cx="4789488" cy="4300538"/>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6"/>
          </p:nvPr>
        </p:nvSpPr>
        <p:spPr>
          <a:xfrm>
            <a:off x="5535614" y="2162175"/>
            <a:ext cx="2884486" cy="431800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9" name="Content Placeholder 8"/>
          <p:cNvSpPr>
            <a:spLocks noGrp="1"/>
          </p:cNvSpPr>
          <p:nvPr>
            <p:ph sz="quarter" idx="17" hasCustomPrompt="1"/>
          </p:nvPr>
        </p:nvSpPr>
        <p:spPr>
          <a:xfrm>
            <a:off x="376238" y="2157412"/>
            <a:ext cx="4789488" cy="4300537"/>
          </a:xfrm>
        </p:spPr>
        <p:txBody>
          <a:bodyPr/>
          <a:lstStyle>
            <a:lvl5pPr marL="0" indent="0">
              <a:defRPr baseline="0">
                <a:latin typeface="Franklin Gothic Book" panose="020B0503020102020204" pitchFamily="34" charset="0"/>
              </a:defRPr>
            </a:lvl5pPr>
          </a:lstStyle>
          <a:p>
            <a:pPr lvl="4"/>
            <a:r>
              <a:rPr lang="en-GB" dirty="0" smtClean="0"/>
              <a:t>Click icon to insert object</a:t>
            </a:r>
            <a:endParaRPr lang="en-GB" dirty="0"/>
          </a:p>
        </p:txBody>
      </p:sp>
    </p:spTree>
    <p:extLst>
      <p:ext uri="{BB962C8B-B14F-4D97-AF65-F5344CB8AC3E}">
        <p14:creationId xmlns:p14="http://schemas.microsoft.com/office/powerpoint/2010/main" val="1739113285"/>
      </p:ext>
    </p:extLst>
  </p:cSld>
  <p:clrMapOvr>
    <a:masterClrMapping/>
  </p:clrMapOvr>
  <p:timing>
    <p:tnLst>
      <p:par>
        <p:cTn id="1" dur="indefinite" restart="never" nodeType="tmRoot"/>
      </p:par>
    </p:tnLst>
  </p:timing>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Chart + chart">
    <p:spTree>
      <p:nvGrpSpPr>
        <p:cNvPr id="1" name=""/>
        <p:cNvGrpSpPr/>
        <p:nvPr/>
      </p:nvGrpSpPr>
      <p:grpSpPr>
        <a:xfrm>
          <a:off x="0" y="0"/>
          <a:ext cx="0" cy="0"/>
          <a:chOff x="0" y="0"/>
          <a:chExt cx="0" cy="0"/>
        </a:xfrm>
      </p:grpSpPr>
      <p:sp>
        <p:nvSpPr>
          <p:cNvPr id="5" name="Round Same Side Corner Rectangle 4"/>
          <p:cNvSpPr/>
          <p:nvPr userDrawn="1"/>
        </p:nvSpPr>
        <p:spPr>
          <a:xfrm>
            <a:off x="720724" y="2168525"/>
            <a:ext cx="3598861" cy="4292599"/>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159700"/>
            <a:ext cx="3605213" cy="4300537"/>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Content Placeholder 3"/>
          <p:cNvSpPr>
            <a:spLocks noGrp="1"/>
          </p:cNvSpPr>
          <p:nvPr>
            <p:ph sz="quarter" idx="10" hasCustomPrompt="1"/>
          </p:nvPr>
        </p:nvSpPr>
        <p:spPr>
          <a:xfrm>
            <a:off x="719138" y="2159000"/>
            <a:ext cx="3600450" cy="4327525"/>
          </a:xfrm>
        </p:spPr>
        <p:txBody>
          <a:bodyPr/>
          <a:lstStyle>
            <a:lvl1pPr>
              <a:defRPr baseline="0"/>
            </a:lvl1pPr>
          </a:lstStyle>
          <a:p>
            <a:pPr lvl="0"/>
            <a:r>
              <a:rPr lang="en-US" dirty="0" smtClean="0"/>
              <a:t>Click icon to insert object</a:t>
            </a:r>
          </a:p>
        </p:txBody>
      </p:sp>
      <p:sp>
        <p:nvSpPr>
          <p:cNvPr id="13" name="Content Placeholder 3"/>
          <p:cNvSpPr>
            <a:spLocks noGrp="1"/>
          </p:cNvSpPr>
          <p:nvPr>
            <p:ph sz="quarter" idx="11" hasCustomPrompt="1"/>
          </p:nvPr>
        </p:nvSpPr>
        <p:spPr>
          <a:xfrm>
            <a:off x="4819650" y="2159000"/>
            <a:ext cx="3600450" cy="4327525"/>
          </a:xfrm>
        </p:spPr>
        <p:txBody>
          <a:bodyPr/>
          <a:lstStyle>
            <a:lvl1pPr>
              <a:defRPr baseline="0"/>
            </a:lvl1pPr>
          </a:lstStyle>
          <a:p>
            <a:pPr lvl="0"/>
            <a:r>
              <a:rPr lang="en-US" dirty="0" smtClean="0"/>
              <a:t>Click icon to insert object</a:t>
            </a:r>
          </a:p>
        </p:txBody>
      </p:sp>
    </p:spTree>
    <p:extLst>
      <p:ext uri="{BB962C8B-B14F-4D97-AF65-F5344CB8AC3E}">
        <p14:creationId xmlns:p14="http://schemas.microsoft.com/office/powerpoint/2010/main" val="3359025526"/>
      </p:ext>
    </p:extLst>
  </p:cSld>
  <p:clrMapOvr>
    <a:masterClrMapping/>
  </p:clrMapOvr>
  <p:timing>
    <p:tnLst>
      <p:par>
        <p:cTn id="1" dur="indefinite" restart="never" nodeType="tmRoot"/>
      </p:par>
    </p:tnLst>
  </p:timing>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Chart + chart - with titles">
    <p:spTree>
      <p:nvGrpSpPr>
        <p:cNvPr id="1" name=""/>
        <p:cNvGrpSpPr/>
        <p:nvPr/>
      </p:nvGrpSpPr>
      <p:grpSpPr>
        <a:xfrm>
          <a:off x="0" y="0"/>
          <a:ext cx="0" cy="0"/>
          <a:chOff x="0" y="0"/>
          <a:chExt cx="0" cy="0"/>
        </a:xfrm>
      </p:grpSpPr>
      <p:sp>
        <p:nvSpPr>
          <p:cNvPr id="5" name="Round Same Side Corner Rectangle 4"/>
          <p:cNvSpPr/>
          <p:nvPr userDrawn="1"/>
        </p:nvSpPr>
        <p:spPr>
          <a:xfrm>
            <a:off x="720725" y="2527301"/>
            <a:ext cx="3598861" cy="3933823"/>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101" name="Straight Connector 100"/>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70A5BBD-BD63-F344-B625-7C085C238913}" type="datetime3">
              <a:rPr lang="en-GB" smtClean="0">
                <a:solidFill>
                  <a:srgbClr val="00539B"/>
                </a:solidFill>
              </a:rPr>
              <a:pPr/>
              <a:t>5 October, 2020</a:t>
            </a:fld>
            <a:endParaRPr lang="en-GB" dirty="0">
              <a:solidFill>
                <a:srgbClr val="00539B"/>
              </a:solidFill>
            </a:endParaRPr>
          </a:p>
        </p:txBody>
      </p:sp>
      <p:sp>
        <p:nvSpPr>
          <p:cNvPr id="10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4" name="Round Same Side Corner Rectangle 103"/>
          <p:cNvSpPr/>
          <p:nvPr userDrawn="1"/>
        </p:nvSpPr>
        <p:spPr>
          <a:xfrm>
            <a:off x="4819650" y="2527301"/>
            <a:ext cx="3605213" cy="3932936"/>
          </a:xfrm>
          <a:prstGeom prst="round2SameRect">
            <a:avLst>
              <a:gd name="adj1" fmla="val 2774"/>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4" name="Text Placeholder 3"/>
          <p:cNvSpPr>
            <a:spLocks noGrp="1"/>
          </p:cNvSpPr>
          <p:nvPr>
            <p:ph type="body" sz="quarter" idx="20" hasCustomPrompt="1"/>
          </p:nvPr>
        </p:nvSpPr>
        <p:spPr>
          <a:xfrm>
            <a:off x="708025" y="1803401"/>
            <a:ext cx="7716838" cy="723900"/>
          </a:xfrm>
        </p:spPr>
        <p:txBody>
          <a:bodyPr/>
          <a:lstStyle>
            <a:lvl1pPr>
              <a:defRPr/>
            </a:lvl1pPr>
          </a:lstStyle>
          <a:p>
            <a:pPr lvl="0"/>
            <a:r>
              <a:rPr lang="en-US" dirty="0" smtClean="0"/>
              <a:t>Short intro text</a:t>
            </a:r>
          </a:p>
        </p:txBody>
      </p:sp>
      <p:sp>
        <p:nvSpPr>
          <p:cNvPr id="7" name="Text Placeholder 6"/>
          <p:cNvSpPr>
            <a:spLocks noGrp="1"/>
          </p:cNvSpPr>
          <p:nvPr>
            <p:ph type="body" sz="quarter" idx="21" hasCustomPrompt="1"/>
          </p:nvPr>
        </p:nvSpPr>
        <p:spPr>
          <a:xfrm>
            <a:off x="850900" y="2641600"/>
            <a:ext cx="3111500" cy="2444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18" name="Text Placeholder 6"/>
          <p:cNvSpPr>
            <a:spLocks noGrp="1"/>
          </p:cNvSpPr>
          <p:nvPr>
            <p:ph type="body" sz="quarter" idx="22" hasCustomPrompt="1"/>
          </p:nvPr>
        </p:nvSpPr>
        <p:spPr>
          <a:xfrm>
            <a:off x="5073649" y="2616200"/>
            <a:ext cx="3111500" cy="269875"/>
          </a:xfrm>
        </p:spPr>
        <p:txBody>
          <a:bodyPr/>
          <a:lstStyle>
            <a:lvl1pPr>
              <a:defRPr sz="1600" baseline="0">
                <a:latin typeface="Franklin Gothic Medium" panose="020B0603020102020204" pitchFamily="34" charset="0"/>
              </a:defRPr>
            </a:lvl1pPr>
          </a:lstStyle>
          <a:p>
            <a:pPr lvl="0"/>
            <a:r>
              <a:rPr lang="en-US" dirty="0" smtClean="0"/>
              <a:t>Chart title</a:t>
            </a:r>
          </a:p>
        </p:txBody>
      </p:sp>
      <p:sp>
        <p:nvSpPr>
          <p:cNvPr id="9" name="Content Placeholder 8"/>
          <p:cNvSpPr>
            <a:spLocks noGrp="1"/>
          </p:cNvSpPr>
          <p:nvPr>
            <p:ph sz="quarter" idx="23"/>
          </p:nvPr>
        </p:nvSpPr>
        <p:spPr>
          <a:xfrm>
            <a:off x="720725" y="2886075"/>
            <a:ext cx="3603625" cy="3575050"/>
          </a:xfrm>
        </p:spPr>
        <p:txBody>
          <a:bodyPr/>
          <a:lstStyle>
            <a:lvl1pPr>
              <a:defRPr sz="1600"/>
            </a:lvl1pPr>
          </a:lstStyle>
          <a:p>
            <a:pPr lvl="0"/>
            <a:r>
              <a:rPr lang="en-US" dirty="0" smtClean="0"/>
              <a:t>Click to edit Master text styles</a:t>
            </a:r>
          </a:p>
        </p:txBody>
      </p:sp>
      <p:sp>
        <p:nvSpPr>
          <p:cNvPr id="21" name="Content Placeholder 8"/>
          <p:cNvSpPr>
            <a:spLocks noGrp="1"/>
          </p:cNvSpPr>
          <p:nvPr>
            <p:ph sz="quarter" idx="24"/>
          </p:nvPr>
        </p:nvSpPr>
        <p:spPr>
          <a:xfrm>
            <a:off x="4822825" y="2885187"/>
            <a:ext cx="3603625" cy="3575050"/>
          </a:xfrm>
        </p:spPr>
        <p:txBody>
          <a:bodyPr/>
          <a:lstStyle>
            <a:lvl1pPr>
              <a:defRPr sz="1600"/>
            </a:lvl1pPr>
          </a:lstStyle>
          <a:p>
            <a:pPr lvl="0"/>
            <a:r>
              <a:rPr lang="en-US" dirty="0" smtClean="0"/>
              <a:t>Click to edit Master text styles</a:t>
            </a:r>
          </a:p>
        </p:txBody>
      </p:sp>
    </p:spTree>
    <p:extLst>
      <p:ext uri="{BB962C8B-B14F-4D97-AF65-F5344CB8AC3E}">
        <p14:creationId xmlns:p14="http://schemas.microsoft.com/office/powerpoint/2010/main" val="2085042127"/>
      </p:ext>
    </p:extLst>
  </p:cSld>
  <p:clrMapOvr>
    <a:masterClrMapping/>
  </p:clrMapOvr>
  <p:timing>
    <p:tnLst>
      <p:par>
        <p:cTn id="1" dur="indefinite" restart="never" nodeType="tmRoot"/>
      </p:par>
    </p:tnLst>
  </p:timing>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2_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a:lvl1pPr>
          </a:lstStyle>
          <a:p>
            <a:pPr lvl="0"/>
            <a:r>
              <a:rPr lang="en-US" dirty="0" smtClean="0"/>
              <a:t>Click icon to add object</a:t>
            </a:r>
          </a:p>
        </p:txBody>
      </p:sp>
    </p:spTree>
    <p:extLst>
      <p:ext uri="{BB962C8B-B14F-4D97-AF65-F5344CB8AC3E}">
        <p14:creationId xmlns:p14="http://schemas.microsoft.com/office/powerpoint/2010/main" val="1393812439"/>
      </p:ext>
    </p:extLst>
  </p:cSld>
  <p:clrMapOvr>
    <a:masterClrMapping/>
  </p:clrMapOvr>
  <p:timing>
    <p:tnLst>
      <p:par>
        <p:cTn id="1" dur="indefinite" restart="never" nodeType="tmRoot"/>
      </p:par>
    </p:tnLst>
  </p:timing>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Single chart">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400"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0" hasCustomPrompt="1"/>
          </p:nvPr>
        </p:nvSpPr>
        <p:spPr>
          <a:xfrm>
            <a:off x="376238" y="2168525"/>
            <a:ext cx="8407400" cy="4292600"/>
          </a:xfrm>
        </p:spPr>
        <p:txBody>
          <a:bodyPr/>
          <a:lstStyle>
            <a:lvl1pPr>
              <a:defRPr baseline="0"/>
            </a:lvl1pPr>
          </a:lstStyle>
          <a:p>
            <a:pPr lvl="0"/>
            <a:r>
              <a:rPr lang="en-US" dirty="0" smtClean="0"/>
              <a:t>Click icon to add object</a:t>
            </a:r>
          </a:p>
        </p:txBody>
      </p:sp>
    </p:spTree>
    <p:extLst>
      <p:ext uri="{BB962C8B-B14F-4D97-AF65-F5344CB8AC3E}">
        <p14:creationId xmlns:p14="http://schemas.microsoft.com/office/powerpoint/2010/main" val="324406107"/>
      </p:ext>
    </p:extLst>
  </p:cSld>
  <p:clrMapOvr>
    <a:masterClrMapping/>
  </p:clrMapOvr>
  <p:timing>
    <p:tnLst>
      <p:par>
        <p:cTn id="1" dur="indefinite" restart="never" nodeType="tmRoot"/>
      </p:par>
    </p:tnLst>
  </p:timing>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Single chart - with title">
    <p:spTree>
      <p:nvGrpSpPr>
        <p:cNvPr id="1" name=""/>
        <p:cNvGrpSpPr/>
        <p:nvPr/>
      </p:nvGrpSpPr>
      <p:grpSpPr>
        <a:xfrm>
          <a:off x="0" y="0"/>
          <a:ext cx="0" cy="0"/>
          <a:chOff x="0" y="0"/>
          <a:chExt cx="0" cy="0"/>
        </a:xfrm>
      </p:grpSpPr>
      <p:sp>
        <p:nvSpPr>
          <p:cNvPr id="4" name="Round Same Side Corner Rectangle 3"/>
          <p:cNvSpPr/>
          <p:nvPr userDrawn="1"/>
        </p:nvSpPr>
        <p:spPr>
          <a:xfrm>
            <a:off x="376238" y="2160587"/>
            <a:ext cx="8407399" cy="4300537"/>
          </a:xfrm>
          <a:prstGeom prst="round2SameRect">
            <a:avLst>
              <a:gd name="adj1" fmla="val 2789"/>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cxnSp>
        <p:nvCxnSpPr>
          <p:cNvPr id="98" name="Straight Connector 97"/>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F7334817-FF7C-6948-966F-8ECFBE662A14}"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5" name="Content Placeholder 4"/>
          <p:cNvSpPr>
            <a:spLocks noGrp="1"/>
          </p:cNvSpPr>
          <p:nvPr>
            <p:ph sz="quarter" idx="17" hasCustomPrompt="1"/>
          </p:nvPr>
        </p:nvSpPr>
        <p:spPr>
          <a:xfrm>
            <a:off x="376238" y="2881311"/>
            <a:ext cx="8407400" cy="3605214"/>
          </a:xfrm>
        </p:spPr>
        <p:txBody>
          <a:bodyPr/>
          <a:lstStyle>
            <a:lvl1pPr>
              <a:defRPr baseline="0"/>
            </a:lvl1pPr>
          </a:lstStyle>
          <a:p>
            <a:pPr lvl="0"/>
            <a:r>
              <a:rPr lang="en-US" dirty="0" smtClean="0"/>
              <a:t>Click icon to add object</a:t>
            </a:r>
          </a:p>
        </p:txBody>
      </p:sp>
      <p:sp>
        <p:nvSpPr>
          <p:cNvPr id="7" name="Text Placeholder 6"/>
          <p:cNvSpPr>
            <a:spLocks noGrp="1"/>
          </p:cNvSpPr>
          <p:nvPr>
            <p:ph type="body" sz="quarter" idx="18" hasCustomPrompt="1"/>
          </p:nvPr>
        </p:nvSpPr>
        <p:spPr>
          <a:xfrm>
            <a:off x="720725" y="2273300"/>
            <a:ext cx="7704138" cy="608013"/>
          </a:xfrm>
        </p:spPr>
        <p:txBody>
          <a:bodyPr/>
          <a:lstStyle>
            <a:lvl1pPr>
              <a:defRPr sz="1800">
                <a:latin typeface="Franklin Gothic Medium" panose="020B0603020102020204" pitchFamily="34" charset="0"/>
              </a:defRPr>
            </a:lvl1pPr>
          </a:lstStyle>
          <a:p>
            <a:pPr lvl="0"/>
            <a:r>
              <a:rPr lang="en-US" dirty="0" smtClean="0"/>
              <a:t>Chart title</a:t>
            </a:r>
          </a:p>
        </p:txBody>
      </p:sp>
    </p:spTree>
    <p:extLst>
      <p:ext uri="{BB962C8B-B14F-4D97-AF65-F5344CB8AC3E}">
        <p14:creationId xmlns:p14="http://schemas.microsoft.com/office/powerpoint/2010/main" val="3821127540"/>
      </p:ext>
    </p:extLst>
  </p:cSld>
  <p:clrMapOvr>
    <a:masterClrMapping/>
  </p:clrMapOvr>
  <p:timing>
    <p:tnLst>
      <p:par>
        <p:cTn id="1" dur="indefinite" restart="never" nodeType="tmRoot"/>
      </p:par>
    </p:tnLst>
  </p:timing>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p:cSld name="47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complex text</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40581000"/>
      </p:ext>
    </p:extLst>
  </p:cSld>
  <p:clrMapOvr>
    <a:masterClrMapping/>
  </p:clrMapOvr>
  <p:timing>
    <p:tnLst>
      <p:par>
        <p:cTn id="1" dur="indefinite" restart="never" nodeType="tmRoot"/>
      </p:par>
    </p:tnLst>
  </p:timing>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6" name="Round Same Side Corner Rectangle 5"/>
          <p:cNvSpPr/>
          <p:nvPr userDrawn="1"/>
        </p:nvSpPr>
        <p:spPr>
          <a:xfrm>
            <a:off x="4319585" y="2160586"/>
            <a:ext cx="4319983" cy="4319413"/>
          </a:xfrm>
          <a:prstGeom prst="round2SameRect">
            <a:avLst>
              <a:gd name="adj1" fmla="val 3390"/>
              <a:gd name="adj2" fmla="val 0"/>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6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6478586" y="4833942"/>
            <a:ext cx="1800982" cy="1286058"/>
          </a:xfrm>
          <a:prstGeom prst="roundRect">
            <a:avLst>
              <a:gd name="adj" fmla="val 10702"/>
            </a:avLst>
          </a:prstGeom>
        </p:spPr>
        <p:txBody>
          <a:bodyPr/>
          <a:lstStyle/>
          <a:p>
            <a:pPr lvl="0"/>
            <a:r>
              <a:rPr lang="en-US" noProof="0" dirty="0" smtClean="0"/>
              <a:t>Click icon to add picture</a:t>
            </a:r>
            <a:endParaRPr lang="en-GB" noProof="0" dirty="0"/>
          </a:p>
        </p:txBody>
      </p:sp>
      <p:pic>
        <p:nvPicPr>
          <p:cNvPr id="7" name="Picture 6" descr="inverted commas closed.png"/>
          <p:cNvPicPr>
            <a:picLocks noChangeAspect="1"/>
          </p:cNvPicPr>
          <p:nvPr userDrawn="1"/>
        </p:nvPicPr>
        <p:blipFill rotWithShape="1">
          <a:blip r:embed="rId3" cstate="email">
            <a:lum bright="70000" contrast="-70000"/>
            <a:extLst>
              <a:ext uri="{28A0092B-C50C-407E-A947-70E740481C1C}">
                <a14:useLocalDpi xmlns:a14="http://schemas.microsoft.com/office/drawing/2010/main" val="0"/>
              </a:ext>
            </a:extLst>
          </a:blip>
          <a:srcRect l="26489" t="54153" r="29554" b="26824"/>
          <a:stretch/>
        </p:blipFill>
        <p:spPr>
          <a:xfrm>
            <a:off x="7517819" y="3519690"/>
            <a:ext cx="762020" cy="542668"/>
          </a:xfrm>
          <a:prstGeom prst="rect">
            <a:avLst/>
          </a:prstGeom>
        </p:spPr>
      </p:pic>
      <p:pic>
        <p:nvPicPr>
          <p:cNvPr id="8" name="Picture 7" descr="inverted commas open.png"/>
          <p:cNvPicPr>
            <a:picLocks noChangeAspect="1"/>
          </p:cNvPicPr>
          <p:nvPr userDrawn="1"/>
        </p:nvPicPr>
        <p:blipFill rotWithShape="1">
          <a:blip r:embed="rId4" cstate="email">
            <a:lum bright="70000" contrast="-70000"/>
            <a:extLst>
              <a:ext uri="{28A0092B-C50C-407E-A947-70E740481C1C}">
                <a14:useLocalDpi xmlns:a14="http://schemas.microsoft.com/office/drawing/2010/main" val="0"/>
              </a:ext>
            </a:extLst>
          </a:blip>
          <a:srcRect l="29337" t="27276" r="30702" b="54153"/>
          <a:stretch/>
        </p:blipFill>
        <p:spPr>
          <a:xfrm>
            <a:off x="4678162" y="2348593"/>
            <a:ext cx="692748" cy="531132"/>
          </a:xfrm>
          <a:prstGeom prst="rect">
            <a:avLst/>
          </a:prstGeom>
        </p:spPr>
      </p:pic>
      <p:sp>
        <p:nvSpPr>
          <p:cNvPr id="13" name="Text Placeholder 6"/>
          <p:cNvSpPr>
            <a:spLocks noGrp="1"/>
          </p:cNvSpPr>
          <p:nvPr>
            <p:ph type="body" sz="quarter" idx="15"/>
          </p:nvPr>
        </p:nvSpPr>
        <p:spPr>
          <a:xfrm>
            <a:off x="5038723" y="2520950"/>
            <a:ext cx="2881313" cy="1449578"/>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2" name="Text Placeholder 6"/>
          <p:cNvSpPr>
            <a:spLocks noGrp="1"/>
          </p:cNvSpPr>
          <p:nvPr>
            <p:ph type="body" sz="quarter" idx="14"/>
          </p:nvPr>
        </p:nvSpPr>
        <p:spPr>
          <a:xfrm>
            <a:off x="717550" y="2160587"/>
            <a:ext cx="324008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715391084"/>
      </p:ext>
    </p:extLst>
  </p:cSld>
  <p:clrMapOvr>
    <a:masterClrMapping/>
  </p:clrMapOvr>
  <p:timing>
    <p:tnLst>
      <p:par>
        <p:cTn id="1" dur="indefinite" restart="never" nodeType="tmRoot"/>
      </p:par>
    </p:tnLst>
  </p:timing>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6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0" y="2160588"/>
            <a:ext cx="3240085"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5" name="Text Placeholder 6"/>
          <p:cNvSpPr>
            <a:spLocks noGrp="1"/>
          </p:cNvSpPr>
          <p:nvPr>
            <p:ph type="body" sz="quarter" idx="17"/>
          </p:nvPr>
        </p:nvSpPr>
        <p:spPr>
          <a:xfrm>
            <a:off x="4678361" y="2160588"/>
            <a:ext cx="3602036" cy="3779411"/>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707807114"/>
      </p:ext>
    </p:extLst>
  </p:cSld>
  <p:clrMapOvr>
    <a:masterClrMapping/>
  </p:clrMapOvr>
  <p:timing>
    <p:tnLst>
      <p:par>
        <p:cTn id="1" dur="indefinite" restart="never" nodeType="tmRoot"/>
      </p:par>
    </p:tnLst>
  </p:timing>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5_text + char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p:cNvSpPr>
            <a:spLocks noGrp="1"/>
          </p:cNvSpPr>
          <p:nvPr>
            <p:ph type="body" sz="quarter" idx="13"/>
          </p:nvPr>
        </p:nvSpPr>
        <p:spPr>
          <a:xfrm>
            <a:off x="717551" y="2879725"/>
            <a:ext cx="3240086"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6178F0A-3EE0-4B48-8395-CF38F4590226}"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p:cNvSpPr>
            <a:spLocks noGrp="1"/>
          </p:cNvSpPr>
          <p:nvPr>
            <p:ph type="body" sz="quarter" idx="16"/>
          </p:nvPr>
        </p:nvSpPr>
        <p:spPr>
          <a:xfrm>
            <a:off x="720725" y="2340519"/>
            <a:ext cx="3236517"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105" name="Text Placeholder 6"/>
          <p:cNvSpPr>
            <a:spLocks noGrp="1"/>
          </p:cNvSpPr>
          <p:nvPr>
            <p:ph type="body" sz="quarter" idx="17"/>
          </p:nvPr>
        </p:nvSpPr>
        <p:spPr>
          <a:xfrm>
            <a:off x="4678361" y="2879725"/>
            <a:ext cx="3241675" cy="3060273"/>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06" name="Text Placeholder 6"/>
          <p:cNvSpPr>
            <a:spLocks noGrp="1"/>
          </p:cNvSpPr>
          <p:nvPr>
            <p:ph type="body" sz="quarter" idx="18"/>
          </p:nvPr>
        </p:nvSpPr>
        <p:spPr>
          <a:xfrm>
            <a:off x="4681536" y="2340519"/>
            <a:ext cx="3238103" cy="360862"/>
          </a:xfrm>
          <a:prstGeom prst="rect">
            <a:avLst/>
          </a:prstGeom>
        </p:spPr>
        <p:txBody>
          <a:bodyPr>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rgbClr val="00539B"/>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cxnSp>
        <p:nvCxnSpPr>
          <p:cNvPr id="104" name="Straight Connector 103"/>
          <p:cNvCxnSpPr/>
          <p:nvPr userDrawn="1"/>
        </p:nvCxnSpPr>
        <p:spPr>
          <a:xfrm>
            <a:off x="4319585" y="2160588"/>
            <a:ext cx="0" cy="3959412"/>
          </a:xfrm>
          <a:prstGeom prst="line">
            <a:avLst/>
          </a:prstGeom>
          <a:ln w="6350">
            <a:solidFill>
              <a:schemeClr val="tx1"/>
            </a:solidFill>
            <a:tailEnd type="non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665055992"/>
      </p:ext>
    </p:extLst>
  </p:cSld>
  <p:clrMapOvr>
    <a:masterClrMapping/>
  </p:clrMapOvr>
  <p:timing>
    <p:tnLst>
      <p:par>
        <p:cT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p:cSld name="4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a:t>
            </a:r>
            <a:br>
              <a:rPr lang="en-US" sz="7000" dirty="0" smtClean="0">
                <a:solidFill>
                  <a:srgbClr val="FFFFFF"/>
                </a:solidFill>
                <a:latin typeface="Franklin Gothic Book"/>
              </a:rPr>
            </a:br>
            <a:r>
              <a:rPr lang="en-US" sz="7000" dirty="0" smtClean="0">
                <a:solidFill>
                  <a:srgbClr val="FFFFFF"/>
                </a:solidFill>
                <a:latin typeface="Franklin Gothic Book"/>
              </a:rPr>
              <a:t>images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32854705"/>
      </p:ext>
    </p:extLst>
  </p:cSld>
  <p:clrMapOvr>
    <a:masterClrMapping/>
  </p:clrMapOvr>
  <p:timing>
    <p:tnLst>
      <p:par>
        <p:cT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Big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160587"/>
            <a:ext cx="7717349" cy="4310063"/>
          </a:xfrm>
          <a:prstGeom prst="round2SameRect">
            <a:avLst>
              <a:gd name="adj1" fmla="val 620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517523932"/>
      </p:ext>
    </p:extLst>
  </p:cSld>
  <p:clrMapOvr>
    <a:masterClrMapping/>
  </p:clrMapOvr>
  <p:timing>
    <p:tnLst>
      <p:par>
        <p:cTn id="1" dur="indefinite" restart="never" nodeType="tmRoot"/>
      </p:par>
    </p:tnLst>
  </p:timing>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Big image with titl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717349" cy="3590925"/>
          </a:xfrm>
          <a:prstGeom prst="round2SameRect">
            <a:avLst>
              <a:gd name="adj1" fmla="val 6739"/>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70A1058-79E5-B545-968A-2AE9B714F01C}" type="datetime3">
              <a:rPr lang="en-GB" smtClean="0">
                <a:solidFill>
                  <a:srgbClr val="00539B"/>
                </a:solidFill>
              </a:rPr>
              <a:pPr/>
              <a:t>5 October, 2020</a:t>
            </a:fld>
            <a:endParaRPr lang="en-GB" dirty="0">
              <a:solidFill>
                <a:srgbClr val="00539B"/>
              </a:solidFill>
            </a:endParaRPr>
          </a:p>
        </p:txBody>
      </p:sp>
      <p:sp>
        <p:nvSpPr>
          <p:cNvPr id="99"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hasCustomPrompt="1"/>
          </p:nvPr>
        </p:nvSpPr>
        <p:spPr>
          <a:xfrm>
            <a:off x="708025" y="2168525"/>
            <a:ext cx="7716838" cy="358775"/>
          </a:xfrm>
        </p:spPr>
        <p:txBody>
          <a:bodyPr/>
          <a:lstStyle>
            <a:lvl1pPr>
              <a:defRPr baseline="0">
                <a:latin typeface="Franklin Gothic Medium" panose="020B0603020102020204" pitchFamily="34" charset="0"/>
              </a:defRPr>
            </a:lvl1pPr>
          </a:lstStyle>
          <a:p>
            <a:pPr lvl="0"/>
            <a:r>
              <a:rPr lang="en-US" dirty="0" smtClean="0"/>
              <a:t>Image title</a:t>
            </a:r>
          </a:p>
        </p:txBody>
      </p:sp>
    </p:spTree>
    <p:extLst>
      <p:ext uri="{BB962C8B-B14F-4D97-AF65-F5344CB8AC3E}">
        <p14:creationId xmlns:p14="http://schemas.microsoft.com/office/powerpoint/2010/main" val="1687814538"/>
      </p:ext>
    </p:extLst>
  </p:cSld>
  <p:clrMapOvr>
    <a:masterClrMapping/>
  </p:clrMapOvr>
  <p:timing>
    <p:tnLst>
      <p:par>
        <p:cTn id="1" dur="indefinite" restart="never" nodeType="tmRoot"/>
      </p:par>
    </p:tnLst>
  </p:timing>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8525"/>
            <a:ext cx="3603625" cy="43021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
        <p:nvSpPr>
          <p:cNvPr id="10" name="Content Placeholder 9"/>
          <p:cNvSpPr>
            <a:spLocks noGrp="1"/>
          </p:cNvSpPr>
          <p:nvPr>
            <p:ph sz="quarter" idx="16"/>
          </p:nvPr>
        </p:nvSpPr>
        <p:spPr>
          <a:xfrm>
            <a:off x="4819650" y="2168525"/>
            <a:ext cx="3605213" cy="4302125"/>
          </a:xfrm>
          <a:prstGeom prst="round2SameRect">
            <a:avLst>
              <a:gd name="adj1" fmla="val 7860"/>
              <a:gd name="adj2" fmla="val 0"/>
            </a:avLst>
          </a:prstGeom>
        </p:spPr>
        <p:txBody>
          <a:bodyPr/>
          <a:lstStyle/>
          <a:p>
            <a:pPr lvl="0"/>
            <a:r>
              <a:rPr lang="en-US" dirty="0" smtClean="0"/>
              <a:t>Click to edit Master text styles</a:t>
            </a:r>
          </a:p>
        </p:txBody>
      </p:sp>
    </p:spTree>
    <p:extLst>
      <p:ext uri="{BB962C8B-B14F-4D97-AF65-F5344CB8AC3E}">
        <p14:creationId xmlns:p14="http://schemas.microsoft.com/office/powerpoint/2010/main" val="3256597989"/>
      </p:ext>
    </p:extLst>
  </p:cSld>
  <p:clrMapOvr>
    <a:masterClrMapping/>
  </p:clrMapOvr>
  <p:timing>
    <p:tnLst>
      <p:par>
        <p:cTn id="1" dur="indefinite" restart="never" nodeType="tmRoot"/>
      </p:par>
    </p:tnLst>
  </p:timing>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1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6262688" y="2160587"/>
            <a:ext cx="2162175" cy="3963988"/>
          </a:xfrm>
          <a:prstGeom prst="roundRect">
            <a:avLst>
              <a:gd name="adj" fmla="val 10702"/>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19138" y="2168525"/>
            <a:ext cx="5181600" cy="431165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endParaRPr lang="en-GB" dirty="0"/>
          </a:p>
        </p:txBody>
      </p:sp>
    </p:spTree>
    <p:extLst>
      <p:ext uri="{BB962C8B-B14F-4D97-AF65-F5344CB8AC3E}">
        <p14:creationId xmlns:p14="http://schemas.microsoft.com/office/powerpoint/2010/main" val="344987125"/>
      </p:ext>
    </p:extLst>
  </p:cSld>
  <p:clrMapOvr>
    <a:masterClrMapping/>
  </p:clrMapOvr>
  <p:timing>
    <p:tnLst>
      <p:par>
        <p:cTn id="1" dur="indefinite" restart="never" nodeType="tmRoot"/>
      </p:par>
    </p:tnLst>
  </p:timing>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10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4819651" y="2160587"/>
            <a:ext cx="3605212" cy="4310064"/>
          </a:xfrm>
          <a:prstGeom prst="round2SameRect">
            <a:avLst>
              <a:gd name="adj1" fmla="val 5389"/>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3D8B94D5-4E54-D541-9BF4-8857EC43146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4" name="Text Placeholder 3"/>
          <p:cNvSpPr>
            <a:spLocks noGrp="1"/>
          </p:cNvSpPr>
          <p:nvPr>
            <p:ph type="body" sz="quarter" idx="15"/>
          </p:nvPr>
        </p:nvSpPr>
        <p:spPr>
          <a:xfrm>
            <a:off x="720725" y="2160588"/>
            <a:ext cx="3603625" cy="366712"/>
          </a:xfrm>
        </p:spPr>
        <p:txBody>
          <a:bodyPr>
            <a:normAutofit/>
          </a:bodyPr>
          <a:lstStyle>
            <a:lvl1pPr>
              <a:defRPr sz="1800">
                <a:latin typeface="Franklin Gothic Medium" panose="020B0603020102020204" pitchFamily="34" charset="0"/>
              </a:defRPr>
            </a:lvl1pPr>
          </a:lstStyle>
          <a:p>
            <a:pPr lvl="0"/>
            <a:r>
              <a:rPr lang="en-US" dirty="0" smtClean="0"/>
              <a:t>Click to edit Master text styles</a:t>
            </a:r>
          </a:p>
        </p:txBody>
      </p:sp>
      <p:sp>
        <p:nvSpPr>
          <p:cNvPr id="6" name="Text Placeholder 5"/>
          <p:cNvSpPr>
            <a:spLocks noGrp="1"/>
          </p:cNvSpPr>
          <p:nvPr>
            <p:ph type="body" sz="quarter" idx="16"/>
          </p:nvPr>
        </p:nvSpPr>
        <p:spPr>
          <a:xfrm>
            <a:off x="719138" y="2886075"/>
            <a:ext cx="3605212" cy="3584575"/>
          </a:xfrm>
        </p:spPr>
        <p:txBody>
          <a:bodyPr>
            <a:normAutofit/>
          </a:bodyPr>
          <a:lstStyle>
            <a:lvl1pPr>
              <a:defRPr sz="1800"/>
            </a:lvl1pPr>
            <a:lvl2pPr>
              <a:defRPr sz="1800"/>
            </a:lvl2pPr>
            <a:lvl3pPr>
              <a:defRPr sz="1800"/>
            </a:lvl3pPr>
            <a:lvl4pPr>
              <a:defRPr sz="1800"/>
            </a:lvl4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Tree>
    <p:extLst>
      <p:ext uri="{BB962C8B-B14F-4D97-AF65-F5344CB8AC3E}">
        <p14:creationId xmlns:p14="http://schemas.microsoft.com/office/powerpoint/2010/main" val="72010722"/>
      </p:ext>
    </p:extLst>
  </p:cSld>
  <p:clrMapOvr>
    <a:masterClrMapping/>
  </p:clrMapOvr>
  <p:timing>
    <p:tnLst>
      <p:par>
        <p:cTn id="1" dur="indefinite" restart="never" nodeType="tmRoot"/>
      </p:par>
    </p:tnLst>
  </p:timing>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160587"/>
            <a:ext cx="3570681" cy="377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863975" cy="4310063"/>
          </a:xfrm>
          <a:prstGeom prst="round2SameRect">
            <a:avLst>
              <a:gd name="adj1" fmla="val 1674"/>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792121171"/>
      </p:ext>
    </p:extLst>
  </p:cSld>
  <p:clrMapOvr>
    <a:masterClrMapping/>
  </p:clrMapOvr>
  <p:timing>
    <p:tnLst>
      <p:par>
        <p:cTn id="1" dur="indefinite" restart="never" nodeType="tmRoot"/>
      </p:par>
    </p:tnLst>
  </p:timing>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1_Image + tex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dirty="0"/>
          </a:p>
        </p:txBody>
      </p:sp>
      <p:sp>
        <p:nvSpPr>
          <p:cNvPr id="7" name="Text Placeholder 6"/>
          <p:cNvSpPr>
            <a:spLocks noGrp="1"/>
          </p:cNvSpPr>
          <p:nvPr>
            <p:ph type="body" sz="quarter" idx="13"/>
          </p:nvPr>
        </p:nvSpPr>
        <p:spPr>
          <a:xfrm>
            <a:off x="5068887" y="2879725"/>
            <a:ext cx="3570681" cy="3060274"/>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7549" y="2160587"/>
            <a:ext cx="3960812" cy="4310063"/>
          </a:xfrm>
          <a:prstGeom prst="round2SameRect">
            <a:avLst>
              <a:gd name="adj1" fmla="val 6315"/>
              <a:gd name="adj2" fmla="val 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BA67E7FA-D7F1-764C-B0E1-8E31A2AA8DD1}" type="datetime3">
              <a:rPr lang="en-GB" smtClean="0">
                <a:solidFill>
                  <a:srgbClr val="00539B"/>
                </a:solidFill>
              </a:rPr>
              <a:pPr/>
              <a:t>5 October, 2020</a:t>
            </a:fld>
            <a:endParaRPr lang="en-GB" dirty="0">
              <a:solidFill>
                <a:srgbClr val="00539B"/>
              </a:solidFill>
            </a:endParaRPr>
          </a:p>
        </p:txBody>
      </p:sp>
      <p:sp>
        <p:nvSpPr>
          <p:cNvPr id="101"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2" name="Text Placeholder 6" descr="First level - paragraph text&#10;Second level - bullet 1&#10;Third level - bullet 2&#10;&#10;No more than 100 words per slide" title="Main text copy"/>
          <p:cNvSpPr>
            <a:spLocks noGrp="1"/>
          </p:cNvSpPr>
          <p:nvPr>
            <p:ph type="body" sz="quarter" idx="15"/>
          </p:nvPr>
        </p:nvSpPr>
        <p:spPr>
          <a:xfrm>
            <a:off x="5068887" y="2160588"/>
            <a:ext cx="3570681" cy="36036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3154826755"/>
      </p:ext>
    </p:extLst>
  </p:cSld>
  <p:clrMapOvr>
    <a:masterClrMapping/>
  </p:clrMapOvr>
  <p:timing>
    <p:tnLst>
      <p:par>
        <p:cTn id="1" dur="indefinite" restart="never" nodeType="tmRoot"/>
      </p:par>
    </p:tnLst>
  </p:timing>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8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3600451"/>
            <a:ext cx="7932054"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918844"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462371301"/>
      </p:ext>
    </p:extLst>
  </p:cSld>
  <p:clrMapOvr>
    <a:masterClrMapping/>
  </p:clrMapOvr>
  <p:timing>
    <p:tnLst>
      <p:par>
        <p:cTn id="1" dur="indefinite" restart="never" nodeType="tmRoot"/>
      </p:par>
    </p:tnLst>
  </p:timing>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11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5" y="3600451"/>
            <a:ext cx="3612072"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cxnSp>
        <p:nvCxnSpPr>
          <p:cNvPr id="97" name="Straight Connector 96"/>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8"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7558843" cy="107950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360000" marR="0" indent="0" algn="l" defTabSz="914400" rtl="0" eaLnBrk="0" fontAlgn="base" latinLnBrk="0" hangingPunct="0">
              <a:lnSpc>
                <a:spcPct val="100000"/>
              </a:lnSpc>
              <a:spcBef>
                <a:spcPts val="0"/>
              </a:spcBef>
              <a:spcAft>
                <a:spcPts val="600"/>
              </a:spcAft>
              <a:buClrTx/>
              <a:buSzTx/>
              <a:buFont typeface="Arial"/>
              <a:buNone/>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endPar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endParaRPr>
          </a:p>
        </p:txBody>
      </p:sp>
      <p:sp>
        <p:nvSpPr>
          <p:cNvPr id="99"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58A08D2F-58AB-0E44-B578-C5D8D2B4BF3B}" type="datetime3">
              <a:rPr lang="en-GB" smtClean="0">
                <a:solidFill>
                  <a:srgbClr val="00539B"/>
                </a:solidFill>
              </a:rPr>
              <a:pPr/>
              <a:t>5 October, 2020</a:t>
            </a:fld>
            <a:endParaRPr lang="en-GB" dirty="0">
              <a:solidFill>
                <a:srgbClr val="00539B"/>
              </a:solidFill>
            </a:endParaRPr>
          </a:p>
        </p:txBody>
      </p:sp>
      <p:sp>
        <p:nvSpPr>
          <p:cNvPr id="100"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2"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4678361" y="3600450"/>
            <a:ext cx="3601206" cy="2870200"/>
          </a:xfrm>
          <a:prstGeom prst="round2SameRect">
            <a:avLst>
              <a:gd name="adj1" fmla="val 1788"/>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640682485"/>
      </p:ext>
    </p:extLst>
  </p:cSld>
  <p:clrMapOvr>
    <a:masterClrMapping/>
  </p:clrMapOvr>
  <p:timing>
    <p:tnLst>
      <p:par>
        <p:cTn id="1" dur="indefinite" restart="never" nodeType="tmRoot"/>
      </p:par>
    </p:tnLst>
  </p:timing>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3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1" y="2160587"/>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118223" y="2180103"/>
            <a:ext cx="2159000" cy="3779411"/>
          </a:xfrm>
          <a:prstGeom prst="roundRect">
            <a:avLst>
              <a:gd name="adj" fmla="val 5286"/>
            </a:avLst>
          </a:prstGeom>
        </p:spPr>
        <p:txBody>
          <a:body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EDCE6523-1D77-094B-8E5B-28D72BCF4B9A}"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73912189"/>
      </p:ext>
    </p:extLst>
  </p:cSld>
  <p:clrMapOvr>
    <a:masterClrMapping/>
  </p:clrMapOvr>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7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25177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3598860" y="2160588"/>
            <a:ext cx="5043235" cy="1800226"/>
          </a:xfrm>
          <a:prstGeom prst="roundRect">
            <a:avLst>
              <a:gd name="adj" fmla="val 5286"/>
            </a:avLst>
          </a:prstGeom>
        </p:spPr>
        <p:txBody>
          <a:bodyPr/>
          <a:lstStyle/>
          <a:p>
            <a:pPr lvl="0"/>
            <a:r>
              <a:rPr lang="en-US" noProof="0" dirty="0" smtClean="0"/>
              <a:t>Click icon to add picture</a:t>
            </a:r>
            <a:endParaRPr lang="en-GB" noProof="0" dirty="0"/>
          </a:p>
        </p:txBody>
      </p: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3598860" y="4319588"/>
            <a:ext cx="5040708" cy="1639926"/>
          </a:xfrm>
          <a:prstGeom prst="roundRect">
            <a:avLst>
              <a:gd name="adj" fmla="val 5286"/>
            </a:avLst>
          </a:prstGeom>
        </p:spPr>
        <p:txBody>
          <a:bodyPr/>
          <a:lstStyle/>
          <a:p>
            <a:pPr lvl="0"/>
            <a:r>
              <a:rPr lang="en-US" noProof="0" dirty="0" smtClean="0"/>
              <a:t>Click icon to add picture</a:t>
            </a:r>
            <a:endParaRPr lang="en-GB" noProof="0" dirty="0"/>
          </a:p>
        </p:txBody>
      </p:sp>
      <p:sp>
        <p:nvSpPr>
          <p:cNvPr id="101"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DB9F3E3-D95D-7744-B1A9-3A5E9661014B}" type="datetime3">
              <a:rPr lang="en-GB" smtClean="0">
                <a:solidFill>
                  <a:srgbClr val="00539B"/>
                </a:solidFill>
              </a:rPr>
              <a:pPr/>
              <a:t>5 October, 2020</a:t>
            </a:fld>
            <a:endParaRPr lang="en-GB" dirty="0">
              <a:solidFill>
                <a:srgbClr val="00539B"/>
              </a:solidFill>
            </a:endParaRPr>
          </a:p>
        </p:txBody>
      </p:sp>
      <p:sp>
        <p:nvSpPr>
          <p:cNvPr id="102"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5"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832240945"/>
      </p:ext>
    </p:extLst>
  </p:cSld>
  <p:clrMapOvr>
    <a:masterClrMapping/>
  </p:clrMapOvr>
  <p:timing>
    <p:tnLst>
      <p:par>
        <p:cT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2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7" name="Text Placeholder 6" descr="First level - paragraph text&#10;Second level - bullet 1&#10;Third level - bullet 2&#10;&#10;No more than 100 words per slide" title="Main text copy"/>
          <p:cNvSpPr>
            <a:spLocks noGrp="1"/>
          </p:cNvSpPr>
          <p:nvPr>
            <p:ph type="body" sz="quarter" idx="13"/>
          </p:nvPr>
        </p:nvSpPr>
        <p:spPr>
          <a:xfrm>
            <a:off x="720724" y="2160587"/>
            <a:ext cx="395763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5038723" y="2160587"/>
            <a:ext cx="1800000" cy="1800226"/>
          </a:xfrm>
          <a:prstGeom prst="roundRect">
            <a:avLst>
              <a:gd name="adj" fmla="val 1665"/>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020035" y="2160588"/>
            <a:ext cx="1619275" cy="1089346"/>
          </a:xfrm>
          <a:prstGeom prst="roundRect">
            <a:avLst>
              <a:gd name="adj" fmla="val 5742"/>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5038724" y="4140313"/>
            <a:ext cx="1440000" cy="1800000"/>
          </a:xfrm>
          <a:prstGeom prst="roundRect">
            <a:avLst>
              <a:gd name="adj" fmla="val 446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310" y="3419950"/>
            <a:ext cx="1440000" cy="1260000"/>
          </a:xfrm>
          <a:prstGeom prst="roundRect">
            <a:avLst>
              <a:gd name="adj" fmla="val 5336"/>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663765" y="4863353"/>
            <a:ext cx="1975545" cy="1068054"/>
          </a:xfrm>
          <a:prstGeom prst="roundRect">
            <a:avLst>
              <a:gd name="adj" fmla="val 5591"/>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D9A64614-7B90-2844-BF62-27C15202A4B6}"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750219358"/>
      </p:ext>
    </p:extLst>
  </p:cSld>
  <p:clrMapOvr>
    <a:masterClrMapping/>
  </p:clrMapOvr>
  <p:timing>
    <p:tnLst>
      <p:par>
        <p:cTn id="1" dur="indefinite" restart="never" nodeType="tmRoot"/>
      </p:par>
    </p:tnLst>
  </p:timing>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4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2160587"/>
            <a:ext cx="2881087" cy="1800226"/>
          </a:xfrm>
          <a:prstGeom prst="roundRect">
            <a:avLst>
              <a:gd name="adj" fmla="val 5400"/>
            </a:avLst>
          </a:prstGeom>
        </p:spPr>
        <p:txBody>
          <a:body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3956773" y="2160587"/>
            <a:ext cx="2521812" cy="1808483"/>
          </a:xfrm>
          <a:prstGeom prst="roundRect">
            <a:avLst>
              <a:gd name="adj" fmla="val 4197"/>
            </a:avLst>
          </a:prstGeom>
        </p:spPr>
        <p:txBody>
          <a:bodyPr/>
          <a:lstStyle/>
          <a:p>
            <a:pPr lvl="0"/>
            <a:r>
              <a:rPr lang="en-US" noProof="0" dirty="0" smtClean="0"/>
              <a:t>Click icon to add picture</a:t>
            </a:r>
            <a:endParaRPr lang="en-GB" noProof="0" dirty="0"/>
          </a:p>
        </p:txBody>
      </p:sp>
      <p:sp>
        <p:nvSpPr>
          <p:cNvPr id="10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8136" y="4319588"/>
            <a:ext cx="3600588" cy="1800411"/>
          </a:xfrm>
          <a:prstGeom prst="roundRect">
            <a:avLst>
              <a:gd name="adj" fmla="val 4986"/>
            </a:avLst>
          </a:prstGeom>
        </p:spPr>
        <p:txBody>
          <a:bodyPr/>
          <a:lstStyle/>
          <a:p>
            <a:pPr lvl="0"/>
            <a:r>
              <a:rPr lang="en-US" noProof="0" dirty="0" smtClean="0"/>
              <a:t>Click icon to add picture</a:t>
            </a:r>
            <a:endParaRPr lang="en-GB" noProof="0" dirty="0"/>
          </a:p>
        </p:txBody>
      </p:sp>
      <p:sp>
        <p:nvSpPr>
          <p:cNvPr id="10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20725" y="4319588"/>
            <a:ext cx="1797048" cy="1800412"/>
          </a:xfrm>
          <a:prstGeom prst="roundRect">
            <a:avLst>
              <a:gd name="adj" fmla="val 6218"/>
            </a:avLst>
          </a:prstGeom>
        </p:spPr>
        <p:txBody>
          <a:bodyPr/>
          <a:lstStyle/>
          <a:p>
            <a:pPr lvl="0"/>
            <a:r>
              <a:rPr lang="en-US" noProof="0" dirty="0" smtClean="0"/>
              <a:t>Click icon to add picture</a:t>
            </a:r>
            <a:endParaRPr lang="en-GB" noProof="0" dirty="0"/>
          </a:p>
        </p:txBody>
      </p:sp>
      <p:sp>
        <p:nvSpPr>
          <p:cNvPr id="10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6838948" y="2160588"/>
            <a:ext cx="1800620" cy="3959411"/>
          </a:xfrm>
          <a:prstGeom prst="roundRect">
            <a:avLst>
              <a:gd name="adj" fmla="val 3743"/>
            </a:avLst>
          </a:prstGeom>
        </p:spPr>
        <p:txBody>
          <a:bodyPr/>
          <a:lstStyle/>
          <a:p>
            <a:pPr lvl="0"/>
            <a:r>
              <a:rPr lang="en-US" noProof="0" dirty="0" smtClean="0"/>
              <a:t>Click icon to add picture</a:t>
            </a:r>
            <a:endParaRPr lang="en-GB" noProof="0" dirty="0"/>
          </a:p>
        </p:txBody>
      </p:sp>
      <p:sp>
        <p:nvSpPr>
          <p:cNvPr id="103"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D9326FB-DCCB-FC47-93A9-9DEA7DB23AC9}" type="datetime3">
              <a:rPr lang="en-GB" smtClean="0">
                <a:solidFill>
                  <a:srgbClr val="00539B"/>
                </a:solidFill>
              </a:rPr>
              <a:pPr/>
              <a:t>5 October, 2020</a:t>
            </a:fld>
            <a:endParaRPr lang="en-GB" dirty="0">
              <a:solidFill>
                <a:srgbClr val="00539B"/>
              </a:solidFill>
            </a:endParaRPr>
          </a:p>
        </p:txBody>
      </p:sp>
      <p:sp>
        <p:nvSpPr>
          <p:cNvPr id="10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240757627"/>
      </p:ext>
    </p:extLst>
  </p:cSld>
  <p:clrMapOvr>
    <a:masterClrMapping/>
  </p:clrMapOvr>
  <p:timing>
    <p:tnLst>
      <p:par>
        <p:cTn id="1" dur="indefinite" restart="never" nodeType="tmRoot"/>
      </p:par>
    </p:tnLst>
  </p:timing>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6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863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777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879724"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878135"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5036738" y="215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5038723" y="4319588"/>
            <a:ext cx="1800000" cy="1800000"/>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04E479E0-1E06-DE4C-83BA-C65FC6EB3C8D}" type="datetime3">
              <a:rPr lang="en-GB" smtClean="0">
                <a:solidFill>
                  <a:srgbClr val="00539B"/>
                </a:solidFill>
              </a:rPr>
              <a:pPr/>
              <a:t>5 October, 2020</a:t>
            </a:fld>
            <a:endParaRPr lang="en-GB" dirty="0">
              <a:solidFill>
                <a:srgbClr val="00539B"/>
              </a:solidFill>
            </a:endParaRPr>
          </a:p>
        </p:txBody>
      </p:sp>
      <p:sp>
        <p:nvSpPr>
          <p:cNvPr id="104"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85173180"/>
      </p:ext>
    </p:extLst>
  </p:cSld>
  <p:clrMapOvr>
    <a:masterClrMapping/>
  </p:clrMapOvr>
  <p:timing>
    <p:tnLst>
      <p:par>
        <p:cTn id="1" dur="indefinite" restart="never" nodeType="tmRoot"/>
      </p:par>
    </p:tnLst>
  </p:timing>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5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5" y="360044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6"/>
          </p:nvPr>
        </p:nvSpPr>
        <p:spPr>
          <a:xfrm>
            <a:off x="2158498"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2146857"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8635" y="504049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0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146857" y="5040313"/>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50" y="216058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3598861" y="360045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2"/>
          </p:nvPr>
        </p:nvSpPr>
        <p:spPr>
          <a:xfrm>
            <a:off x="5038724" y="2160589"/>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3"/>
          </p:nvPr>
        </p:nvSpPr>
        <p:spPr>
          <a:xfrm>
            <a:off x="5027083" y="3600451"/>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1" y="5040500"/>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5"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5"/>
          </p:nvPr>
        </p:nvSpPr>
        <p:spPr>
          <a:xfrm>
            <a:off x="5027083" y="5040314"/>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7"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7"/>
          </p:nvPr>
        </p:nvSpPr>
        <p:spPr>
          <a:xfrm>
            <a:off x="6480173" y="360044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30"/>
          </p:nvPr>
        </p:nvSpPr>
        <p:spPr>
          <a:xfrm>
            <a:off x="6480173" y="5040498"/>
            <a:ext cx="1080000"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496143814"/>
      </p:ext>
    </p:extLst>
  </p:cSld>
  <p:clrMapOvr>
    <a:masterClrMapping/>
  </p:clrMapOvr>
  <p:timing>
    <p:tnLst>
      <p:par>
        <p:cTn id="1" dur="indefinite" restart="never" nodeType="tmRoot"/>
      </p:par>
    </p:tnLst>
  </p:timing>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9_Text + image">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US" smtClean="0"/>
              <a:t>Click to edit Master title style</a:t>
            </a:r>
            <a:endParaRPr lang="en-GB"/>
          </a:p>
        </p:txBody>
      </p:sp>
      <p:sp>
        <p:nvSpPr>
          <p:cNvPr id="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4" y="2160587"/>
            <a:ext cx="2517774"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cxnSp>
        <p:nvCxnSpPr>
          <p:cNvPr id="99" name="Straight Connector 98"/>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5"/>
          </p:nvPr>
        </p:nvSpPr>
        <p:spPr>
          <a:xfrm>
            <a:off x="718634" y="3600449"/>
            <a:ext cx="2520531" cy="2519366"/>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3600949" y="2160588"/>
            <a:ext cx="2520527" cy="2519362"/>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4"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4"/>
          </p:nvPr>
        </p:nvSpPr>
        <p:spPr>
          <a:xfrm>
            <a:off x="3598860" y="5040500"/>
            <a:ext cx="2519363" cy="1079501"/>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16"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6"/>
          </p:nvPr>
        </p:nvSpPr>
        <p:spPr>
          <a:xfrm>
            <a:off x="6482262" y="2160586"/>
            <a:ext cx="2157306" cy="3959415"/>
          </a:xfrm>
          <a:prstGeom prst="roundRect">
            <a:avLst>
              <a:gd name="adj" fmla="val 5400"/>
            </a:avLst>
          </a:prstGeom>
        </p:spPr>
        <p:txBody>
          <a:bodyPr>
            <a:normAutofit/>
          </a:bodyPr>
          <a:lstStyle>
            <a:lvl1pPr>
              <a:defRPr sz="1200"/>
            </a:lvl1pPr>
          </a:lstStyle>
          <a:p>
            <a:pPr lvl="0"/>
            <a:r>
              <a:rPr lang="en-US" noProof="0" dirty="0" smtClean="0"/>
              <a:t>Click icon to add picture</a:t>
            </a:r>
            <a:endParaRPr lang="en-GB" noProof="0" dirty="0"/>
          </a:p>
        </p:txBody>
      </p:sp>
      <p:sp>
        <p:nvSpPr>
          <p:cNvPr id="122"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2B7358CC-5F0F-DE45-B162-F1F79492E334}" type="datetime3">
              <a:rPr lang="en-GB" smtClean="0">
                <a:solidFill>
                  <a:srgbClr val="00539B"/>
                </a:solidFill>
              </a:rPr>
              <a:pPr/>
              <a:t>5 October, 2020</a:t>
            </a:fld>
            <a:endParaRPr lang="en-GB" dirty="0">
              <a:solidFill>
                <a:srgbClr val="00539B"/>
              </a:solidFill>
            </a:endParaRPr>
          </a:p>
        </p:txBody>
      </p:sp>
      <p:sp>
        <p:nvSpPr>
          <p:cNvPr id="123"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578960612"/>
      </p:ext>
    </p:extLst>
  </p:cSld>
  <p:clrMapOvr>
    <a:masterClrMapping/>
  </p:clrMapOvr>
  <p:timing>
    <p:tnLst>
      <p:par>
        <p:cTn id="1" dur="indefinite" restart="never" nodeType="tmRoot"/>
      </p:par>
    </p:tnLst>
  </p:timing>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1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2517773" y="2160588"/>
            <a:ext cx="5761796" cy="3239412"/>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19135" y="2160586"/>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2517772" y="5399999"/>
            <a:ext cx="5761796"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542756949"/>
      </p:ext>
    </p:extLst>
  </p:cSld>
  <p:clrMapOvr>
    <a:masterClrMapping/>
  </p:clrMapOvr>
  <p:timing>
    <p:tnLst>
      <p:par>
        <p:cTn id="1" dur="indefinite" restart="never" nodeType="tmRoot"/>
      </p:par>
    </p:tnLst>
  </p:timing>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2_Single column layout">
    <p:spTree>
      <p:nvGrpSpPr>
        <p:cNvPr id="1" name=""/>
        <p:cNvGrpSpPr/>
        <p:nvPr/>
      </p:nvGrpSpPr>
      <p:grpSpPr>
        <a:xfrm>
          <a:off x="0" y="0"/>
          <a:ext cx="0" cy="0"/>
          <a:chOff x="0" y="0"/>
          <a:chExt cx="0" cy="0"/>
        </a:xfrm>
      </p:grpSpPr>
      <p:sp>
        <p:nvSpPr>
          <p:cNvPr id="2" name="Title 1" descr="Ideally your title should fit on one line." title="Slide title"/>
          <p:cNvSpPr>
            <a:spLocks noGrp="1"/>
          </p:cNvSpPr>
          <p:nvPr>
            <p:ph type="title"/>
          </p:nvPr>
        </p:nvSpPr>
        <p:spPr/>
        <p:txBody>
          <a:bodyPr/>
          <a:lstStyle/>
          <a:p>
            <a:r>
              <a:rPr lang="en-GB" smtClean="0"/>
              <a:t>Click to edit Master title style</a:t>
            </a:r>
            <a:endParaRPr lang="en-GB" dirty="0"/>
          </a:p>
        </p:txBody>
      </p:sp>
      <p:sp>
        <p:nvSpPr>
          <p:cNvPr id="16" name="Text Placeholder 6" descr="First level - paragraph text&#10;Second level - bullet 1&#10;Third level - bullet 2&#10;&#10;No more than 100 words per slide" title="Main text copy"/>
          <p:cNvSpPr>
            <a:spLocks noGrp="1"/>
          </p:cNvSpPr>
          <p:nvPr>
            <p:ph type="body" sz="quarter" idx="13"/>
          </p:nvPr>
        </p:nvSpPr>
        <p:spPr>
          <a:xfrm>
            <a:off x="719135" y="2160588"/>
            <a:ext cx="6119814" cy="3239412"/>
          </a:xfrm>
        </p:spPr>
        <p:txBody>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cxnSp>
        <p:nvCxnSpPr>
          <p:cNvPr id="166" name="Straight Connector 165"/>
          <p:cNvCxnSpPr/>
          <p:nvPr userDrawn="1"/>
        </p:nvCxnSpPr>
        <p:spPr>
          <a:xfrm>
            <a:off x="-3084" y="1709193"/>
            <a:ext cx="9147084" cy="0"/>
          </a:xfrm>
          <a:prstGeom prst="line">
            <a:avLst/>
          </a:prstGeom>
          <a:ln w="317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4AC23DB2-FB1A-4E43-8F6F-8E1E5CEC6EBA}"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0104" y="2160588"/>
            <a:ext cx="1439864" cy="3779411"/>
          </a:xfrm>
          <a:prstGeom prst="roundRect">
            <a:avLst>
              <a:gd name="adj" fmla="val 10455"/>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Text Placeholder 6" descr="First level - paragraph text&#10;Second level - bullet 1&#10;Third level - bullet 2&#10;&#10;No more than 100 words per slide" title="Main text copy"/>
          <p:cNvSpPr>
            <a:spLocks noGrp="1"/>
          </p:cNvSpPr>
          <p:nvPr>
            <p:ph type="body" sz="quarter" idx="15"/>
          </p:nvPr>
        </p:nvSpPr>
        <p:spPr>
          <a:xfrm>
            <a:off x="720724" y="5409178"/>
            <a:ext cx="6118223" cy="530821"/>
          </a:xfrm>
        </p:spPr>
        <p:txBody>
          <a:bodyPr anchor="b">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1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1"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80607382"/>
      </p:ext>
    </p:extLst>
  </p:cSld>
  <p:clrMapOvr>
    <a:masterClrMapping/>
  </p:clrMapOvr>
  <p:timing>
    <p:tnLst>
      <p:par>
        <p:cTn id="1" dur="indefinite" restart="never" nodeType="tmRoot"/>
      </p:par>
    </p:tnLst>
  </p:timing>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2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136" y="2160588"/>
            <a:ext cx="3959225" cy="3240274"/>
          </a:xfrm>
          <a:prstGeom prst="roundRect">
            <a:avLst>
              <a:gd name="adj" fmla="val 3484"/>
            </a:avLst>
          </a:prstGeom>
        </p:spPr>
        <p:txBody>
          <a:bodyPr/>
          <a:lstStyle/>
          <a:p>
            <a:pPr lvl="0"/>
            <a:r>
              <a:rPr lang="en-US" noProof="0" dirty="0" smtClean="0"/>
              <a:t>Click icon to add picture</a:t>
            </a:r>
            <a:endParaRPr lang="en-GB" noProof="0" dirty="0"/>
          </a:p>
        </p:txBody>
      </p:sp>
      <p:sp>
        <p:nvSpPr>
          <p:cNvPr id="62"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57"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426027841"/>
      </p:ext>
    </p:extLst>
  </p:cSld>
  <p:clrMapOvr>
    <a:masterClrMapping/>
  </p:clrMapOvr>
  <p:timing>
    <p:tnLst>
      <p:par>
        <p:cTn id="1" dur="indefinite" restart="never" nodeType="tmRoot"/>
      </p:par>
    </p:tnLst>
  </p:timing>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3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4" y="2160588"/>
            <a:ext cx="3600844"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4" cy="1439862"/>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6" y="3960813"/>
            <a:ext cx="3958433" cy="1440050"/>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3044818453"/>
      </p:ext>
    </p:extLst>
  </p:cSld>
  <p:clrMapOvr>
    <a:masterClrMapping/>
  </p:clrMapOvr>
  <p:timing>
    <p:tnLst>
      <p:par>
        <p:cTn id="1" dur="indefinite" restart="never" nodeType="tmRoot"/>
      </p:par>
    </p:tnLst>
  </p:timing>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1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528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5" y="3240788"/>
            <a:ext cx="1797846"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93412906"/>
      </p:ext>
    </p:extLst>
  </p:cSld>
  <p:clrMapOvr>
    <a:masterClrMapping/>
  </p:clrMapOvr>
  <p:timing>
    <p:tnLst>
      <p:par>
        <p:cT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preserve="1" userDrawn="1">
  <p:cSld name="5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6054" cy="719137"/>
          </a:xfrm>
          <a:prstGeom prst="roundRect">
            <a:avLst>
              <a:gd name="adj" fmla="val 15436"/>
            </a:avLst>
          </a:prstGeom>
        </p:spPr>
        <p:txBody>
          <a:body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3956054" cy="2159212"/>
          </a:xfrm>
          <a:prstGeom prst="roundRect">
            <a:avLst>
              <a:gd name="adj" fmla="val 528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6845"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844527274"/>
      </p:ext>
    </p:extLst>
  </p:cSld>
  <p:clrMapOvr>
    <a:masterClrMapping/>
  </p:clrMapOvr>
  <p:timing>
    <p:tnLst>
      <p:par>
        <p:cT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4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10361"/>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7" y="4680838"/>
            <a:ext cx="3958433" cy="719162"/>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288668171"/>
      </p:ext>
    </p:extLst>
  </p:cSld>
  <p:clrMapOvr>
    <a:masterClrMapping/>
  </p:clrMapOvr>
  <p:timing>
    <p:tnLst>
      <p:par>
        <p:cTn id="1" dur="indefinite" restart="never" nodeType="tmRoot"/>
      </p:par>
    </p:tnLst>
  </p:timing>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6_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sp>
        <p:nvSpPr>
          <p:cNvPr id="4" name="Text Placeholder 3"/>
          <p:cNvSpPr>
            <a:spLocks noGrp="1"/>
          </p:cNvSpPr>
          <p:nvPr>
            <p:ph type="body" sz="half" idx="2"/>
          </p:nvPr>
        </p:nvSpPr>
        <p:spPr>
          <a:xfrm>
            <a:off x="5038722" y="2160588"/>
            <a:ext cx="3600845" cy="3959775"/>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4" name="Date Placeholder 3"/>
          <p:cNvSpPr>
            <a:spLocks noGrp="1"/>
          </p:cNvSpPr>
          <p:nvPr>
            <p:ph type="dt" sz="half" idx="10"/>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64815ECD-0D2A-4942-A2BB-9C0FFC9E6DD9}" type="datetime3">
              <a:rPr lang="en-GB" smtClean="0">
                <a:solidFill>
                  <a:srgbClr val="00539B"/>
                </a:solidFill>
              </a:rPr>
              <a:pPr/>
              <a:t>5 October, 2020</a:t>
            </a:fld>
            <a:endParaRPr lang="en-GB" dirty="0">
              <a:solidFill>
                <a:srgbClr val="00539B"/>
              </a:solidFill>
            </a:endParaRPr>
          </a:p>
        </p:txBody>
      </p:sp>
      <p:sp>
        <p:nvSpPr>
          <p:cNvPr id="55"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8"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7"/>
          </p:nvPr>
        </p:nvSpPr>
        <p:spPr>
          <a:xfrm>
            <a:off x="719927" y="2160588"/>
            <a:ext cx="3958433" cy="719137"/>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59"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8"/>
          </p:nvPr>
        </p:nvSpPr>
        <p:spPr>
          <a:xfrm>
            <a:off x="719927" y="3240788"/>
            <a:ext cx="1797847" cy="107880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1" name="Text Placeholder 6"/>
          <p:cNvSpPr>
            <a:spLocks noGrp="1"/>
          </p:cNvSpPr>
          <p:nvPr>
            <p:ph type="body" sz="quarter" idx="13"/>
          </p:nvPr>
        </p:nvSpPr>
        <p:spPr>
          <a:xfrm>
            <a:off x="719136" y="5760000"/>
            <a:ext cx="3959224" cy="360363"/>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
        <p:nvSpPr>
          <p:cNvPr id="6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9"/>
          </p:nvPr>
        </p:nvSpPr>
        <p:spPr>
          <a:xfrm>
            <a:off x="2878136" y="3240788"/>
            <a:ext cx="1800224" cy="720025"/>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0"/>
          </p:nvPr>
        </p:nvSpPr>
        <p:spPr>
          <a:xfrm>
            <a:off x="719928" y="4679950"/>
            <a:ext cx="1797846" cy="7200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3"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21"/>
          </p:nvPr>
        </p:nvSpPr>
        <p:spPr>
          <a:xfrm>
            <a:off x="2878135" y="4319588"/>
            <a:ext cx="1797846" cy="1080750"/>
          </a:xfrm>
          <a:prstGeom prst="roundRect">
            <a:avLst>
              <a:gd name="adj" fmla="val 5286"/>
            </a:avLst>
          </a:prstGeom>
        </p:spPr>
        <p:txBody>
          <a:bodyPr>
            <a:normAutofit/>
          </a:bodyPr>
          <a:lstStyle>
            <a:lvl1pPr>
              <a:defRPr sz="1200"/>
            </a:lvl1pPr>
          </a:lstStyle>
          <a:p>
            <a:pPr lvl="0"/>
            <a:r>
              <a:rPr lang="en-US" noProof="0" dirty="0" smtClean="0"/>
              <a:t>Click icon to add picture</a:t>
            </a:r>
            <a:endParaRPr lang="en-GB" noProof="0" dirty="0"/>
          </a:p>
        </p:txBody>
      </p:sp>
      <p:sp>
        <p:nvSpPr>
          <p:cNvPr id="64"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141027052"/>
      </p:ext>
    </p:extLst>
  </p:cSld>
  <p:clrMapOvr>
    <a:masterClrMapping/>
  </p:clrMapOvr>
  <p:timing>
    <p:tnLst>
      <p:par>
        <p:cTn id="1" dur="indefinite" restart="never" nodeType="tmRoot"/>
      </p:par>
    </p:tnLst>
  </p:timing>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3_Single column layout">
    <p:spTree>
      <p:nvGrpSpPr>
        <p:cNvPr id="1" name=""/>
        <p:cNvGrpSpPr/>
        <p:nvPr/>
      </p:nvGrpSpPr>
      <p:grpSpPr>
        <a:xfrm>
          <a:off x="0" y="0"/>
          <a:ext cx="0" cy="0"/>
          <a:chOff x="0" y="0"/>
          <a:chExt cx="0" cy="0"/>
        </a:xfrm>
      </p:grpSpPr>
      <p:sp>
        <p:nvSpPr>
          <p:cNvPr id="3" name="Rectangle 2"/>
          <p:cNvSpPr/>
          <p:nvPr userDrawn="1"/>
        </p:nvSpPr>
        <p:spPr>
          <a:xfrm>
            <a:off x="0" y="1079999"/>
            <a:ext cx="9144000" cy="5400001"/>
          </a:xfrm>
          <a:prstGeom prst="rect">
            <a:avLst/>
          </a:prstGeom>
          <a:solidFill>
            <a:srgbClr val="020000"/>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2" name="Title 1" descr="Ideally your title should fit on one line." title="Slide title"/>
          <p:cNvSpPr>
            <a:spLocks noGrp="1"/>
          </p:cNvSpPr>
          <p:nvPr>
            <p:ph type="title" hasCustomPrompt="1"/>
          </p:nvPr>
        </p:nvSpPr>
        <p:spPr>
          <a:xfrm>
            <a:off x="708025" y="-1"/>
            <a:ext cx="6348414" cy="1080000"/>
          </a:xfrm>
        </p:spPr>
        <p:txBody>
          <a:bodyPr/>
          <a:lstStyle/>
          <a:p>
            <a:r>
              <a:rPr lang="en-US" dirty="0" smtClean="0"/>
              <a:t>Media</a:t>
            </a:r>
            <a:endParaRPr lang="en-GB" dirty="0"/>
          </a:p>
        </p:txBody>
      </p:sp>
      <p:sp>
        <p:nvSpPr>
          <p:cNvPr id="97"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defRPr>
            </a:lvl1pPr>
          </a:lstStyle>
          <a:p>
            <a:fld id="{CF3BA13B-2A56-B54D-AFFB-21233951D47B}" type="datetime3">
              <a:rPr lang="en-GB" smtClean="0">
                <a:solidFill>
                  <a:srgbClr val="00539B"/>
                </a:solidFill>
              </a:rPr>
              <a:pPr/>
              <a:t>5 October, 2020</a:t>
            </a:fld>
            <a:endParaRPr lang="en-GB" dirty="0">
              <a:solidFill>
                <a:srgbClr val="00539B"/>
              </a:solidFill>
            </a:endParaRPr>
          </a:p>
        </p:txBody>
      </p:sp>
      <p:sp>
        <p:nvSpPr>
          <p:cNvPr id="98" name="Footer Placeholder 4"/>
          <p:cNvSpPr>
            <a:spLocks noGrp="1"/>
          </p:cNvSpPr>
          <p:nvPr>
            <p:ph type="ftr" sz="quarter" idx="3"/>
            <p:custDataLst>
              <p:tags r:id="rId1"/>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100"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defRPr>
            </a:lvl1pPr>
          </a:lstStyle>
          <a:p>
            <a:fld id="{71F9F866-B438-9445-8D9F-1F8FF6608833}" type="slidenum">
              <a:rPr lang="en-GB" smtClean="0">
                <a:solidFill>
                  <a:srgbClr val="00539B"/>
                </a:solidFill>
              </a:rPr>
              <a:pPr/>
              <a:t>‹#›</a:t>
            </a:fld>
            <a:endParaRPr lang="en-GB" dirty="0">
              <a:solidFill>
                <a:srgbClr val="00539B"/>
              </a:solidFill>
            </a:endParaRPr>
          </a:p>
        </p:txBody>
      </p:sp>
    </p:spTree>
    <p:extLst>
      <p:ext uri="{BB962C8B-B14F-4D97-AF65-F5344CB8AC3E}">
        <p14:creationId xmlns:p14="http://schemas.microsoft.com/office/powerpoint/2010/main" val="2794879424"/>
      </p:ext>
    </p:extLst>
  </p:cSld>
  <p:clrMapOvr>
    <a:masterClrMapping/>
  </p:clrMapOvr>
  <p:timing>
    <p:tnLst>
      <p:par>
        <p:cTn id="1" dur="indefinite" restart="never" nodeType="tmRoot"/>
      </p:par>
    </p:tnLst>
  </p:timing>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p:cSld name="50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Layouts for </a:t>
            </a:r>
            <a:br>
              <a:rPr lang="en-US" sz="7000" dirty="0" smtClean="0">
                <a:solidFill>
                  <a:srgbClr val="FFFFFF"/>
                </a:solidFill>
                <a:latin typeface="Franklin Gothic Book"/>
              </a:rPr>
            </a:br>
            <a:r>
              <a:rPr lang="en-US" sz="7000" dirty="0" smtClean="0">
                <a:solidFill>
                  <a:srgbClr val="FFFFFF"/>
                </a:solidFill>
                <a:latin typeface="Franklin Gothic Book"/>
              </a:rPr>
              <a:t>case studies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48415862"/>
      </p:ext>
    </p:extLst>
  </p:cSld>
  <p:clrMapOvr>
    <a:masterClrMapping/>
  </p:clrMapOvr>
  <p:timing>
    <p:tnLst>
      <p:par>
        <p:cTn id="1" dur="indefinite" restart="never" nodeType="tmRoot"/>
      </p:par>
    </p:tnLst>
  </p:timing>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5058751"/>
          </a:xfrm>
          <a:prstGeom prst="round2SameRect">
            <a:avLst>
              <a:gd name="adj1" fmla="val 4426"/>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633935655"/>
      </p:ext>
    </p:extLst>
  </p:cSld>
  <p:clrMapOvr>
    <a:masterClrMapping/>
  </p:clrMapOvr>
  <p:timing>
    <p:tnLst>
      <p:par>
        <p:cTn id="1" dur="indefinite" restart="never" nodeType="tmRoot"/>
      </p:par>
    </p:tnLst>
  </p:timing>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13" name="Text Placeholder 6"/>
          <p:cNvSpPr>
            <a:spLocks noGrp="1"/>
          </p:cNvSpPr>
          <p:nvPr>
            <p:ph type="body" sz="quarter" idx="13"/>
          </p:nvPr>
        </p:nvSpPr>
        <p:spPr>
          <a:xfrm>
            <a:off x="720726" y="2161445"/>
            <a:ext cx="3600000"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4" name="Text Placeholder 6"/>
          <p:cNvSpPr>
            <a:spLocks noGrp="1"/>
          </p:cNvSpPr>
          <p:nvPr>
            <p:ph type="body" sz="quarter" idx="14"/>
          </p:nvPr>
        </p:nvSpPr>
        <p:spPr>
          <a:xfrm>
            <a:off x="4679567" y="2161445"/>
            <a:ext cx="3600002" cy="323855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453993347"/>
      </p:ext>
    </p:extLst>
  </p:cSld>
  <p:clrMapOvr>
    <a:masterClrMapping/>
  </p:clrMapOvr>
  <p:timing>
    <p:tnLst>
      <p:par>
        <p:cTn id="1" dur="indefinite" restart="never" nodeType="tmRoot"/>
      </p:par>
    </p:tnLst>
  </p:timing>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11899"/>
            <a:ext cx="2879724" cy="5068102"/>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1" y="1411899"/>
            <a:ext cx="4680706" cy="1111877"/>
          </a:xfrm>
          <a:prstGeom prst="round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0" y="2879725"/>
            <a:ext cx="4680709" cy="3240275"/>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652575437"/>
      </p:ext>
    </p:extLst>
  </p:cSld>
  <p:clrMapOvr>
    <a:masterClrMapping/>
  </p:clrMapOvr>
  <p:timing>
    <p:tnLst>
      <p:par>
        <p:cTn id="1" dur="indefinite" restart="never" nodeType="tmRoot"/>
      </p:par>
    </p:tnLst>
  </p:timing>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8" name="Rectangle 7"/>
          <p:cNvSpPr/>
          <p:nvPr userDrawn="1"/>
        </p:nvSpPr>
        <p:spPr>
          <a:xfrm>
            <a:off x="0" y="1079999"/>
            <a:ext cx="9144001" cy="5400001"/>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ound Same Side Corner Rectangle 5"/>
          <p:cNvSpPr/>
          <p:nvPr userDrawn="1"/>
        </p:nvSpPr>
        <p:spPr>
          <a:xfrm>
            <a:off x="358774" y="1439863"/>
            <a:ext cx="2879724" cy="5040138"/>
          </a:xfrm>
          <a:prstGeom prst="round2SameRect">
            <a:avLst>
              <a:gd name="adj1" fmla="val 5071"/>
              <a:gd name="adj2"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3598860" y="5400000"/>
            <a:ext cx="4717259" cy="1080000"/>
          </a:xfrm>
          <a:prstGeom prst="round2SameRect">
            <a:avLst/>
          </a:prstGeom>
        </p:spPr>
        <p:txBody>
          <a:bodyPr/>
          <a:lstStyle/>
          <a:p>
            <a:pPr lvl="0"/>
            <a:r>
              <a:rPr lang="en-US" noProof="0" dirty="0" smtClean="0"/>
              <a:t>Click icon to add picture</a:t>
            </a:r>
            <a:endParaRPr lang="en-GB" noProof="0" dirty="0"/>
          </a:p>
        </p:txBody>
      </p:sp>
      <p:sp>
        <p:nvSpPr>
          <p:cNvPr id="58" name="Text Placeholder 6"/>
          <p:cNvSpPr>
            <a:spLocks noGrp="1"/>
          </p:cNvSpPr>
          <p:nvPr>
            <p:ph type="body" sz="quarter" idx="15"/>
          </p:nvPr>
        </p:nvSpPr>
        <p:spPr>
          <a:xfrm>
            <a:off x="3598861" y="1439863"/>
            <a:ext cx="2159000"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9" name="Text Placeholder 6"/>
          <p:cNvSpPr>
            <a:spLocks noGrp="1"/>
          </p:cNvSpPr>
          <p:nvPr>
            <p:ph type="body" sz="quarter" idx="16"/>
          </p:nvPr>
        </p:nvSpPr>
        <p:spPr>
          <a:xfrm>
            <a:off x="6118224" y="1439863"/>
            <a:ext cx="2197896" cy="3600450"/>
          </a:xfrm>
          <a:prstGeom prst="roundRect">
            <a:avLst>
              <a:gd name="adj" fmla="val 5995"/>
            </a:avLst>
          </a:prstGeom>
          <a:solidFill>
            <a:schemeClr val="bg1"/>
          </a:solidFill>
          <a:ln>
            <a:noFill/>
          </a:ln>
        </p:spPr>
        <p:txBody>
          <a:bodyPr lIns="36000" tIns="36000" rIns="36000" bIns="36000">
            <a:no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2964232181"/>
      </p:ext>
    </p:extLst>
  </p:cSld>
  <p:clrMapOvr>
    <a:masterClrMapping/>
  </p:clrMapOvr>
  <p:timing>
    <p:tnLst>
      <p:par>
        <p:cTn id="1" dur="indefinite" restart="never" nodeType="tmRoot"/>
      </p:par>
    </p:tnLst>
  </p:timing>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Rectangle 9"/>
          <p:cNvSpPr/>
          <p:nvPr userDrawn="1"/>
        </p:nvSpPr>
        <p:spPr>
          <a:xfrm>
            <a:off x="0" y="1800224"/>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720725" y="4319775"/>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2"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2878135" y="2160588"/>
            <a:ext cx="1800226" cy="4310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Tree>
    <p:extLst>
      <p:ext uri="{BB962C8B-B14F-4D97-AF65-F5344CB8AC3E}">
        <p14:creationId xmlns:p14="http://schemas.microsoft.com/office/powerpoint/2010/main" val="24927503"/>
      </p:ext>
    </p:extLst>
  </p:cSld>
  <p:clrMapOvr>
    <a:masterClrMapping/>
  </p:clrMapOvr>
  <p:timing>
    <p:tnLst>
      <p:par>
        <p:cTn id="1" dur="indefinite" restart="never" nodeType="tmRoot"/>
      </p:par>
    </p:tnLst>
  </p:timing>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Rectangle 9"/>
          <p:cNvSpPr/>
          <p:nvPr userDrawn="1"/>
        </p:nvSpPr>
        <p:spPr>
          <a:xfrm>
            <a:off x="0" y="1800225"/>
            <a:ext cx="9144001" cy="4679775"/>
          </a:xfrm>
          <a:prstGeom prst="rect">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11"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20725" y="4319588"/>
            <a:ext cx="3957636" cy="2151062"/>
          </a:xfrm>
          <a:prstGeom prst="round2SameRect">
            <a:avLst>
              <a:gd name="adj1" fmla="val 10230"/>
              <a:gd name="adj2" fmla="val 0"/>
            </a:avLst>
          </a:prstGeom>
        </p:spPr>
        <p:txBody>
          <a:bodyPr/>
          <a:lstStyle/>
          <a:p>
            <a:pPr lvl="0"/>
            <a:r>
              <a:rPr lang="en-US" noProof="0" dirty="0" smtClean="0"/>
              <a:t>Click icon to add picture</a:t>
            </a:r>
            <a:endParaRPr lang="en-GB" noProof="0" dirty="0"/>
          </a:p>
        </p:txBody>
      </p:sp>
      <p:sp>
        <p:nvSpPr>
          <p:cNvPr id="2" name="Title 1"/>
          <p:cNvSpPr>
            <a:spLocks noGrp="1"/>
          </p:cNvSpPr>
          <p:nvPr>
            <p:ph type="title"/>
          </p:nvPr>
        </p:nvSpPr>
        <p:spPr/>
        <p:txBody>
          <a:bodyPr/>
          <a:lstStyle>
            <a:lvl1pPr>
              <a:defRPr>
                <a:latin typeface="Bodoni MT" panose="02070603080606020203" pitchFamily="18" charset="0"/>
              </a:defRPr>
            </a:lvl1pPr>
          </a:lstStyle>
          <a:p>
            <a:r>
              <a:rPr lang="en-GB" dirty="0" smtClean="0"/>
              <a:t>Click to edit Master title style</a:t>
            </a:r>
            <a:endParaRPr lang="en-US" dirty="0"/>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7" name="Oval 6"/>
          <p:cNvSpPr/>
          <p:nvPr userDrawn="1"/>
        </p:nvSpPr>
        <p:spPr>
          <a:xfrm>
            <a:off x="720725" y="2158844"/>
            <a:ext cx="1800225" cy="1800225"/>
          </a:xfrm>
          <a:prstGeom prst="ellipse">
            <a:avLst/>
          </a:prstGeom>
          <a:solidFill>
            <a:schemeClr val="bg1"/>
          </a:solidFill>
          <a:ln w="3175" cmpd="sng">
            <a:noFill/>
          </a:ln>
          <a:effectLst/>
        </p:spPr>
        <p:style>
          <a:lnRef idx="1">
            <a:schemeClr val="accent1"/>
          </a:lnRef>
          <a:fillRef idx="3">
            <a:schemeClr val="accent1"/>
          </a:fillRef>
          <a:effectRef idx="2">
            <a:schemeClr val="accent1"/>
          </a:effectRef>
          <a:fontRef idx="minor">
            <a:schemeClr val="lt1"/>
          </a:fontRef>
        </p:style>
        <p:txBody>
          <a:bodyPr lIns="36000" tIns="36000" rIns="36000" bIns="36000" rtlCol="0" anchor="t"/>
          <a:lstStyle/>
          <a:p>
            <a:pPr>
              <a:spcAft>
                <a:spcPts val="600"/>
              </a:spcAft>
            </a:pPr>
            <a:r>
              <a:rPr lang="en-GB" sz="1300" dirty="0">
                <a:solidFill>
                  <a:srgbClr val="FFFFFF"/>
                </a:solidFill>
                <a:latin typeface="Franklin Gothic Book"/>
                <a:cs typeface="Franklin Gothic Book"/>
              </a:rPr>
              <a:t>Project </a:t>
            </a:r>
            <a:r>
              <a:rPr lang="en-GB" sz="1300" dirty="0" smtClean="0">
                <a:solidFill>
                  <a:srgbClr val="FFFFFF"/>
                </a:solidFill>
                <a:latin typeface="Franklin Gothic Book"/>
                <a:cs typeface="Franklin Gothic Book"/>
              </a:rPr>
              <a:t>Summary</a:t>
            </a:r>
            <a:endParaRPr lang="en-GB" sz="1300" dirty="0">
              <a:solidFill>
                <a:srgbClr val="FFFFFF"/>
              </a:solidFill>
              <a:latin typeface="Franklin Gothic Book"/>
              <a:cs typeface="Franklin Gothic Book"/>
            </a:endParaRPr>
          </a:p>
        </p:txBody>
      </p:sp>
      <p:sp>
        <p:nvSpPr>
          <p:cNvPr id="8" name="Rounded Rectangle 7"/>
          <p:cNvSpPr/>
          <p:nvPr userDrawn="1"/>
        </p:nvSpPr>
        <p:spPr>
          <a:xfrm>
            <a:off x="2878136" y="2158844"/>
            <a:ext cx="1800225" cy="1800225"/>
          </a:xfrm>
          <a:prstGeom prst="roundRect">
            <a:avLst>
              <a:gd name="adj" fmla="val 7738"/>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9" name="Round Same Side Corner Rectangle 8"/>
          <p:cNvSpPr/>
          <p:nvPr userDrawn="1"/>
        </p:nvSpPr>
        <p:spPr>
          <a:xfrm>
            <a:off x="5038724" y="2158844"/>
            <a:ext cx="3600845" cy="4311806"/>
          </a:xfrm>
          <a:prstGeom prst="round2SameRect">
            <a:avLst>
              <a:gd name="adj1" fmla="val 3720"/>
              <a:gd name="adj2" fmla="val 0"/>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Tree>
    <p:extLst>
      <p:ext uri="{BB962C8B-B14F-4D97-AF65-F5344CB8AC3E}">
        <p14:creationId xmlns:p14="http://schemas.microsoft.com/office/powerpoint/2010/main" val="2966336605"/>
      </p:ext>
    </p:extLst>
  </p:cSld>
  <p:clrMapOvr>
    <a:masterClrMapping/>
  </p:clrMapOvr>
  <p:timing>
    <p:tnLst>
      <p:par>
        <p:cT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p:cSld name="5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Older brand</a:t>
            </a:r>
            <a:br>
              <a:rPr lang="en-US" sz="7000" dirty="0" smtClean="0">
                <a:solidFill>
                  <a:srgbClr val="FFFFFF"/>
                </a:solidFill>
                <a:latin typeface="Franklin Gothic Book"/>
              </a:rPr>
            </a:br>
            <a:r>
              <a:rPr lang="en-US" sz="7000" dirty="0" smtClean="0">
                <a:solidFill>
                  <a:srgbClr val="FFFFFF"/>
                </a:solidFill>
                <a:latin typeface="Franklin Gothic Book"/>
              </a:rPr>
              <a:t>layouts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64038811"/>
      </p:ext>
    </p:extLst>
  </p:cSld>
  <p:clrMapOvr>
    <a:masterClrMapping/>
  </p:clrMapOvr>
  <p:timing>
    <p:tnLst>
      <p:par>
        <p:cT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6" name="Text Placeholder 6" descr="First level - paragraph text&#10;Second level - bullet 1&#10;Third level - bullet 2&#10;&#10;No more than 100 words per slide" title="Main text copy"/>
          <p:cNvSpPr>
            <a:spLocks noGrp="1"/>
          </p:cNvSpPr>
          <p:nvPr>
            <p:ph type="body" sz="quarter" idx="13"/>
          </p:nvPr>
        </p:nvSpPr>
        <p:spPr>
          <a:xfrm>
            <a:off x="717550" y="2160588"/>
            <a:ext cx="7202485" cy="3779410"/>
          </a:xfrm>
        </p:spPr>
        <p:txBody>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584243539"/>
      </p:ext>
    </p:extLst>
  </p:cSld>
  <p:clrMapOvr>
    <a:masterClrMapping/>
  </p:clrMapOvr>
  <p:timing>
    <p:tnLst>
      <p:par>
        <p:cTn id="1" dur="indefinite" restart="never" nodeType="tmRoot"/>
      </p:par>
    </p:tnLst>
  </p:timing>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5" name="Content Placeholder 2"/>
          <p:cNvSpPr>
            <a:spLocks noGrp="1"/>
          </p:cNvSpPr>
          <p:nvPr>
            <p:ph sz="half" idx="1"/>
          </p:nvPr>
        </p:nvSpPr>
        <p:spPr>
          <a:xfrm>
            <a:off x="719134" y="2160588"/>
            <a:ext cx="3600451"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6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56" name="Text Placeholder 3"/>
          <p:cNvSpPr>
            <a:spLocks noGrp="1"/>
          </p:cNvSpPr>
          <p:nvPr>
            <p:ph type="body" sz="half" idx="2"/>
          </p:nvPr>
        </p:nvSpPr>
        <p:spPr>
          <a:xfrm>
            <a:off x="4678360" y="2160588"/>
            <a:ext cx="3961208" cy="4319412"/>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3537404194"/>
      </p:ext>
    </p:extLst>
  </p:cSld>
  <p:clrMapOvr>
    <a:masterClrMapping/>
  </p:clrMapOvr>
  <p:timing>
    <p:tnLst>
      <p:par>
        <p:cTn id="1" dur="indefinite" restart="never" nodeType="tmRoot"/>
      </p:par>
    </p:tnLst>
  </p:timing>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57" name="Rounded Rectangle 56"/>
          <p:cNvSpPr/>
          <p:nvPr userDrawn="1"/>
        </p:nvSpPr>
        <p:spPr>
          <a:xfrm>
            <a:off x="5027613" y="2160587"/>
            <a:ext cx="3602037" cy="4300538"/>
          </a:xfrm>
          <a:prstGeom prst="roundRect">
            <a:avLst>
              <a:gd name="adj" fmla="val 6849"/>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Aft>
                <a:spcPct val="50000"/>
              </a:spcAft>
              <a:defRPr/>
            </a:pPr>
            <a:endParaRPr lang="en-GB" dirty="0">
              <a:solidFill>
                <a:srgbClr val="FFFFFF"/>
              </a:solidFill>
              <a:latin typeface="Franklin Gothic Book"/>
            </a:endParaRPr>
          </a:p>
        </p:txBody>
      </p:sp>
      <p:sp>
        <p:nvSpPr>
          <p:cNvPr id="58" name="Chart Placeholder 7" descr="Charts should be clear and not contain any tags or overlays which will confuse the viewer. &#10;Be very careful when animating charts - most will reduce the impact of the information you want to present." title="Chart slot"/>
          <p:cNvSpPr>
            <a:spLocks noGrp="1"/>
          </p:cNvSpPr>
          <p:nvPr>
            <p:ph type="chart" sz="quarter" idx="15"/>
          </p:nvPr>
        </p:nvSpPr>
        <p:spPr>
          <a:xfrm>
            <a:off x="5399087" y="2520950"/>
            <a:ext cx="2880482" cy="3418549"/>
          </a:xfrm>
          <a:prstGeom prst="rect">
            <a:avLst/>
          </a:prstGeom>
        </p:spPr>
        <p:txBody>
          <a:bodyPr/>
          <a:lstStyle/>
          <a:p>
            <a:pPr lvl="0"/>
            <a:r>
              <a:rPr lang="en-US" noProof="0" dirty="0" smtClean="0"/>
              <a:t>Click icon to add chart</a:t>
            </a:r>
            <a:endParaRPr lang="en-GB" noProof="0" dirty="0"/>
          </a:p>
        </p:txBody>
      </p:sp>
      <p:sp>
        <p:nvSpPr>
          <p:cNvPr id="59" name="Text Placeholder 6"/>
          <p:cNvSpPr>
            <a:spLocks noGrp="1"/>
          </p:cNvSpPr>
          <p:nvPr>
            <p:ph type="body" sz="quarter" idx="13"/>
          </p:nvPr>
        </p:nvSpPr>
        <p:spPr>
          <a:xfrm>
            <a:off x="717550" y="2160587"/>
            <a:ext cx="3863975" cy="377941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Tree>
    <p:extLst>
      <p:ext uri="{BB962C8B-B14F-4D97-AF65-F5344CB8AC3E}">
        <p14:creationId xmlns:p14="http://schemas.microsoft.com/office/powerpoint/2010/main" val="183314403"/>
      </p:ext>
    </p:extLst>
  </p:cSld>
  <p:clrMapOvr>
    <a:masterClrMapping/>
  </p:clrMapOvr>
  <p:timing>
    <p:tnLst>
      <p:par>
        <p:cTn id="1" dur="indefinite" restart="never" nodeType="tmRoot"/>
      </p:par>
    </p:tnLst>
  </p:timing>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6" name="Picture 10" descr="xbody"/>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20680" y="-1"/>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720726" y="-1"/>
            <a:ext cx="6118224" cy="1080000"/>
          </a:xfrm>
        </p:spPr>
        <p:txBody>
          <a:bodyPr/>
          <a:lstStyle>
            <a:lvl1pPr>
              <a:defRPr>
                <a:solidFill>
                  <a:srgbClr val="FFFFFF"/>
                </a:solidFill>
              </a:defRPr>
            </a:lvl1pPr>
          </a:lstStyle>
          <a:p>
            <a:r>
              <a:rPr lang="en-GB" dirty="0" smtClean="0"/>
              <a:t>Click to edit Master title style</a:t>
            </a:r>
            <a:endParaRPr lang="en-US" dirty="0"/>
          </a:p>
        </p:txBody>
      </p:sp>
      <p:sp>
        <p:nvSpPr>
          <p:cNvPr id="3" name="Date Placeholder 2"/>
          <p:cNvSpPr>
            <a:spLocks noGrp="1"/>
          </p:cNvSpPr>
          <p:nvPr>
            <p:ph type="dt" sz="half" idx="10"/>
          </p:nvPr>
        </p:nvSpPr>
        <p:spPr>
          <a:xfrm>
            <a:off x="719136" y="6614866"/>
            <a:ext cx="1871664" cy="243134"/>
          </a:xfrm>
        </p:spPr>
        <p:txBody>
          <a:bodyPr/>
          <a:lstStyle>
            <a:lvl1pPr>
              <a:defRPr>
                <a:solidFill>
                  <a:srgbClr val="FFFFFF"/>
                </a:solidFill>
              </a:defRPr>
            </a:lvl1pPr>
          </a:lstStyle>
          <a:p>
            <a:fld id="{8B6E079F-0502-CC4C-9C8B-39554E94F19E}" type="datetime3">
              <a:rPr lang="en-GB" smtClean="0"/>
              <a:pPr/>
              <a:t>5 October, 2020</a:t>
            </a:fld>
            <a:endParaRPr lang="en-GB" dirty="0"/>
          </a:p>
        </p:txBody>
      </p:sp>
      <p:sp>
        <p:nvSpPr>
          <p:cNvPr id="4" name="Footer Placeholder 3"/>
          <p:cNvSpPr>
            <a:spLocks noGrp="1"/>
          </p:cNvSpPr>
          <p:nvPr>
            <p:ph type="ftr" sz="quarter" idx="11"/>
            <p:custDataLst>
              <p:tags r:id="rId1"/>
            </p:custDataLst>
          </p:nvPr>
        </p:nvSpPr>
        <p:spPr>
          <a:xfrm>
            <a:off x="0" y="6614866"/>
            <a:ext cx="9144000" cy="243134"/>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a:xfrm>
            <a:off x="8279567" y="6614866"/>
            <a:ext cx="360002" cy="243134"/>
          </a:xfrm>
        </p:spPr>
        <p:txBody>
          <a:bodyPr/>
          <a:lstStyle>
            <a:lvl1pPr>
              <a:defRPr>
                <a:solidFill>
                  <a:srgbClr val="FFFFFF"/>
                </a:solidFill>
              </a:defRPr>
            </a:lvl1pPr>
          </a:lstStyle>
          <a:p>
            <a:fld id="{71F9F866-B438-9445-8D9F-1F8FF6608833}" type="slidenum">
              <a:rPr lang="en-GB" smtClean="0"/>
              <a:pPr/>
              <a:t>‹#›</a:t>
            </a:fld>
            <a:endParaRPr lang="en-GB" dirty="0"/>
          </a:p>
        </p:txBody>
      </p:sp>
      <p:sp>
        <p:nvSpPr>
          <p:cNvPr id="60" name="Picture Placeholder 8" descr="Images should be chosen for their relevance and impact. Only one image should be used on a page unless you are trying to show a process or 'before and after'.&#10;If you expect the slides to be printed then check the colour settings by selecting the image and then 'black and white' settings. From this menu you will be able to determine how best the image will be converted to black and white and how much printer ink it will use." title="Photo slot"/>
          <p:cNvSpPr>
            <a:spLocks noGrp="1"/>
          </p:cNvSpPr>
          <p:nvPr>
            <p:ph type="pic" sz="quarter" idx="14"/>
          </p:nvPr>
        </p:nvSpPr>
        <p:spPr>
          <a:xfrm>
            <a:off x="707514" y="2879725"/>
            <a:ext cx="7932054" cy="3240275"/>
          </a:xfrm>
          <a:prstGeom prst="roundRect">
            <a:avLst>
              <a:gd name="adj" fmla="val 5106"/>
            </a:avLst>
          </a:prstGeom>
        </p:spPr>
        <p:txBody>
          <a:bodyPr/>
          <a:lstStyle/>
          <a:p>
            <a:pPr lvl="0"/>
            <a:r>
              <a:rPr lang="en-US" noProof="0" dirty="0" smtClean="0"/>
              <a:t>Click icon to add picture</a:t>
            </a:r>
            <a:endParaRPr lang="en-GB" noProof="0" dirty="0"/>
          </a:p>
        </p:txBody>
      </p:sp>
      <p:sp>
        <p:nvSpPr>
          <p:cNvPr id="61" name="Text Placeholder 6"/>
          <p:cNvSpPr>
            <a:spLocks noGrp="1"/>
          </p:cNvSpPr>
          <p:nvPr>
            <p:ph type="body" sz="quarter" idx="16"/>
          </p:nvPr>
        </p:nvSpPr>
        <p:spPr>
          <a:xfrm>
            <a:off x="718938" y="2160588"/>
            <a:ext cx="7918844" cy="360361"/>
          </a:xfrm>
          <a:prstGeom prst="rect">
            <a:avLst/>
          </a:prstGeom>
        </p:spPr>
        <p:txBody>
          <a:bodyPr>
            <a:normAutofit/>
          </a:bodyPr>
          <a:lstStyle>
            <a:lvl1pPr marL="0" marR="0" indent="0" algn="l" defTabSz="914400" rtl="0" eaLnBrk="0" fontAlgn="base" latinLnBrk="0" hangingPunct="0">
              <a:lnSpc>
                <a:spcPct val="100000"/>
              </a:lnSpc>
              <a:spcBef>
                <a:spcPts val="0"/>
              </a:spcBef>
              <a:spcAft>
                <a:spcPts val="12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a:solidFill>
                  <a:schemeClr val="tx1"/>
                </a:solidFill>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a:solidFill>
                  <a:schemeClr val="tx1"/>
                </a:solidFill>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p:txBody>
      </p:sp>
    </p:spTree>
    <p:extLst>
      <p:ext uri="{BB962C8B-B14F-4D97-AF65-F5344CB8AC3E}">
        <p14:creationId xmlns:p14="http://schemas.microsoft.com/office/powerpoint/2010/main" val="239364807"/>
      </p:ext>
    </p:extLst>
  </p:cSld>
  <p:clrMapOvr>
    <a:masterClrMapping/>
  </p:clrMapOvr>
  <p:timing>
    <p:tnLst>
      <p:par>
        <p:cTn id="1" dur="indefinite" restart="never" nodeType="tmRoot"/>
      </p:par>
    </p:tnLst>
  </p:timing>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p:cSld name="5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Click to edit Master title style</a:t>
            </a:r>
            <a:endParaRPr lang="en-US"/>
          </a:p>
        </p:txBody>
      </p:sp>
      <p:sp>
        <p:nvSpPr>
          <p:cNvPr id="3" name="Date Placeholder 2"/>
          <p:cNvSpPr>
            <a:spLocks noGrp="1"/>
          </p:cNvSpPr>
          <p:nvPr>
            <p:ph type="dt" sz="half" idx="10"/>
          </p:nvPr>
        </p:nvSpPr>
        <p:spPr/>
        <p:txBody>
          <a:body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4" name="Footer Placeholder 3"/>
          <p:cNvSpPr>
            <a:spLocks noGrp="1"/>
          </p:cNvSpPr>
          <p:nvPr>
            <p:ph type="ftr" sz="quarter" idx="11"/>
            <p:custDataLst>
              <p:tags r:id="rId1"/>
            </p:custDataLst>
          </p:nvPr>
        </p:nvSpPr>
        <p:spPr>
          <a:xfrm>
            <a:off x="0" y="6480000"/>
            <a:ext cx="9144000" cy="378000"/>
          </a:xfrm>
        </p:spPr>
        <p:txBody>
          <a:bodyPr/>
          <a:lstStyle>
            <a:lvl1pPr algn="ctr">
              <a:defRPr lang="en-GB" sz="900" b="1" i="0" u="none">
                <a:solidFill>
                  <a:srgbClr val="0000FF"/>
                </a:solidFill>
                <a:latin typeface="Arial"/>
              </a:defRPr>
            </a:lvl1pPr>
          </a:lstStyle>
          <a:p>
            <a:r>
              <a:rPr smtClean="0"/>
              <a:t>OFFICIAL USE</a:t>
            </a:r>
            <a:r>
              <a:rPr smtClean="0">
                <a:solidFill>
                  <a:srgbClr val="000000"/>
                </a:solidFill>
              </a:rPr>
              <a:t> </a:t>
            </a:r>
            <a:endParaRPr>
              <a:solidFill>
                <a:srgbClr val="000000"/>
              </a:solidFill>
            </a:endParaRPr>
          </a:p>
        </p:txBody>
      </p:sp>
      <p:sp>
        <p:nvSpPr>
          <p:cNvPr id="5" name="Slide Number Placeholder 4"/>
          <p:cNvSpPr>
            <a:spLocks noGrp="1"/>
          </p:cNvSpPr>
          <p:nvPr>
            <p:ph type="sldNum" sz="quarter" idx="12"/>
          </p:nvPr>
        </p:nvSpPr>
        <p:spPr/>
        <p:txBody>
          <a:bodyPr/>
          <a:lstStyle/>
          <a:p>
            <a:fld id="{71F9F866-B438-9445-8D9F-1F8FF6608833}" type="slidenum">
              <a:rPr lang="en-GB" smtClean="0">
                <a:solidFill>
                  <a:srgbClr val="00539B"/>
                </a:solidFill>
              </a:rPr>
              <a:pPr/>
              <a:t>‹#›</a:t>
            </a:fld>
            <a:endParaRPr lang="en-GB" dirty="0">
              <a:solidFill>
                <a:srgbClr val="00539B"/>
              </a:solidFill>
            </a:endParaRPr>
          </a:p>
        </p:txBody>
      </p:sp>
      <p:sp>
        <p:nvSpPr>
          <p:cNvPr id="6" name="Rectangle 5"/>
          <p:cNvSpPr/>
          <p:nvPr userDrawn="1"/>
        </p:nvSpPr>
        <p:spPr>
          <a:xfrm>
            <a:off x="0" y="0"/>
            <a:ext cx="9144000" cy="6858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7000" dirty="0" smtClean="0">
                <a:solidFill>
                  <a:srgbClr val="FFFFFF"/>
                </a:solidFill>
                <a:latin typeface="Franklin Gothic Book"/>
              </a:rPr>
              <a:t>Title and section</a:t>
            </a:r>
            <a:br>
              <a:rPr lang="en-US" sz="7000" dirty="0" smtClean="0">
                <a:solidFill>
                  <a:srgbClr val="FFFFFF"/>
                </a:solidFill>
                <a:latin typeface="Franklin Gothic Book"/>
              </a:rPr>
            </a:br>
            <a:r>
              <a:rPr lang="en-US" sz="7000" dirty="0" smtClean="0">
                <a:solidFill>
                  <a:srgbClr val="FFFFFF"/>
                </a:solidFill>
                <a:latin typeface="Franklin Gothic Book"/>
              </a:rPr>
              <a:t>slides</a:t>
            </a:r>
            <a:endParaRPr lang="en-US" sz="7000" dirty="0">
              <a:solidFill>
                <a:srgbClr val="FFFFFF"/>
              </a:solidFill>
              <a:latin typeface="Franklin Gothic Book"/>
            </a:endParaRPr>
          </a:p>
        </p:txBody>
      </p:sp>
      <p:grpSp>
        <p:nvGrpSpPr>
          <p:cNvPr id="7" name="Group 6"/>
          <p:cNvGrpSpPr/>
          <p:nvPr userDrawn="1"/>
        </p:nvGrpSpPr>
        <p:grpSpPr>
          <a:xfrm>
            <a:off x="-903288" y="0"/>
            <a:ext cx="9902857" cy="7638450"/>
            <a:chOff x="-903288" y="0"/>
            <a:chExt cx="9902857" cy="7638450"/>
          </a:xfrm>
        </p:grpSpPr>
        <p:cxnSp>
          <p:nvCxnSpPr>
            <p:cNvPr id="8" name="Straight Connector 7"/>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12190312"/>
      </p:ext>
    </p:extLst>
  </p:cSld>
  <p:clrMapOvr>
    <a:masterClrMapping/>
  </p:clrMapOvr>
  <p:timing>
    <p:tnLst>
      <p:par>
        <p:cTn id="1" dur="indefinite" restart="never" nodeType="tmRoot"/>
      </p:par>
    </p:tnLst>
  </p:timing>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gradFill flip="none" rotWithShape="1">
            <a:gsLst>
              <a:gs pos="0">
                <a:schemeClr val="accent2">
                  <a:lumMod val="50000"/>
                </a:schemeClr>
              </a:gs>
              <a:gs pos="22000">
                <a:schemeClr val="accent2"/>
              </a:gs>
              <a:gs pos="69000">
                <a:schemeClr val="tx2"/>
              </a:gs>
            </a:gsLst>
            <a:path path="circle">
              <a:fillToRect l="100000" t="100000"/>
            </a:path>
            <a:tileRect r="-100000" b="-100000"/>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pic>
        <p:nvPicPr>
          <p:cNvPr id="55" name="Picture 54" descr="abstract-lines-v02.png"/>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14020950">
            <a:off x="-5358051" y="-3797386"/>
            <a:ext cx="20793546" cy="11195223"/>
          </a:xfrm>
          <a:prstGeom prst="rect">
            <a:avLst/>
          </a:prstGeom>
        </p:spPr>
      </p:pic>
      <p:pic>
        <p:nvPicPr>
          <p:cNvPr id="58" name="Picture 57" descr="abstract-lines-v02.png"/>
          <p:cNvPicPr>
            <a:picLocks noChangeAspect="1"/>
          </p:cNvPicPr>
          <p:nvPr userDrawn="1"/>
        </p:nvPicPr>
        <p:blipFill>
          <a:blip r:embed="rId3" cstate="email">
            <a:alphaModFix/>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4484465">
            <a:off x="-1182350" y="-4157749"/>
            <a:ext cx="20793546" cy="11195223"/>
          </a:xfrm>
          <a:prstGeom prst="rect">
            <a:avLst/>
          </a:prstGeom>
        </p:spPr>
      </p:pic>
      <p:pic>
        <p:nvPicPr>
          <p:cNvPr id="4" name="Picture 3"/>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587" y="4407789"/>
            <a:ext cx="9144000" cy="2176272"/>
          </a:xfrm>
          <a:prstGeom prst="rect">
            <a:avLst/>
          </a:prstGeom>
        </p:spPr>
      </p:pic>
      <p:sp>
        <p:nvSpPr>
          <p:cNvPr id="70" name="Title 1"/>
          <p:cNvSpPr>
            <a:spLocks noGrp="1"/>
          </p:cNvSpPr>
          <p:nvPr>
            <p:ph type="title" hasCustomPrompt="1"/>
          </p:nvPr>
        </p:nvSpPr>
        <p:spPr>
          <a:xfrm>
            <a:off x="719134" y="5038266"/>
            <a:ext cx="6291266" cy="727534"/>
          </a:xfrm>
        </p:spPr>
        <p:txBody>
          <a:bodyPr anchor="b">
            <a:normAutofit/>
          </a:bodyPr>
          <a:lstStyle>
            <a:lvl1pPr>
              <a:defRPr sz="2800" baseline="0"/>
            </a:lvl1pPr>
          </a:lstStyle>
          <a:p>
            <a:r>
              <a:rPr lang="en-US" dirty="0" smtClean="0"/>
              <a:t>Presentation title</a:t>
            </a:r>
            <a:endParaRPr lang="en-US" dirty="0"/>
          </a:p>
        </p:txBody>
      </p:sp>
      <p:sp>
        <p:nvSpPr>
          <p:cNvPr id="5"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266454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4" presetClass="path" presetSubtype="0" fill="hold" nodeType="withEffect">
                                  <p:stCondLst>
                                    <p:cond delay="0"/>
                                  </p:stCondLst>
                                  <p:childTnLst>
                                    <p:animMotion origin="layout" path="M 0.07954 0.31567 C 0.08371 0.20782 0.08041 -0.12335 0.10542 -0.32978 C 0.13008 -0.53668 0.20337 -0.80074 0.22942 -0.92409 " pathEditMode="relative" rAng="0" ptsTypes="fsF">
                                      <p:cBhvr>
                                        <p:cTn id="6" dur="20000" fill="hold"/>
                                        <p:tgtEl>
                                          <p:spTgt spid="55"/>
                                        </p:tgtEl>
                                        <p:attrNameLst>
                                          <p:attrName>ppt_x</p:attrName>
                                          <p:attrName>ppt_y</p:attrName>
                                        </p:attrNameLst>
                                      </p:cBhvr>
                                      <p:rCtr x="7485" y="-62000"/>
                                    </p:animMotion>
                                  </p:childTnLst>
                                </p:cTn>
                              </p:par>
                              <p:par>
                                <p:cTn id="7" presetID="44" presetClass="path" presetSubtype="0" accel="50000" decel="50000" fill="hold" nodeType="withEffect">
                                  <p:stCondLst>
                                    <p:cond delay="0"/>
                                  </p:stCondLst>
                                  <p:childTnLst>
                                    <p:animMotion origin="layout" path="M 0.05382 0.81759 C 0.05711 0.70972 0.05451 0.37824 0.0743 0.17176 C 0.09427 -0.03496 0.15243 -0.29885 0.17309 -0.42246 " pathEditMode="relative" rAng="0" ptsTypes="fsF">
                                      <p:cBhvr>
                                        <p:cTn id="8" dur="20000" spd="-100000" fill="hold"/>
                                        <p:tgtEl>
                                          <p:spTgt spid="58"/>
                                        </p:tgtEl>
                                        <p:attrNameLst>
                                          <p:attrName>ppt_x</p:attrName>
                                          <p:attrName>ppt_y</p:attrName>
                                        </p:attrNameLst>
                                      </p:cBhvr>
                                      <p:rCtr x="5955" y="-6201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2175324" y="-75814"/>
            <a:ext cx="14223836" cy="6555814"/>
          </a:xfrm>
          <a:prstGeom prst="rect">
            <a:avLst/>
          </a:prstGeom>
        </p:spPr>
      </p:pic>
      <p:pic>
        <p:nvPicPr>
          <p:cNvPr id="2" name="Picture 1"/>
          <p:cNvPicPr>
            <a:picLocks noChangeAspect="1"/>
          </p:cNvPicPr>
          <p:nvPr userDrawn="1"/>
        </p:nvPicPr>
        <p:blipFill>
          <a:blip r:embed="rId3" cstate="email">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933437" y="824515"/>
            <a:ext cx="13223593" cy="6094798"/>
          </a:xfrm>
          <a:prstGeom prst="rect">
            <a:avLst/>
          </a:prstGeom>
        </p:spPr>
      </p:pic>
      <p:pic>
        <p:nvPicPr>
          <p:cNvPr id="59" name="Picture 58"/>
          <p:cNvPicPr>
            <a:picLocks noChangeAspect="1"/>
          </p:cNvPicPr>
          <p:nvPr userDrawn="1"/>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4185856" y="0"/>
            <a:ext cx="14127983" cy="6511636"/>
          </a:xfrm>
          <a:prstGeom prst="rect">
            <a:avLst/>
          </a:prstGeom>
        </p:spPr>
      </p:pic>
      <p:pic>
        <p:nvPicPr>
          <p:cNvPr id="60" name="Picture 59"/>
          <p:cNvPicPr>
            <a:picLocks noChangeAspect="1"/>
          </p:cNvPicPr>
          <p:nvPr userDrawn="1"/>
        </p:nvPicPr>
        <p:blipFill>
          <a:blip r:embed="rId5" cstate="email">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2792333" y="-1284994"/>
            <a:ext cx="14223836" cy="6555815"/>
          </a:xfrm>
          <a:prstGeom prst="rect">
            <a:avLst/>
          </a:prstGeom>
        </p:spPr>
      </p:pic>
      <p:pic>
        <p:nvPicPr>
          <p:cNvPr id="10" name="Picture 9"/>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1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937931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56" name="Rectangle 55"/>
          <p:cNvSpPr/>
          <p:nvPr userDrawn="1"/>
        </p:nvSpPr>
        <p:spPr>
          <a:xfrm>
            <a:off x="0" y="0"/>
            <a:ext cx="9145590" cy="6858000"/>
          </a:xfrm>
          <a:prstGeom prst="rect">
            <a:avLst/>
          </a:prstGeom>
          <a:gradFill>
            <a:gsLst>
              <a:gs pos="0">
                <a:schemeClr val="accent2">
                  <a:lumMod val="75000"/>
                </a:schemeClr>
              </a:gs>
              <a:gs pos="100000">
                <a:schemeClr val="accent2"/>
              </a:gs>
            </a:gsLst>
          </a:gra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61" name="Picture 60"/>
          <p:cNvPicPr>
            <a:picLocks noChangeAspect="1"/>
          </p:cNvPicPr>
          <p:nvPr userDrawn="1"/>
        </p:nvPicPr>
        <p:blipFill>
          <a:blip r:embed="rId2"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073195" y="1296678"/>
            <a:ext cx="14223836" cy="6555814"/>
          </a:xfrm>
          <a:prstGeom prst="rect">
            <a:avLst/>
          </a:prstGeom>
        </p:spPr>
      </p:pic>
      <p:pic>
        <p:nvPicPr>
          <p:cNvPr id="2" name="Picture 1"/>
          <p:cNvPicPr>
            <a:picLocks noChangeAspect="1"/>
          </p:cNvPicPr>
          <p:nvPr userDrawn="1"/>
        </p:nvPicPr>
        <p:blipFill>
          <a:blip r:embed="rId3"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212712" y="2116945"/>
            <a:ext cx="13223593" cy="6094798"/>
          </a:xfrm>
          <a:prstGeom prst="rect">
            <a:avLst/>
          </a:prstGeom>
        </p:spPr>
      </p:pic>
      <p:pic>
        <p:nvPicPr>
          <p:cNvPr id="59" name="Picture 58"/>
          <p:cNvPicPr>
            <a:picLocks noChangeAspect="1"/>
          </p:cNvPicPr>
          <p:nvPr userDrawn="1"/>
        </p:nvPicPr>
        <p:blipFill>
          <a:blip r:embed="rId4"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856044" y="1126815"/>
            <a:ext cx="14127983" cy="6511636"/>
          </a:xfrm>
          <a:prstGeom prst="rect">
            <a:avLst/>
          </a:prstGeom>
        </p:spPr>
      </p:pic>
      <p:pic>
        <p:nvPicPr>
          <p:cNvPr id="60" name="Picture 59"/>
          <p:cNvPicPr>
            <a:picLocks noChangeAspect="1"/>
          </p:cNvPicPr>
          <p:nvPr userDrawn="1"/>
        </p:nvPicPr>
        <p:blipFill>
          <a:blip r:embed="rId5" cstate="email">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5082919" y="2836863"/>
            <a:ext cx="14223836" cy="6555815"/>
          </a:xfrm>
          <a:prstGeom prst="rect">
            <a:avLst/>
          </a:prstGeom>
        </p:spPr>
      </p:pic>
      <p:grpSp>
        <p:nvGrpSpPr>
          <p:cNvPr id="57" name="Group 56"/>
          <p:cNvGrpSpPr/>
          <p:nvPr userDrawn="1"/>
        </p:nvGrpSpPr>
        <p:grpSpPr>
          <a:xfrm>
            <a:off x="-3083" y="0"/>
            <a:ext cx="9148673" cy="6858000"/>
            <a:chOff x="-3083" y="0"/>
            <a:chExt cx="9148673" cy="6858000"/>
          </a:xfrm>
        </p:grpSpPr>
        <p:sp>
          <p:nvSpPr>
            <p:cNvPr id="62" name="Rectangle 61"/>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63" name="Rectangle 62"/>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6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65" name="Picture 64"/>
          <p:cNvPicPr>
            <a:picLocks noChangeAspect="1"/>
          </p:cNvPicPr>
          <p:nvPr userDrawn="1"/>
        </p:nvPicPr>
        <p:blipFill>
          <a:blip r:embed="rId6"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7" name="Title 1"/>
          <p:cNvSpPr>
            <a:spLocks noGrp="1"/>
          </p:cNvSpPr>
          <p:nvPr>
            <p:ph type="title"/>
          </p:nvPr>
        </p:nvSpPr>
        <p:spPr>
          <a:xfrm>
            <a:off x="719134" y="0"/>
            <a:ext cx="6291266" cy="1079499"/>
          </a:xfrm>
        </p:spPr>
        <p:txBody>
          <a:bodyPr/>
          <a:lstStyle>
            <a:lvl1pPr>
              <a:defRPr>
                <a:latin typeface="Bodoni MT" panose="02070603080606020203" pitchFamily="18" charset="0"/>
              </a:defRPr>
            </a:lvl1pPr>
          </a:lstStyle>
          <a:p>
            <a:r>
              <a:rPr lang="en-GB" dirty="0" smtClean="0"/>
              <a:t>Click to edit Master title style</a:t>
            </a:r>
            <a:endParaRPr lang="en-US" dirty="0"/>
          </a:p>
        </p:txBody>
      </p:sp>
      <p:cxnSp>
        <p:nvCxnSpPr>
          <p:cNvPr id="68" name="Straight Connector 6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3447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fill="hold" nodeType="withEffect">
                                  <p:stCondLst>
                                    <p:cond delay="0"/>
                                  </p:stCondLst>
                                  <p:childTnLst>
                                    <p:animMotion origin="layout" path="M 0 0  L 0.25 0  E" pathEditMode="relative" ptsTypes="">
                                      <p:cBhvr>
                                        <p:cTn id="6" dur="20000" fill="hold"/>
                                        <p:tgtEl>
                                          <p:spTgt spid="60"/>
                                        </p:tgtEl>
                                        <p:attrNameLst>
                                          <p:attrName>ppt_x</p:attrName>
                                          <p:attrName>ppt_y</p:attrName>
                                        </p:attrNameLst>
                                      </p:cBhvr>
                                    </p:animMotion>
                                  </p:childTnLst>
                                </p:cTn>
                              </p:par>
                              <p:par>
                                <p:cTn id="7" presetID="0" presetClass="path" presetSubtype="0" fill="hold" nodeType="withEffect">
                                  <p:stCondLst>
                                    <p:cond delay="0"/>
                                  </p:stCondLst>
                                  <p:childTnLst>
                                    <p:animMotion origin="layout" path="M 3.05556E-6 1.48148E-6 L 0.76007 1.48148E-6 " pathEditMode="relative" rAng="0" ptsTypes="AA">
                                      <p:cBhvr>
                                        <p:cTn id="8" dur="20000" fill="hold"/>
                                        <p:tgtEl>
                                          <p:spTgt spid="59"/>
                                        </p:tgtEl>
                                        <p:attrNameLst>
                                          <p:attrName>ppt_x</p:attrName>
                                          <p:attrName>ppt_y</p:attrName>
                                        </p:attrNameLst>
                                      </p:cBhvr>
                                      <p:rCtr x="38003" y="0"/>
                                    </p:animMotion>
                                  </p:childTnLst>
                                </p:cTn>
                              </p:par>
                              <p:par>
                                <p:cTn id="9" presetID="0" presetClass="path" presetSubtype="0" fill="hold" nodeType="withEffect">
                                  <p:stCondLst>
                                    <p:cond delay="0"/>
                                  </p:stCondLst>
                                  <p:childTnLst>
                                    <p:animMotion origin="layout" path="M 2.22222E-6 -4.07407E-6 L 0.56302 -4.07407E-6 " pathEditMode="relative" ptsTypes="AA">
                                      <p:cBhvr>
                                        <p:cTn id="10" dur="20000" fill="hold"/>
                                        <p:tgtEl>
                                          <p:spTgt spid="2"/>
                                        </p:tgtEl>
                                        <p:attrNameLst>
                                          <p:attrName>ppt_x</p:attrName>
                                          <p:attrName>ppt_y</p:attrName>
                                        </p:attrNameLst>
                                      </p:cBhvr>
                                    </p:animMotion>
                                  </p:childTnLst>
                                </p:cTn>
                              </p:par>
                              <p:par>
                                <p:cTn id="11" presetID="0" presetClass="path" presetSubtype="0" fill="hold" nodeType="withEffect">
                                  <p:stCondLst>
                                    <p:cond delay="0"/>
                                  </p:stCondLst>
                                  <p:childTnLst>
                                    <p:animMotion origin="layout" path="M -5.55556E-7 1.85185E-6 L 0.3375 1.85185E-6 " pathEditMode="relative" rAng="0" ptsTypes="AA">
                                      <p:cBhvr>
                                        <p:cTn id="12" dur="20000" fill="hold"/>
                                        <p:tgtEl>
                                          <p:spTgt spid="61"/>
                                        </p:tgtEl>
                                        <p:attrNameLst>
                                          <p:attrName>ppt_x</p:attrName>
                                          <p:attrName>ppt_y</p:attrName>
                                        </p:attrNameLst>
                                      </p:cBhvr>
                                      <p:rCtr x="16875" y="0"/>
                                    </p:animMotion>
                                  </p:childTnLst>
                                </p:cTn>
                              </p:par>
                              <p:par>
                                <p:cTn id="13" presetID="6" presetClass="emph" presetSubtype="0" fill="hold" nodeType="withEffect">
                                  <p:stCondLst>
                                    <p:cond delay="0"/>
                                  </p:stCondLst>
                                  <p:childTnLst>
                                    <p:animScale>
                                      <p:cBhvr>
                                        <p:cTn id="14" dur="20000" fill="hold"/>
                                        <p:tgtEl>
                                          <p:spTgt spid="61"/>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chemeClr val="accent1"/>
              </a:gs>
              <a:gs pos="100000">
                <a:schemeClr val="accent1">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pic>
        <p:nvPicPr>
          <p:cNvPr id="6" name="Picture 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9"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908161084"/>
      </p:ext>
    </p:extLst>
  </p:cSld>
  <p:clrMapOvr>
    <a:masterClrMapping/>
  </p:clrMapOvr>
  <p:timing>
    <p:tnLst>
      <p:par>
        <p:cTn id="1" dur="indefinite" restart="never" nodeType="tmRoot"/>
      </p:par>
    </p:tnLst>
  </p:timing>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4" name="Rectangle 53"/>
          <p:cNvSpPr/>
          <p:nvPr userDrawn="1"/>
        </p:nvSpPr>
        <p:spPr>
          <a:xfrm>
            <a:off x="0" y="0"/>
            <a:ext cx="9144000" cy="6858000"/>
          </a:xfrm>
          <a:prstGeom prst="rect">
            <a:avLst/>
          </a:prstGeom>
          <a:gradFill flip="none" rotWithShape="1">
            <a:gsLst>
              <a:gs pos="0">
                <a:srgbClr val="00AE9E"/>
              </a:gs>
              <a:gs pos="100000">
                <a:schemeClr val="accent2">
                  <a:lumMod val="50000"/>
                </a:schemeClr>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grpSp>
        <p:nvGrpSpPr>
          <p:cNvPr id="55" name="Group 54"/>
          <p:cNvGrpSpPr/>
          <p:nvPr userDrawn="1"/>
        </p:nvGrpSpPr>
        <p:grpSpPr>
          <a:xfrm>
            <a:off x="-3083" y="0"/>
            <a:ext cx="9148673" cy="6858000"/>
            <a:chOff x="-3083" y="0"/>
            <a:chExt cx="9148673" cy="6858000"/>
          </a:xfrm>
        </p:grpSpPr>
        <p:sp>
          <p:nvSpPr>
            <p:cNvPr id="56" name="Rectangle 55"/>
            <p:cNvSpPr/>
            <p:nvPr userDrawn="1"/>
          </p:nvSpPr>
          <p:spPr>
            <a:xfrm>
              <a:off x="1590" y="6120000"/>
              <a:ext cx="914400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57" name="Rectangle 56"/>
            <p:cNvSpPr/>
            <p:nvPr userDrawn="1"/>
          </p:nvSpPr>
          <p:spPr>
            <a:xfrm>
              <a:off x="-3083" y="0"/>
              <a:ext cx="9144000" cy="5760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58"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59" name="Picture 58"/>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60"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61"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62" name="Straight Connector 61"/>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7024235"/>
      </p:ext>
    </p:extLst>
  </p:cSld>
  <p:clrMapOvr>
    <a:masterClrMapping/>
  </p:clrMapOvr>
  <p:timing>
    <p:tnLst>
      <p:par>
        <p:cT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Rectangle 1"/>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4" name="Rectangle 3"/>
          <p:cNvSpPr/>
          <p:nvPr userDrawn="1"/>
        </p:nvSpPr>
        <p:spPr>
          <a:xfrm>
            <a:off x="1590" y="-30574"/>
            <a:ext cx="9144000" cy="4868042"/>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42463" y="4093510"/>
            <a:ext cx="1463659" cy="41097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a:stCxn id="253" idx="3"/>
          </p:cNvCxnSpPr>
          <p:nvPr userDrawn="1"/>
        </p:nvCxnSpPr>
        <p:spPr>
          <a:xfrm flipH="1" flipV="1">
            <a:off x="889192" y="486896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11393" y="4428284"/>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a:stCxn id="592" idx="3"/>
            <a:endCxn id="589" idx="3"/>
          </p:cNvCxnSpPr>
          <p:nvPr userDrawn="1"/>
        </p:nvCxnSpPr>
        <p:spPr>
          <a:xfrm>
            <a:off x="7656074" y="-72484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09" name="Straight Connector 608"/>
          <p:cNvCxnSpPr>
            <a:stCxn id="608" idx="3"/>
            <a:endCxn id="585" idx="3"/>
          </p:cNvCxnSpPr>
          <p:nvPr userDrawn="1"/>
        </p:nvCxnSpPr>
        <p:spPr>
          <a:xfrm flipH="1" flipV="1">
            <a:off x="6652868" y="27347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2" name="Straight Connector 571"/>
          <p:cNvCxnSpPr/>
          <p:nvPr userDrawn="1"/>
        </p:nvCxnSpPr>
        <p:spPr>
          <a:xfrm flipV="1">
            <a:off x="6943333" y="1204473"/>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a:endCxn id="338" idx="3"/>
          </p:cNvCxnSpPr>
          <p:nvPr userDrawn="1"/>
        </p:nvCxnSpPr>
        <p:spPr>
          <a:xfrm flipV="1">
            <a:off x="3496593" y="3378052"/>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496593" y="3956163"/>
            <a:ext cx="214800" cy="72761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892398" y="3862039"/>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a:stCxn id="237" idx="3"/>
            <a:endCxn id="239" idx="3"/>
          </p:cNvCxnSpPr>
          <p:nvPr userDrawn="1"/>
        </p:nvCxnSpPr>
        <p:spPr>
          <a:xfrm flipV="1">
            <a:off x="2008162" y="481180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a:endCxn id="237" idx="3"/>
          </p:cNvCxnSpPr>
          <p:nvPr userDrawn="1"/>
        </p:nvCxnSpPr>
        <p:spPr>
          <a:xfrm>
            <a:off x="889192" y="486896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a:stCxn id="255" idx="3"/>
            <a:endCxn id="235" idx="3"/>
          </p:cNvCxnSpPr>
          <p:nvPr userDrawn="1"/>
        </p:nvCxnSpPr>
        <p:spPr>
          <a:xfrm flipH="1" flipV="1">
            <a:off x="889192" y="4860359"/>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a:stCxn id="245" idx="3"/>
          </p:cNvCxnSpPr>
          <p:nvPr userDrawn="1"/>
        </p:nvCxnSpPr>
        <p:spPr>
          <a:xfrm flipV="1">
            <a:off x="240687" y="486896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a:stCxn id="243" idx="3"/>
          </p:cNvCxnSpPr>
          <p:nvPr userDrawn="1"/>
        </p:nvCxnSpPr>
        <p:spPr>
          <a:xfrm flipV="1">
            <a:off x="84941" y="486036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24475" y="4093510"/>
            <a:ext cx="117988" cy="4808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42463" y="3198758"/>
            <a:ext cx="1491259" cy="8947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a:stCxn id="631" idx="3"/>
          </p:cNvCxnSpPr>
          <p:nvPr userDrawn="1"/>
        </p:nvCxnSpPr>
        <p:spPr>
          <a:xfrm flipH="1" flipV="1">
            <a:off x="419669" y="2011183"/>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45" name="Straight Connector 644"/>
          <p:cNvCxnSpPr>
            <a:stCxn id="644" idx="3"/>
            <a:endCxn id="646" idx="3"/>
          </p:cNvCxnSpPr>
          <p:nvPr userDrawn="1"/>
        </p:nvCxnSpPr>
        <p:spPr>
          <a:xfrm flipV="1">
            <a:off x="1005774" y="1031631"/>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4" name="Straight Connector 633"/>
          <p:cNvCxnSpPr>
            <a:stCxn id="633" idx="3"/>
          </p:cNvCxnSpPr>
          <p:nvPr userDrawn="1"/>
        </p:nvCxnSpPr>
        <p:spPr>
          <a:xfrm flipH="1">
            <a:off x="419669" y="1755689"/>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0" name="Straight Connector 389"/>
          <p:cNvCxnSpPr>
            <a:stCxn id="388" idx="3"/>
            <a:endCxn id="387" idx="3"/>
          </p:cNvCxnSpPr>
          <p:nvPr userDrawn="1"/>
        </p:nvCxnSpPr>
        <p:spPr>
          <a:xfrm flipV="1">
            <a:off x="4325098" y="2755369"/>
            <a:ext cx="725830" cy="1792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9" name="Straight Connector 628"/>
          <p:cNvCxnSpPr/>
          <p:nvPr userDrawn="1"/>
        </p:nvCxnSpPr>
        <p:spPr>
          <a:xfrm flipV="1">
            <a:off x="177269" y="2011184"/>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70" name="Straight Connector 669"/>
          <p:cNvCxnSpPr>
            <a:stCxn id="669" idx="3"/>
            <a:endCxn id="630" idx="3"/>
          </p:cNvCxnSpPr>
          <p:nvPr userDrawn="1"/>
        </p:nvCxnSpPr>
        <p:spPr>
          <a:xfrm flipH="1" flipV="1">
            <a:off x="419669" y="2011183"/>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49006" y="2531874"/>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a:endCxn id="311" idx="3"/>
          </p:cNvCxnSpPr>
          <p:nvPr userDrawn="1"/>
        </p:nvCxnSpPr>
        <p:spPr>
          <a:xfrm>
            <a:off x="134475" y="3024310"/>
            <a:ext cx="2243148" cy="40230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1" name="Straight Connector 650"/>
          <p:cNvCxnSpPr>
            <a:stCxn id="642" idx="3"/>
            <a:endCxn id="646" idx="3"/>
          </p:cNvCxnSpPr>
          <p:nvPr userDrawn="1"/>
        </p:nvCxnSpPr>
        <p:spPr>
          <a:xfrm flipV="1">
            <a:off x="-113196" y="1031631"/>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22" name="Straight Connector 621"/>
          <p:cNvCxnSpPr>
            <a:endCxn id="644" idx="3"/>
          </p:cNvCxnSpPr>
          <p:nvPr userDrawn="1"/>
        </p:nvCxnSpPr>
        <p:spPr>
          <a:xfrm>
            <a:off x="-113196" y="1088791"/>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6" name="Straight Connector 665"/>
          <p:cNvCxnSpPr>
            <a:stCxn id="665" idx="3"/>
            <a:endCxn id="642" idx="3"/>
          </p:cNvCxnSpPr>
          <p:nvPr userDrawn="1"/>
        </p:nvCxnSpPr>
        <p:spPr>
          <a:xfrm flipH="1" flipV="1">
            <a:off x="-113196" y="1080190"/>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4" name="Straight Connector 663"/>
          <p:cNvCxnSpPr>
            <a:stCxn id="663" idx="3"/>
          </p:cNvCxnSpPr>
          <p:nvPr userDrawn="1"/>
        </p:nvCxnSpPr>
        <p:spPr>
          <a:xfrm flipH="1" flipV="1">
            <a:off x="-113196" y="1088791"/>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62" name="Straight Connector 661"/>
          <p:cNvCxnSpPr>
            <a:stCxn id="661" idx="3"/>
            <a:endCxn id="642" idx="3"/>
          </p:cNvCxnSpPr>
          <p:nvPr userDrawn="1"/>
        </p:nvCxnSpPr>
        <p:spPr>
          <a:xfrm flipH="1" flipV="1">
            <a:off x="-113196" y="1080190"/>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p:cNvCxnSpPr>
            <a:stCxn id="394" idx="3"/>
            <a:endCxn id="397" idx="3"/>
          </p:cNvCxnSpPr>
          <p:nvPr userDrawn="1"/>
        </p:nvCxnSpPr>
        <p:spPr>
          <a:xfrm flipV="1">
            <a:off x="7867216" y="3190157"/>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stCxn id="392" idx="3"/>
            <a:endCxn id="361" idx="3"/>
          </p:cNvCxnSpPr>
          <p:nvPr userDrawn="1"/>
        </p:nvCxnSpPr>
        <p:spPr>
          <a:xfrm>
            <a:off x="6748246" y="3238716"/>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099741" y="3247317"/>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380571" y="3238717"/>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14652" y="3238717"/>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a:endCxn id="392" idx="3"/>
          </p:cNvCxnSpPr>
          <p:nvPr userDrawn="1"/>
        </p:nvCxnSpPr>
        <p:spPr>
          <a:xfrm flipH="1" flipV="1">
            <a:off x="6748246" y="3238716"/>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48246" y="3247317"/>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27" name="Straight Connector 526"/>
          <p:cNvCxnSpPr>
            <a:stCxn id="526" idx="3"/>
            <a:endCxn id="392" idx="3"/>
          </p:cNvCxnSpPr>
          <p:nvPr userDrawn="1"/>
        </p:nvCxnSpPr>
        <p:spPr>
          <a:xfrm flipH="1" flipV="1">
            <a:off x="6748246" y="3238716"/>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04752" y="2540474"/>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085582" y="2531874"/>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19663" y="2531874"/>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a:endCxn id="540" idx="3"/>
          </p:cNvCxnSpPr>
          <p:nvPr userDrawn="1"/>
        </p:nvCxnSpPr>
        <p:spPr>
          <a:xfrm flipH="1" flipV="1">
            <a:off x="1453257" y="2531873"/>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a:stCxn id="552" idx="3"/>
          </p:cNvCxnSpPr>
          <p:nvPr userDrawn="1"/>
        </p:nvCxnSpPr>
        <p:spPr>
          <a:xfrm flipH="1" flipV="1">
            <a:off x="1453257" y="2540474"/>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a:stCxn id="554" idx="3"/>
            <a:endCxn id="540" idx="3"/>
          </p:cNvCxnSpPr>
          <p:nvPr userDrawn="1"/>
        </p:nvCxnSpPr>
        <p:spPr>
          <a:xfrm flipH="1" flipV="1">
            <a:off x="1453257" y="2531873"/>
            <a:ext cx="823330" cy="33305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57" name="Straight Connector 556"/>
          <p:cNvCxnSpPr>
            <a:stCxn id="556" idx="3"/>
            <a:endCxn id="540" idx="3"/>
          </p:cNvCxnSpPr>
          <p:nvPr userDrawn="1"/>
        </p:nvCxnSpPr>
        <p:spPr>
          <a:xfrm flipH="1">
            <a:off x="1453257" y="2351461"/>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35" name="Straight Connector 634"/>
          <p:cNvCxnSpPr>
            <a:stCxn id="642" idx="3"/>
            <a:endCxn id="630" idx="3"/>
          </p:cNvCxnSpPr>
          <p:nvPr userDrawn="1"/>
        </p:nvCxnSpPr>
        <p:spPr>
          <a:xfrm>
            <a:off x="-113196" y="1080190"/>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50" name="Straight Connector 649"/>
          <p:cNvCxnSpPr>
            <a:stCxn id="649" idx="3"/>
            <a:endCxn id="646" idx="3"/>
          </p:cNvCxnSpPr>
          <p:nvPr userDrawn="1"/>
        </p:nvCxnSpPr>
        <p:spPr>
          <a:xfrm>
            <a:off x="890010" y="81870"/>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a:stCxn id="346" idx="3"/>
            <a:endCxn id="338" idx="3"/>
          </p:cNvCxnSpPr>
          <p:nvPr userDrawn="1"/>
        </p:nvCxnSpPr>
        <p:spPr>
          <a:xfrm flipH="1">
            <a:off x="3738993" y="3122558"/>
            <a:ext cx="154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a:stCxn id="348" idx="3"/>
            <a:endCxn id="338" idx="3"/>
          </p:cNvCxnSpPr>
          <p:nvPr userDrawn="1"/>
        </p:nvCxnSpPr>
        <p:spPr>
          <a:xfrm>
            <a:off x="3380829" y="2428291"/>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1" name="Straight Connector 390"/>
          <p:cNvCxnSpPr>
            <a:stCxn id="389" idx="3"/>
          </p:cNvCxnSpPr>
          <p:nvPr userDrawn="1"/>
        </p:nvCxnSpPr>
        <p:spPr>
          <a:xfrm flipH="1" flipV="1">
            <a:off x="5050928" y="2755370"/>
            <a:ext cx="1153417" cy="2554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a:endCxn id="397" idx="3"/>
          </p:cNvCxnSpPr>
          <p:nvPr userDrawn="1"/>
        </p:nvCxnSpPr>
        <p:spPr>
          <a:xfrm flipH="1" flipV="1">
            <a:off x="8109616" y="3190157"/>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1" name="Straight Connector 400"/>
          <p:cNvCxnSpPr/>
          <p:nvPr userDrawn="1"/>
        </p:nvCxnSpPr>
        <p:spPr>
          <a:xfrm flipH="1">
            <a:off x="8109616" y="2934663"/>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3" name="Straight Connector 402"/>
          <p:cNvCxnSpPr>
            <a:stCxn id="402" idx="3"/>
            <a:endCxn id="397" idx="3"/>
          </p:cNvCxnSpPr>
          <p:nvPr userDrawn="1"/>
        </p:nvCxnSpPr>
        <p:spPr>
          <a:xfrm>
            <a:off x="7751452" y="2240396"/>
            <a:ext cx="358164" cy="949761"/>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8" name="Straight Connector 407"/>
          <p:cNvCxnSpPr/>
          <p:nvPr userDrawn="1"/>
        </p:nvCxnSpPr>
        <p:spPr>
          <a:xfrm flipV="1">
            <a:off x="2377623" y="2428291"/>
            <a:ext cx="1003206" cy="99832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506" name="Straight Connector 505"/>
          <p:cNvCxnSpPr>
            <a:stCxn id="505" idx="3"/>
          </p:cNvCxnSpPr>
          <p:nvPr userDrawn="1"/>
        </p:nvCxnSpPr>
        <p:spPr>
          <a:xfrm flipV="1">
            <a:off x="5943995" y="3238717"/>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p:cNvCxnSpPr>
            <a:stCxn id="529" idx="3"/>
            <a:endCxn id="392" idx="3"/>
          </p:cNvCxnSpPr>
          <p:nvPr userDrawn="1"/>
        </p:nvCxnSpPr>
        <p:spPr>
          <a:xfrm flipH="1">
            <a:off x="6748246" y="3058304"/>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p:cNvCxnSpPr/>
          <p:nvPr userDrawn="1"/>
        </p:nvCxnSpPr>
        <p:spPr>
          <a:xfrm>
            <a:off x="6652868" y="282080"/>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p:cNvCxnSpPr>
            <a:stCxn id="566" idx="3"/>
            <a:endCxn id="568" idx="3"/>
          </p:cNvCxnSpPr>
          <p:nvPr userDrawn="1"/>
        </p:nvCxnSpPr>
        <p:spPr>
          <a:xfrm>
            <a:off x="5383538" y="1080574"/>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1" name="Straight Connector 570"/>
          <p:cNvCxnSpPr>
            <a:stCxn id="568" idx="3"/>
          </p:cNvCxnSpPr>
          <p:nvPr userDrawn="1"/>
        </p:nvCxnSpPr>
        <p:spPr>
          <a:xfrm>
            <a:off x="5824363" y="1253031"/>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a:stCxn id="585" idx="3"/>
            <a:endCxn id="573" idx="3"/>
          </p:cNvCxnSpPr>
          <p:nvPr userDrawn="1"/>
        </p:nvCxnSpPr>
        <p:spPr>
          <a:xfrm>
            <a:off x="6652868" y="273479"/>
            <a:ext cx="532865" cy="93099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79" name="Straight Connector 578"/>
          <p:cNvCxnSpPr>
            <a:stCxn id="568" idx="3"/>
          </p:cNvCxnSpPr>
          <p:nvPr userDrawn="1"/>
        </p:nvCxnSpPr>
        <p:spPr>
          <a:xfrm flipV="1">
            <a:off x="5824363" y="1177579"/>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86" name="Straight Connector 585"/>
          <p:cNvCxnSpPr>
            <a:stCxn id="583" idx="3"/>
          </p:cNvCxnSpPr>
          <p:nvPr userDrawn="1"/>
        </p:nvCxnSpPr>
        <p:spPr>
          <a:xfrm>
            <a:off x="6108967" y="4562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7" idx="3"/>
            <a:endCxn id="589" idx="3"/>
          </p:cNvCxnSpPr>
          <p:nvPr userDrawn="1"/>
        </p:nvCxnSpPr>
        <p:spPr>
          <a:xfrm flipV="1">
            <a:off x="7771838" y="22492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0" name="Straight Connector 589"/>
          <p:cNvCxnSpPr/>
          <p:nvPr userDrawn="1"/>
        </p:nvCxnSpPr>
        <p:spPr>
          <a:xfrm flipH="1" flipV="1">
            <a:off x="8014238" y="224920"/>
            <a:ext cx="1649924" cy="667760"/>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1" name="Straight Connector 590"/>
          <p:cNvCxnSpPr/>
          <p:nvPr userDrawn="1"/>
        </p:nvCxnSpPr>
        <p:spPr>
          <a:xfrm flipH="1">
            <a:off x="8014238" y="-30574"/>
            <a:ext cx="1456848"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4" name="Straight Connector 593"/>
          <p:cNvCxnSpPr>
            <a:stCxn id="585" idx="3"/>
          </p:cNvCxnSpPr>
          <p:nvPr userDrawn="1"/>
        </p:nvCxnSpPr>
        <p:spPr>
          <a:xfrm flipV="1">
            <a:off x="6652868" y="233522"/>
            <a:ext cx="1361370" cy="39957"/>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597" name="Straight Connector 596"/>
          <p:cNvCxnSpPr>
            <a:stCxn id="596" idx="3"/>
          </p:cNvCxnSpPr>
          <p:nvPr userDrawn="1"/>
        </p:nvCxnSpPr>
        <p:spPr>
          <a:xfrm flipV="1">
            <a:off x="5848617" y="273480"/>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p:cNvCxnSpPr>
            <a:stCxn id="598" idx="3"/>
          </p:cNvCxnSpPr>
          <p:nvPr userDrawn="1"/>
        </p:nvCxnSpPr>
        <p:spPr>
          <a:xfrm flipV="1">
            <a:off x="6004363" y="282080"/>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1" name="Straight Connector 600"/>
          <p:cNvCxnSpPr>
            <a:stCxn id="600" idx="3"/>
          </p:cNvCxnSpPr>
          <p:nvPr userDrawn="1"/>
        </p:nvCxnSpPr>
        <p:spPr>
          <a:xfrm flipV="1">
            <a:off x="6285193" y="273480"/>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3" name="Straight Connector 602"/>
          <p:cNvCxnSpPr>
            <a:stCxn id="602" idx="3"/>
          </p:cNvCxnSpPr>
          <p:nvPr userDrawn="1"/>
        </p:nvCxnSpPr>
        <p:spPr>
          <a:xfrm flipV="1">
            <a:off x="6619274" y="273480"/>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a:stCxn id="604" idx="3"/>
            <a:endCxn id="585" idx="3"/>
          </p:cNvCxnSpPr>
          <p:nvPr userDrawn="1"/>
        </p:nvCxnSpPr>
        <p:spPr>
          <a:xfrm flipH="1" flipV="1">
            <a:off x="6652868" y="273479"/>
            <a:ext cx="290465" cy="86060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07" name="Straight Connector 606"/>
          <p:cNvCxnSpPr>
            <a:stCxn id="606" idx="3"/>
          </p:cNvCxnSpPr>
          <p:nvPr userDrawn="1"/>
        </p:nvCxnSpPr>
        <p:spPr>
          <a:xfrm flipH="1" flipV="1">
            <a:off x="6652868" y="282080"/>
            <a:ext cx="670930" cy="611496"/>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1" name="Straight Connector 610"/>
          <p:cNvCxnSpPr>
            <a:stCxn id="610" idx="3"/>
            <a:endCxn id="585" idx="3"/>
          </p:cNvCxnSpPr>
          <p:nvPr userDrawn="1"/>
        </p:nvCxnSpPr>
        <p:spPr>
          <a:xfrm flipH="1">
            <a:off x="6652868" y="9306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a:stCxn id="570" idx="3"/>
            <a:endCxn id="580" idx="3"/>
          </p:cNvCxnSpPr>
          <p:nvPr userDrawn="1"/>
        </p:nvCxnSpPr>
        <p:spPr>
          <a:xfrm flipH="1">
            <a:off x="5545425" y="1782583"/>
            <a:ext cx="1397908"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17" name="Straight Connector 616"/>
          <p:cNvCxnSpPr>
            <a:stCxn id="581" idx="3"/>
            <a:endCxn id="580" idx="3"/>
          </p:cNvCxnSpPr>
          <p:nvPr userDrawn="1"/>
        </p:nvCxnSpPr>
        <p:spPr>
          <a:xfrm>
            <a:off x="5162863" y="1463047"/>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95" name="Straight Connector 394"/>
          <p:cNvCxnSpPr>
            <a:endCxn id="394" idx="3"/>
          </p:cNvCxnSpPr>
          <p:nvPr userDrawn="1"/>
        </p:nvCxnSpPr>
        <p:spPr>
          <a:xfrm>
            <a:off x="6748246" y="3247317"/>
            <a:ext cx="1118970" cy="52095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90" name="Can 289"/>
          <p:cNvSpPr/>
          <p:nvPr userDrawn="1"/>
        </p:nvSpPr>
        <p:spPr>
          <a:xfrm>
            <a:off x="44475" y="28450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4" name="Can 303"/>
          <p:cNvSpPr/>
          <p:nvPr userDrawn="1"/>
        </p:nvSpPr>
        <p:spPr>
          <a:xfrm>
            <a:off x="1743722" y="3019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1" name="Can 310"/>
          <p:cNvSpPr/>
          <p:nvPr userDrawn="1"/>
        </p:nvSpPr>
        <p:spPr>
          <a:xfrm>
            <a:off x="2287623" y="32473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a:endCxn id="311" idx="3"/>
          </p:cNvCxnSpPr>
          <p:nvPr userDrawn="1"/>
        </p:nvCxnSpPr>
        <p:spPr>
          <a:xfrm>
            <a:off x="1833722" y="3198758"/>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4" name="Can 333"/>
          <p:cNvSpPr/>
          <p:nvPr userDrawn="1"/>
        </p:nvSpPr>
        <p:spPr>
          <a:xfrm>
            <a:off x="3406593" y="377686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35" name="Straight Connector 334"/>
          <p:cNvCxnSpPr>
            <a:stCxn id="311" idx="3"/>
          </p:cNvCxnSpPr>
          <p:nvPr userDrawn="1"/>
        </p:nvCxnSpPr>
        <p:spPr>
          <a:xfrm>
            <a:off x="2377623" y="3426611"/>
            <a:ext cx="1118970" cy="5295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38" name="Can 337"/>
          <p:cNvSpPr/>
          <p:nvPr userDrawn="1"/>
        </p:nvSpPr>
        <p:spPr>
          <a:xfrm>
            <a:off x="3648993" y="319875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388916" y="386651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45" name="Straight Connector 344"/>
          <p:cNvCxnSpPr/>
          <p:nvPr userDrawn="1"/>
        </p:nvCxnSpPr>
        <p:spPr>
          <a:xfrm flipH="1" flipV="1">
            <a:off x="3738993" y="3378053"/>
            <a:ext cx="1739923" cy="66775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46" name="Can 345"/>
          <p:cNvSpPr/>
          <p:nvPr userDrawn="1"/>
        </p:nvSpPr>
        <p:spPr>
          <a:xfrm>
            <a:off x="5195841" y="29432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an 347"/>
          <p:cNvSpPr/>
          <p:nvPr userDrawn="1"/>
        </p:nvSpPr>
        <p:spPr>
          <a:xfrm>
            <a:off x="3290829" y="224899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0" name="Straight Connector 349"/>
          <p:cNvCxnSpPr/>
          <p:nvPr userDrawn="1"/>
        </p:nvCxnSpPr>
        <p:spPr>
          <a:xfrm flipV="1">
            <a:off x="2377623" y="3351158"/>
            <a:ext cx="1271370" cy="7545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1" name="Can 350"/>
          <p:cNvSpPr/>
          <p:nvPr userDrawn="1"/>
        </p:nvSpPr>
        <p:spPr>
          <a:xfrm>
            <a:off x="4132423" y="35556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4" name="Straight Connector 353"/>
          <p:cNvCxnSpPr>
            <a:endCxn id="351" idx="3"/>
          </p:cNvCxnSpPr>
          <p:nvPr userDrawn="1"/>
        </p:nvCxnSpPr>
        <p:spPr>
          <a:xfrm flipV="1">
            <a:off x="3586593" y="3734921"/>
            <a:ext cx="635830" cy="1792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a:endCxn id="351" idx="3"/>
          </p:cNvCxnSpPr>
          <p:nvPr userDrawn="1"/>
        </p:nvCxnSpPr>
        <p:spPr>
          <a:xfrm flipH="1" flipV="1">
            <a:off x="4222423" y="3734921"/>
            <a:ext cx="1256493" cy="310890"/>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56" name="Can 355"/>
          <p:cNvSpPr/>
          <p:nvPr userDrawn="1"/>
        </p:nvSpPr>
        <p:spPr>
          <a:xfrm>
            <a:off x="5829741" y="403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7" name="Straight Connector 356"/>
          <p:cNvCxnSpPr>
            <a:stCxn id="344" idx="3"/>
            <a:endCxn id="356" idx="3"/>
          </p:cNvCxnSpPr>
          <p:nvPr userDrawn="1"/>
        </p:nvCxnSpPr>
        <p:spPr>
          <a:xfrm>
            <a:off x="5478916" y="4045811"/>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58" name="Can 357"/>
          <p:cNvSpPr/>
          <p:nvPr userDrawn="1"/>
        </p:nvSpPr>
        <p:spPr>
          <a:xfrm>
            <a:off x="6948711" y="45685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59" name="Straight Connector 358"/>
          <p:cNvCxnSpPr>
            <a:stCxn id="356" idx="3"/>
          </p:cNvCxnSpPr>
          <p:nvPr userDrawn="1"/>
        </p:nvCxnSpPr>
        <p:spPr>
          <a:xfrm>
            <a:off x="5919741" y="4218268"/>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38711" y="4169710"/>
            <a:ext cx="242400" cy="57811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61" name="Can 360"/>
          <p:cNvSpPr/>
          <p:nvPr userDrawn="1"/>
        </p:nvSpPr>
        <p:spPr>
          <a:xfrm>
            <a:off x="7191111" y="399041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an 361"/>
          <p:cNvSpPr/>
          <p:nvPr userDrawn="1"/>
        </p:nvSpPr>
        <p:spPr>
          <a:xfrm>
            <a:off x="8931034" y="465817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281111" y="4169709"/>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37959" y="373492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288808" y="3914215"/>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19741" y="4169709"/>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252463" y="39142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34475" y="439510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16122" y="43251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260023" y="455304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06122" y="4504484"/>
            <a:ext cx="543901" cy="2278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6" name="Can 375"/>
          <p:cNvSpPr/>
          <p:nvPr userDrawn="1"/>
        </p:nvSpPr>
        <p:spPr>
          <a:xfrm>
            <a:off x="3073991" y="48522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7" name="Straight Connector 376"/>
          <p:cNvCxnSpPr>
            <a:stCxn id="374" idx="3"/>
            <a:endCxn id="376" idx="3"/>
          </p:cNvCxnSpPr>
          <p:nvPr userDrawn="1"/>
        </p:nvCxnSpPr>
        <p:spPr>
          <a:xfrm>
            <a:off x="2350023" y="4732337"/>
            <a:ext cx="813968" cy="299205"/>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cxnSp>
        <p:nvCxnSpPr>
          <p:cNvPr id="378" name="Straight Connector 377"/>
          <p:cNvCxnSpPr>
            <a:endCxn id="379" idx="3"/>
          </p:cNvCxnSpPr>
          <p:nvPr userDrawn="1"/>
        </p:nvCxnSpPr>
        <p:spPr>
          <a:xfrm flipV="1">
            <a:off x="3163991" y="4683778"/>
            <a:ext cx="547402" cy="34776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21393" y="450448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0" name="Can 379"/>
          <p:cNvSpPr/>
          <p:nvPr userDrawn="1"/>
        </p:nvSpPr>
        <p:spPr>
          <a:xfrm>
            <a:off x="5550803" y="471777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1" name="Straight Connector 380"/>
          <p:cNvCxnSpPr>
            <a:endCxn id="379" idx="3"/>
          </p:cNvCxnSpPr>
          <p:nvPr userDrawn="1"/>
        </p:nvCxnSpPr>
        <p:spPr>
          <a:xfrm flipH="1" flipV="1">
            <a:off x="3711393" y="4683778"/>
            <a:ext cx="1929410" cy="2132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2" name="Can 381"/>
          <p:cNvSpPr/>
          <p:nvPr userDrawn="1"/>
        </p:nvSpPr>
        <p:spPr>
          <a:xfrm>
            <a:off x="5168241" y="4248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4" name="Can 383"/>
          <p:cNvSpPr/>
          <p:nvPr userDrawn="1"/>
        </p:nvSpPr>
        <p:spPr>
          <a:xfrm>
            <a:off x="3263229" y="355472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86" name="Straight Connector 385"/>
          <p:cNvCxnSpPr>
            <a:stCxn id="374" idx="3"/>
            <a:endCxn id="379" idx="3"/>
          </p:cNvCxnSpPr>
          <p:nvPr userDrawn="1"/>
        </p:nvCxnSpPr>
        <p:spPr>
          <a:xfrm flipV="1">
            <a:off x="2350023" y="4683778"/>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387" name="Can 386"/>
          <p:cNvSpPr/>
          <p:nvPr userDrawn="1"/>
        </p:nvSpPr>
        <p:spPr>
          <a:xfrm>
            <a:off x="4960928" y="25760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8" name="Can 387"/>
          <p:cNvSpPr/>
          <p:nvPr userDrawn="1"/>
        </p:nvSpPr>
        <p:spPr>
          <a:xfrm>
            <a:off x="4235098" y="27553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9" name="Can 388"/>
          <p:cNvSpPr/>
          <p:nvPr userDrawn="1"/>
        </p:nvSpPr>
        <p:spPr>
          <a:xfrm>
            <a:off x="6114345" y="28315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2" name="Can 391"/>
          <p:cNvSpPr/>
          <p:nvPr userDrawn="1"/>
        </p:nvSpPr>
        <p:spPr>
          <a:xfrm>
            <a:off x="6658246" y="3059422"/>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93" name="Straight Connector 392"/>
          <p:cNvCxnSpPr>
            <a:stCxn id="389" idx="3"/>
          </p:cNvCxnSpPr>
          <p:nvPr userDrawn="1"/>
        </p:nvCxnSpPr>
        <p:spPr>
          <a:xfrm>
            <a:off x="6204345" y="3010863"/>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394" name="Can 393"/>
          <p:cNvSpPr/>
          <p:nvPr userDrawn="1"/>
        </p:nvSpPr>
        <p:spPr>
          <a:xfrm>
            <a:off x="7777216" y="3588974"/>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97" name="Can 396"/>
          <p:cNvSpPr/>
          <p:nvPr userDrawn="1"/>
        </p:nvSpPr>
        <p:spPr>
          <a:xfrm>
            <a:off x="8019616" y="3010863"/>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2" name="Can 401"/>
          <p:cNvSpPr/>
          <p:nvPr userDrawn="1"/>
        </p:nvSpPr>
        <p:spPr>
          <a:xfrm>
            <a:off x="7661452" y="206110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4" name="Straight Connector 403"/>
          <p:cNvCxnSpPr>
            <a:stCxn id="392" idx="3"/>
            <a:endCxn id="397" idx="3"/>
          </p:cNvCxnSpPr>
          <p:nvPr userDrawn="1"/>
        </p:nvCxnSpPr>
        <p:spPr>
          <a:xfrm flipV="1">
            <a:off x="6748246" y="3190157"/>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p:nvPr userDrawn="1"/>
        </p:nvCxnSpPr>
        <p:spPr>
          <a:xfrm flipH="1">
            <a:off x="1806123" y="3426612"/>
            <a:ext cx="571501" cy="898578"/>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a:endCxn id="311" idx="3"/>
          </p:cNvCxnSpPr>
          <p:nvPr userDrawn="1"/>
        </p:nvCxnSpPr>
        <p:spPr>
          <a:xfrm flipV="1">
            <a:off x="224475" y="3426611"/>
            <a:ext cx="2153148" cy="114779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409" name="Can 408"/>
          <p:cNvSpPr/>
          <p:nvPr userDrawn="1"/>
        </p:nvSpPr>
        <p:spPr>
          <a:xfrm>
            <a:off x="4870928" y="3288405"/>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0" name="Straight Connector 409"/>
          <p:cNvCxnSpPr>
            <a:stCxn id="338" idx="3"/>
          </p:cNvCxnSpPr>
          <p:nvPr userDrawn="1"/>
        </p:nvCxnSpPr>
        <p:spPr>
          <a:xfrm>
            <a:off x="3738993" y="3378052"/>
            <a:ext cx="1221935" cy="89647"/>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25762" y="3426611"/>
            <a:ext cx="51862" cy="505785"/>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35762" y="3753102"/>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25762" y="3932396"/>
            <a:ext cx="231861" cy="438272"/>
          </a:xfrm>
          <a:prstGeom prst="line">
            <a:avLst/>
          </a:prstGeom>
          <a:ln w="3175">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416" name="Can 415"/>
          <p:cNvSpPr/>
          <p:nvPr userDrawn="1"/>
        </p:nvSpPr>
        <p:spPr>
          <a:xfrm>
            <a:off x="2467623" y="4191374"/>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3" name="Can 422"/>
          <p:cNvSpPr/>
          <p:nvPr userDrawn="1"/>
        </p:nvSpPr>
        <p:spPr>
          <a:xfrm>
            <a:off x="680305" y="4478880"/>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770305" y="4658174"/>
            <a:ext cx="1579718" cy="74163"/>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a:endCxn id="384" idx="3"/>
          </p:cNvCxnSpPr>
          <p:nvPr userDrawn="1"/>
        </p:nvCxnSpPr>
        <p:spPr>
          <a:xfrm flipH="1" flipV="1">
            <a:off x="3353229" y="3734017"/>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5" name="Can 504"/>
          <p:cNvSpPr/>
          <p:nvPr userDrawn="1"/>
        </p:nvSpPr>
        <p:spPr>
          <a:xfrm>
            <a:off x="5853995" y="34266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09" name="Can 508"/>
          <p:cNvSpPr/>
          <p:nvPr userDrawn="1"/>
        </p:nvSpPr>
        <p:spPr>
          <a:xfrm>
            <a:off x="6009741" y="368722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290571" y="386651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24652" y="392781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48711" y="392003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29176" y="367951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an 525"/>
          <p:cNvSpPr/>
          <p:nvPr userDrawn="1"/>
        </p:nvSpPr>
        <p:spPr>
          <a:xfrm>
            <a:off x="7481576" y="339248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an 528"/>
          <p:cNvSpPr/>
          <p:nvPr userDrawn="1"/>
        </p:nvSpPr>
        <p:spPr>
          <a:xfrm>
            <a:off x="7602776" y="287901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an 538"/>
          <p:cNvSpPr/>
          <p:nvPr userDrawn="1"/>
        </p:nvSpPr>
        <p:spPr>
          <a:xfrm>
            <a:off x="819356" y="212472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0" name="Can 539"/>
          <p:cNvSpPr/>
          <p:nvPr userDrawn="1"/>
        </p:nvSpPr>
        <p:spPr>
          <a:xfrm>
            <a:off x="1363257" y="235257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41" name="Straight Connector 540"/>
          <p:cNvCxnSpPr>
            <a:stCxn id="539" idx="3"/>
          </p:cNvCxnSpPr>
          <p:nvPr userDrawn="1"/>
        </p:nvCxnSpPr>
        <p:spPr>
          <a:xfrm>
            <a:off x="909356" y="2304020"/>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42" name="Can 541"/>
          <p:cNvSpPr/>
          <p:nvPr userDrawn="1"/>
        </p:nvSpPr>
        <p:spPr>
          <a:xfrm>
            <a:off x="559006" y="271976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14752" y="29803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995582" y="315967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29663" y="322097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653722" y="321318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2" name="Can 551"/>
          <p:cNvSpPr/>
          <p:nvPr userDrawn="1"/>
        </p:nvSpPr>
        <p:spPr>
          <a:xfrm>
            <a:off x="2034187" y="297267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4" name="Can 553"/>
          <p:cNvSpPr/>
          <p:nvPr userDrawn="1"/>
        </p:nvSpPr>
        <p:spPr>
          <a:xfrm>
            <a:off x="2186587" y="26856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6" name="Can 555"/>
          <p:cNvSpPr/>
          <p:nvPr userDrawn="1"/>
        </p:nvSpPr>
        <p:spPr>
          <a:xfrm>
            <a:off x="2307787" y="217216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657824" y="44570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281111" y="4169709"/>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66" name="Can 565"/>
          <p:cNvSpPr/>
          <p:nvPr userDrawn="1"/>
        </p:nvSpPr>
        <p:spPr>
          <a:xfrm>
            <a:off x="5293538" y="90128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8" name="Can 567"/>
          <p:cNvSpPr/>
          <p:nvPr userDrawn="1"/>
        </p:nvSpPr>
        <p:spPr>
          <a:xfrm>
            <a:off x="5734363" y="107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0" name="Can 569"/>
          <p:cNvSpPr/>
          <p:nvPr userDrawn="1"/>
        </p:nvSpPr>
        <p:spPr>
          <a:xfrm>
            <a:off x="6853333" y="16032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3" name="Can 572"/>
          <p:cNvSpPr/>
          <p:nvPr userDrawn="1"/>
        </p:nvSpPr>
        <p:spPr>
          <a:xfrm>
            <a:off x="7095733" y="102517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74" name="Can 573"/>
          <p:cNvSpPr/>
          <p:nvPr userDrawn="1"/>
        </p:nvSpPr>
        <p:spPr>
          <a:xfrm>
            <a:off x="8835656" y="169293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5" name="Straight Connector 574"/>
          <p:cNvCxnSpPr>
            <a:stCxn id="574" idx="3"/>
          </p:cNvCxnSpPr>
          <p:nvPr userDrawn="1"/>
        </p:nvCxnSpPr>
        <p:spPr>
          <a:xfrm flipH="1" flipV="1">
            <a:off x="7185733" y="1204472"/>
            <a:ext cx="1739923" cy="6677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76" name="Can 575"/>
          <p:cNvSpPr/>
          <p:nvPr userDrawn="1"/>
        </p:nvSpPr>
        <p:spPr>
          <a:xfrm>
            <a:off x="8642581" y="7696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77" name="Straight Connector 576"/>
          <p:cNvCxnSpPr>
            <a:stCxn id="576" idx="3"/>
          </p:cNvCxnSpPr>
          <p:nvPr userDrawn="1"/>
        </p:nvCxnSpPr>
        <p:spPr>
          <a:xfrm flipH="1">
            <a:off x="7185733" y="948978"/>
            <a:ext cx="1546848" cy="2554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0" name="Can 579"/>
          <p:cNvSpPr/>
          <p:nvPr userDrawn="1"/>
        </p:nvSpPr>
        <p:spPr>
          <a:xfrm>
            <a:off x="5455425" y="175254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1" name="Can 580"/>
          <p:cNvSpPr/>
          <p:nvPr userDrawn="1"/>
        </p:nvSpPr>
        <p:spPr>
          <a:xfrm>
            <a:off x="5072863" y="12837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2" name="Can 581"/>
          <p:cNvSpPr/>
          <p:nvPr userDrawn="1"/>
        </p:nvSpPr>
        <p:spPr>
          <a:xfrm>
            <a:off x="4865550" y="-389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3" name="Can 582"/>
          <p:cNvSpPr/>
          <p:nvPr userDrawn="1"/>
        </p:nvSpPr>
        <p:spPr>
          <a:xfrm>
            <a:off x="6018967" y="-13366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84" name="Straight Connector 583"/>
          <p:cNvCxnSpPr>
            <a:stCxn id="583" idx="3"/>
            <a:endCxn id="582" idx="3"/>
          </p:cNvCxnSpPr>
          <p:nvPr userDrawn="1"/>
        </p:nvCxnSpPr>
        <p:spPr>
          <a:xfrm flipH="1" flipV="1">
            <a:off x="4955550" y="-209868"/>
            <a:ext cx="1153417" cy="255494"/>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585" name="Can 584"/>
          <p:cNvSpPr/>
          <p:nvPr userDrawn="1"/>
        </p:nvSpPr>
        <p:spPr>
          <a:xfrm>
            <a:off x="6562868" y="9418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7" name="Can 586"/>
          <p:cNvSpPr/>
          <p:nvPr userDrawn="1"/>
        </p:nvSpPr>
        <p:spPr>
          <a:xfrm>
            <a:off x="7681838" y="6237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9" name="Can 588"/>
          <p:cNvSpPr/>
          <p:nvPr userDrawn="1"/>
        </p:nvSpPr>
        <p:spPr>
          <a:xfrm>
            <a:off x="7924238" y="4562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2" name="Can 591"/>
          <p:cNvSpPr/>
          <p:nvPr userDrawn="1"/>
        </p:nvSpPr>
        <p:spPr>
          <a:xfrm>
            <a:off x="7566074" y="-90413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6" name="Can 595"/>
          <p:cNvSpPr/>
          <p:nvPr userDrawn="1"/>
        </p:nvSpPr>
        <p:spPr>
          <a:xfrm>
            <a:off x="5758617" y="4613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8" name="Can 597"/>
          <p:cNvSpPr/>
          <p:nvPr userDrawn="1"/>
        </p:nvSpPr>
        <p:spPr>
          <a:xfrm>
            <a:off x="5914363" y="72198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0" name="Can 599"/>
          <p:cNvSpPr/>
          <p:nvPr userDrawn="1"/>
        </p:nvSpPr>
        <p:spPr>
          <a:xfrm>
            <a:off x="6195193" y="90127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2" name="Can 601"/>
          <p:cNvSpPr/>
          <p:nvPr userDrawn="1"/>
        </p:nvSpPr>
        <p:spPr>
          <a:xfrm>
            <a:off x="6529274" y="96257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4" name="Can 603"/>
          <p:cNvSpPr/>
          <p:nvPr userDrawn="1"/>
        </p:nvSpPr>
        <p:spPr>
          <a:xfrm>
            <a:off x="6853333" y="9547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6" name="Can 605"/>
          <p:cNvSpPr/>
          <p:nvPr userDrawn="1"/>
        </p:nvSpPr>
        <p:spPr>
          <a:xfrm>
            <a:off x="7233798" y="71428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8" name="Can 607"/>
          <p:cNvSpPr/>
          <p:nvPr userDrawn="1"/>
        </p:nvSpPr>
        <p:spPr>
          <a:xfrm>
            <a:off x="7386198" y="42724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0" name="Can 609"/>
          <p:cNvSpPr/>
          <p:nvPr userDrawn="1"/>
        </p:nvSpPr>
        <p:spPr>
          <a:xfrm>
            <a:off x="7507398" y="-86227"/>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2" name="Can 611"/>
          <p:cNvSpPr/>
          <p:nvPr userDrawn="1"/>
        </p:nvSpPr>
        <p:spPr>
          <a:xfrm>
            <a:off x="7562446" y="149177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13" name="Straight Connector 612"/>
          <p:cNvCxnSpPr>
            <a:stCxn id="612" idx="3"/>
            <a:endCxn id="573" idx="3"/>
          </p:cNvCxnSpPr>
          <p:nvPr userDrawn="1"/>
        </p:nvCxnSpPr>
        <p:spPr>
          <a:xfrm flipH="1" flipV="1">
            <a:off x="7185733" y="1204472"/>
            <a:ext cx="466713" cy="466597"/>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23" name="Can 622"/>
          <p:cNvSpPr/>
          <p:nvPr userDrawn="1"/>
        </p:nvSpPr>
        <p:spPr>
          <a:xfrm>
            <a:off x="-1472526" y="1707991"/>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4" name="Can 623"/>
          <p:cNvSpPr/>
          <p:nvPr userDrawn="1"/>
        </p:nvSpPr>
        <p:spPr>
          <a:xfrm>
            <a:off x="-1665601" y="78473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5" name="Can 624"/>
          <p:cNvSpPr/>
          <p:nvPr userDrawn="1"/>
        </p:nvSpPr>
        <p:spPr>
          <a:xfrm>
            <a:off x="-1031701" y="188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6" name="Straight Connector 625"/>
          <p:cNvCxnSpPr>
            <a:stCxn id="623" idx="3"/>
            <a:endCxn id="625" idx="3"/>
          </p:cNvCxnSpPr>
          <p:nvPr userDrawn="1"/>
        </p:nvCxnSpPr>
        <p:spPr>
          <a:xfrm>
            <a:off x="-1382526" y="1887285"/>
            <a:ext cx="440825" cy="172457"/>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27" name="Can 626"/>
          <p:cNvSpPr/>
          <p:nvPr userDrawn="1"/>
        </p:nvSpPr>
        <p:spPr>
          <a:xfrm>
            <a:off x="87269" y="2410000"/>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28" name="Straight Connector 627"/>
          <p:cNvCxnSpPr>
            <a:stCxn id="625" idx="3"/>
          </p:cNvCxnSpPr>
          <p:nvPr userDrawn="1"/>
        </p:nvCxnSpPr>
        <p:spPr>
          <a:xfrm>
            <a:off x="-941701" y="2059742"/>
            <a:ext cx="1118970" cy="52955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30" name="Can 629"/>
          <p:cNvSpPr/>
          <p:nvPr userDrawn="1"/>
        </p:nvSpPr>
        <p:spPr>
          <a:xfrm>
            <a:off x="329669" y="1831889"/>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1" name="Can 630"/>
          <p:cNvSpPr/>
          <p:nvPr userDrawn="1"/>
        </p:nvSpPr>
        <p:spPr>
          <a:xfrm>
            <a:off x="2069592" y="249964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3" name="Can 632"/>
          <p:cNvSpPr/>
          <p:nvPr userDrawn="1"/>
        </p:nvSpPr>
        <p:spPr>
          <a:xfrm>
            <a:off x="1876517" y="157639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36" name="Straight Connector 635"/>
          <p:cNvCxnSpPr>
            <a:stCxn id="625" idx="3"/>
          </p:cNvCxnSpPr>
          <p:nvPr userDrawn="1"/>
        </p:nvCxnSpPr>
        <p:spPr>
          <a:xfrm flipV="1">
            <a:off x="-941701" y="1984290"/>
            <a:ext cx="1271370" cy="75452"/>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37" name="Can 636"/>
          <p:cNvSpPr/>
          <p:nvPr userDrawn="1"/>
        </p:nvSpPr>
        <p:spPr>
          <a:xfrm>
            <a:off x="-1310639" y="255925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8" name="Can 637"/>
          <p:cNvSpPr/>
          <p:nvPr userDrawn="1"/>
        </p:nvSpPr>
        <p:spPr>
          <a:xfrm>
            <a:off x="-1693201" y="209046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9" name="Can 638"/>
          <p:cNvSpPr/>
          <p:nvPr userDrawn="1"/>
        </p:nvSpPr>
        <p:spPr>
          <a:xfrm>
            <a:off x="-1900514" y="417549"/>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0" name="Can 639"/>
          <p:cNvSpPr/>
          <p:nvPr userDrawn="1"/>
        </p:nvSpPr>
        <p:spPr>
          <a:xfrm>
            <a:off x="-747097" y="67304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1" name="Straight Connector 640"/>
          <p:cNvCxnSpPr>
            <a:endCxn id="639" idx="3"/>
          </p:cNvCxnSpPr>
          <p:nvPr userDrawn="1"/>
        </p:nvCxnSpPr>
        <p:spPr>
          <a:xfrm flipH="1" flipV="1">
            <a:off x="-1810514" y="596843"/>
            <a:ext cx="1153418" cy="264095"/>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642" name="Can 641"/>
          <p:cNvSpPr/>
          <p:nvPr userDrawn="1"/>
        </p:nvSpPr>
        <p:spPr>
          <a:xfrm>
            <a:off x="-203196" y="90089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43" name="Straight Connector 642"/>
          <p:cNvCxnSpPr>
            <a:stCxn id="640" idx="3"/>
          </p:cNvCxnSpPr>
          <p:nvPr userDrawn="1"/>
        </p:nvCxnSpPr>
        <p:spPr>
          <a:xfrm>
            <a:off x="-657097" y="852337"/>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44" name="Can 643"/>
          <p:cNvSpPr/>
          <p:nvPr userDrawn="1"/>
        </p:nvSpPr>
        <p:spPr>
          <a:xfrm>
            <a:off x="915774" y="1430448"/>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6" name="Can 645"/>
          <p:cNvSpPr/>
          <p:nvPr userDrawn="1"/>
        </p:nvSpPr>
        <p:spPr>
          <a:xfrm>
            <a:off x="1158174" y="85233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9" name="Can 648"/>
          <p:cNvSpPr/>
          <p:nvPr userDrawn="1"/>
        </p:nvSpPr>
        <p:spPr>
          <a:xfrm>
            <a:off x="800010" y="-974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2" name="Can 651"/>
          <p:cNvSpPr/>
          <p:nvPr userDrawn="1"/>
        </p:nvSpPr>
        <p:spPr>
          <a:xfrm>
            <a:off x="-1990514" y="1129879"/>
            <a:ext cx="180000" cy="179294"/>
          </a:xfrm>
          <a:prstGeom prst="can">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3" name="Can 652"/>
          <p:cNvSpPr/>
          <p:nvPr userDrawn="1"/>
        </p:nvSpPr>
        <p:spPr>
          <a:xfrm>
            <a:off x="-1007447" y="12680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4" name="Straight Connector 653"/>
          <p:cNvCxnSpPr>
            <a:stCxn id="653" idx="3"/>
          </p:cNvCxnSpPr>
          <p:nvPr userDrawn="1"/>
        </p:nvCxnSpPr>
        <p:spPr>
          <a:xfrm flipV="1">
            <a:off x="-917447" y="1080191"/>
            <a:ext cx="804251" cy="36718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5" name="Can 654"/>
          <p:cNvSpPr/>
          <p:nvPr userDrawn="1"/>
        </p:nvSpPr>
        <p:spPr>
          <a:xfrm>
            <a:off x="-851701" y="152869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6" name="Straight Connector 655"/>
          <p:cNvCxnSpPr>
            <a:stCxn id="655" idx="3"/>
          </p:cNvCxnSpPr>
          <p:nvPr userDrawn="1"/>
        </p:nvCxnSpPr>
        <p:spPr>
          <a:xfrm flipV="1">
            <a:off x="-761701" y="1088791"/>
            <a:ext cx="648505" cy="619199"/>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7" name="Can 656"/>
          <p:cNvSpPr/>
          <p:nvPr userDrawn="1"/>
        </p:nvSpPr>
        <p:spPr>
          <a:xfrm>
            <a:off x="-570871" y="1707990"/>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58" name="Straight Connector 657"/>
          <p:cNvCxnSpPr>
            <a:stCxn id="657" idx="3"/>
          </p:cNvCxnSpPr>
          <p:nvPr userDrawn="1"/>
        </p:nvCxnSpPr>
        <p:spPr>
          <a:xfrm flipV="1">
            <a:off x="-480871" y="1080191"/>
            <a:ext cx="367675" cy="807093"/>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59" name="Can 658"/>
          <p:cNvSpPr/>
          <p:nvPr userDrawn="1"/>
        </p:nvSpPr>
        <p:spPr>
          <a:xfrm>
            <a:off x="-236790" y="1769288"/>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0" name="Straight Connector 659"/>
          <p:cNvCxnSpPr>
            <a:stCxn id="659" idx="3"/>
          </p:cNvCxnSpPr>
          <p:nvPr userDrawn="1"/>
        </p:nvCxnSpPr>
        <p:spPr>
          <a:xfrm flipV="1">
            <a:off x="-146790" y="1080191"/>
            <a:ext cx="33594" cy="868391"/>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1" name="Can 660"/>
          <p:cNvSpPr/>
          <p:nvPr userDrawn="1"/>
        </p:nvSpPr>
        <p:spPr>
          <a:xfrm>
            <a:off x="87269" y="176150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3" name="Can 662"/>
          <p:cNvSpPr/>
          <p:nvPr userDrawn="1"/>
        </p:nvSpPr>
        <p:spPr>
          <a:xfrm>
            <a:off x="467734" y="152099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5" name="Can 664"/>
          <p:cNvSpPr/>
          <p:nvPr userDrawn="1"/>
        </p:nvSpPr>
        <p:spPr>
          <a:xfrm>
            <a:off x="620134" y="12339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7" name="Can 666"/>
          <p:cNvSpPr/>
          <p:nvPr userDrawn="1"/>
        </p:nvSpPr>
        <p:spPr>
          <a:xfrm>
            <a:off x="741334" y="72048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68" name="Straight Connector 667"/>
          <p:cNvCxnSpPr>
            <a:stCxn id="667" idx="3"/>
            <a:endCxn id="642" idx="3"/>
          </p:cNvCxnSpPr>
          <p:nvPr userDrawn="1"/>
        </p:nvCxnSpPr>
        <p:spPr>
          <a:xfrm flipH="1">
            <a:off x="-113196" y="899778"/>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669" name="Can 668"/>
          <p:cNvSpPr/>
          <p:nvPr userDrawn="1"/>
        </p:nvSpPr>
        <p:spPr>
          <a:xfrm>
            <a:off x="796382" y="2298486"/>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671" name="Straight Connector 670"/>
          <p:cNvCxnSpPr>
            <a:stCxn id="627" idx="3"/>
          </p:cNvCxnSpPr>
          <p:nvPr userDrawn="1"/>
        </p:nvCxnSpPr>
        <p:spPr>
          <a:xfrm flipH="1">
            <a:off x="-1184458" y="2589294"/>
            <a:ext cx="1361727" cy="149252"/>
          </a:xfrm>
          <a:prstGeom prst="line">
            <a:avLst/>
          </a:prstGeom>
          <a:ln w="3175"/>
          <a:effectLst/>
        </p:spPr>
        <p:style>
          <a:lnRef idx="2">
            <a:schemeClr val="accent1"/>
          </a:lnRef>
          <a:fillRef idx="0">
            <a:schemeClr val="accent1"/>
          </a:fillRef>
          <a:effectRef idx="1">
            <a:schemeClr val="accent1"/>
          </a:effectRef>
          <a:fontRef idx="minor">
            <a:schemeClr val="tx1"/>
          </a:fontRef>
        </p:style>
      </p:cxnSp>
      <p:cxnSp>
        <p:nvCxnSpPr>
          <p:cNvPr id="672" name="Straight Connector 671"/>
          <p:cNvCxnSpPr>
            <a:stCxn id="638" idx="3"/>
            <a:endCxn id="637" idx="3"/>
          </p:cNvCxnSpPr>
          <p:nvPr userDrawn="1"/>
        </p:nvCxnSpPr>
        <p:spPr>
          <a:xfrm>
            <a:off x="-1603201" y="2269758"/>
            <a:ext cx="382562" cy="468788"/>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255291" y="445321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5" name="Can 234"/>
          <p:cNvSpPr/>
          <p:nvPr userDrawn="1"/>
        </p:nvSpPr>
        <p:spPr>
          <a:xfrm>
            <a:off x="799192" y="4681065"/>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45291" y="4632506"/>
            <a:ext cx="543901" cy="227854"/>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237" name="Can 236"/>
          <p:cNvSpPr/>
          <p:nvPr userDrawn="1"/>
        </p:nvSpPr>
        <p:spPr>
          <a:xfrm>
            <a:off x="1918162" y="5210617"/>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9" name="Can 238"/>
          <p:cNvSpPr/>
          <p:nvPr userDrawn="1"/>
        </p:nvSpPr>
        <p:spPr>
          <a:xfrm>
            <a:off x="2160562" y="4632506"/>
            <a:ext cx="180000" cy="179294"/>
          </a:xfrm>
          <a:prstGeom prst="can">
            <a:avLst/>
          </a:prstGeom>
          <a:solidFill>
            <a:srgbClr val="2A9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02398" y="368274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42" name="Straight Connector 241"/>
          <p:cNvCxnSpPr>
            <a:stCxn id="235" idx="3"/>
            <a:endCxn id="239" idx="3"/>
          </p:cNvCxnSpPr>
          <p:nvPr userDrawn="1"/>
        </p:nvCxnSpPr>
        <p:spPr>
          <a:xfrm flipV="1">
            <a:off x="889192" y="4811800"/>
            <a:ext cx="1361370" cy="48559"/>
          </a:xfrm>
          <a:prstGeom prst="line">
            <a:avLst/>
          </a:prstGeom>
          <a:ln w="3175"/>
          <a:effectLst/>
        </p:spPr>
        <p:style>
          <a:lnRef idx="2">
            <a:schemeClr val="accent1"/>
          </a:lnRef>
          <a:fillRef idx="0">
            <a:schemeClr val="accent1"/>
          </a:fillRef>
          <a:effectRef idx="1">
            <a:schemeClr val="accent1"/>
          </a:effectRef>
          <a:fontRef idx="minor">
            <a:schemeClr val="tx1"/>
          </a:fontRef>
        </p:style>
      </p:cxnSp>
      <p:sp>
        <p:nvSpPr>
          <p:cNvPr id="243" name="Can 242"/>
          <p:cNvSpPr/>
          <p:nvPr userDrawn="1"/>
        </p:nvSpPr>
        <p:spPr>
          <a:xfrm>
            <a:off x="-5059" y="504825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5" name="Can 244"/>
          <p:cNvSpPr/>
          <p:nvPr userDrawn="1"/>
        </p:nvSpPr>
        <p:spPr>
          <a:xfrm>
            <a:off x="150687" y="5308865"/>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3" name="Can 252"/>
          <p:cNvSpPr/>
          <p:nvPr userDrawn="1"/>
        </p:nvSpPr>
        <p:spPr>
          <a:xfrm>
            <a:off x="1470122" y="5301162"/>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an 254"/>
          <p:cNvSpPr/>
          <p:nvPr userDrawn="1"/>
        </p:nvSpPr>
        <p:spPr>
          <a:xfrm>
            <a:off x="1622522" y="5014124"/>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43722" y="4500653"/>
            <a:ext cx="180000" cy="179294"/>
          </a:xfrm>
          <a:prstGeom prst="can">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58" name="Straight Connector 257"/>
          <p:cNvCxnSpPr>
            <a:stCxn id="257" idx="3"/>
            <a:endCxn id="235" idx="3"/>
          </p:cNvCxnSpPr>
          <p:nvPr userDrawn="1"/>
        </p:nvCxnSpPr>
        <p:spPr>
          <a:xfrm flipH="1">
            <a:off x="889192" y="4679947"/>
            <a:ext cx="944530" cy="180412"/>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pic>
        <p:nvPicPr>
          <p:cNvPr id="247" name="Picture 246"/>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248"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8751448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wipe(left)">
                                      <p:cBhvr>
                                        <p:cTn id="23" dur="500"/>
                                        <p:tgtEl>
                                          <p:spTgt spid="31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35"/>
                                        </p:tgtEl>
                                        <p:attrNameLst>
                                          <p:attrName>style.visibility</p:attrName>
                                        </p:attrNameLst>
                                      </p:cBhvr>
                                      <p:to>
                                        <p:strVal val="visible"/>
                                      </p:to>
                                    </p:set>
                                    <p:animEffect transition="in" filter="wipe(left)">
                                      <p:cBhvr>
                                        <p:cTn id="27" dur="500"/>
                                        <p:tgtEl>
                                          <p:spTgt spid="33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34"/>
                                        </p:tgtEl>
                                        <p:attrNameLst>
                                          <p:attrName>style.visibility</p:attrName>
                                        </p:attrNameLst>
                                      </p:cBhvr>
                                      <p:to>
                                        <p:strVal val="visible"/>
                                      </p:to>
                                    </p:set>
                                    <p:animEffect transition="in" filter="wipe(left)">
                                      <p:cBhvr>
                                        <p:cTn id="31" dur="500"/>
                                        <p:tgtEl>
                                          <p:spTgt spid="334"/>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left)">
                                      <p:cBhvr>
                                        <p:cTn id="35" dur="500"/>
                                        <p:tgtEl>
                                          <p:spTgt spid="337"/>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8"/>
                                        </p:tgtEl>
                                        <p:attrNameLst>
                                          <p:attrName>style.visibility</p:attrName>
                                        </p:attrNameLst>
                                      </p:cBhvr>
                                      <p:to>
                                        <p:strVal val="visible"/>
                                      </p:to>
                                    </p:set>
                                    <p:animEffect transition="in" filter="wipe(left)">
                                      <p:cBhvr>
                                        <p:cTn id="39" dur="500"/>
                                        <p:tgtEl>
                                          <p:spTgt spid="338"/>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45"/>
                                        </p:tgtEl>
                                        <p:attrNameLst>
                                          <p:attrName>style.visibility</p:attrName>
                                        </p:attrNameLst>
                                      </p:cBhvr>
                                      <p:to>
                                        <p:strVal val="visible"/>
                                      </p:to>
                                    </p:set>
                                    <p:animEffect transition="in" filter="wipe(left)">
                                      <p:cBhvr>
                                        <p:cTn id="43" dur="500"/>
                                        <p:tgtEl>
                                          <p:spTgt spid="34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44"/>
                                        </p:tgtEl>
                                        <p:attrNameLst>
                                          <p:attrName>style.visibility</p:attrName>
                                        </p:attrNameLst>
                                      </p:cBhvr>
                                      <p:to>
                                        <p:strVal val="visible"/>
                                      </p:to>
                                    </p:set>
                                    <p:animEffect transition="in" filter="wipe(left)">
                                      <p:cBhvr>
                                        <p:cTn id="47" dur="500"/>
                                        <p:tgtEl>
                                          <p:spTgt spid="344"/>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47"/>
                                        </p:tgtEl>
                                        <p:attrNameLst>
                                          <p:attrName>style.visibility</p:attrName>
                                        </p:attrNameLst>
                                      </p:cBhvr>
                                      <p:to>
                                        <p:strVal val="visible"/>
                                      </p:to>
                                    </p:set>
                                    <p:animEffect transition="in" filter="wipe(left)">
                                      <p:cBhvr>
                                        <p:cTn id="51" dur="500"/>
                                        <p:tgtEl>
                                          <p:spTgt spid="34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46"/>
                                        </p:tgtEl>
                                        <p:attrNameLst>
                                          <p:attrName>style.visibility</p:attrName>
                                        </p:attrNameLst>
                                      </p:cBhvr>
                                      <p:to>
                                        <p:strVal val="visible"/>
                                      </p:to>
                                    </p:set>
                                    <p:animEffect transition="in" filter="wipe(left)">
                                      <p:cBhvr>
                                        <p:cTn id="55" dur="500"/>
                                        <p:tgtEl>
                                          <p:spTgt spid="34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348"/>
                                        </p:tgtEl>
                                        <p:attrNameLst>
                                          <p:attrName>style.visibility</p:attrName>
                                        </p:attrNameLst>
                                      </p:cBhvr>
                                      <p:to>
                                        <p:strVal val="visible"/>
                                      </p:to>
                                    </p:set>
                                    <p:animEffect transition="in" filter="wipe(left)">
                                      <p:cBhvr>
                                        <p:cTn id="59" dur="500"/>
                                        <p:tgtEl>
                                          <p:spTgt spid="348"/>
                                        </p:tgtEl>
                                      </p:cBhvr>
                                    </p:animEffect>
                                  </p:childTnLst>
                                </p:cTn>
                              </p:par>
                            </p:childTnLst>
                          </p:cTn>
                        </p:par>
                        <p:par>
                          <p:cTn id="60" fill="hold">
                            <p:stCondLst>
                              <p:cond delay="7000"/>
                            </p:stCondLst>
                            <p:childTnLst>
                              <p:par>
                                <p:cTn id="61" presetID="22" presetClass="entr" presetSubtype="8" fill="hold" nodeType="afterEffect">
                                  <p:stCondLst>
                                    <p:cond delay="0"/>
                                  </p:stCondLst>
                                  <p:childTnLst>
                                    <p:set>
                                      <p:cBhvr>
                                        <p:cTn id="62" dur="1" fill="hold">
                                          <p:stCondLst>
                                            <p:cond delay="0"/>
                                          </p:stCondLst>
                                        </p:cTn>
                                        <p:tgtEl>
                                          <p:spTgt spid="349"/>
                                        </p:tgtEl>
                                        <p:attrNameLst>
                                          <p:attrName>style.visibility</p:attrName>
                                        </p:attrNameLst>
                                      </p:cBhvr>
                                      <p:to>
                                        <p:strVal val="visible"/>
                                      </p:to>
                                    </p:set>
                                    <p:animEffect transition="in" filter="wipe(left)">
                                      <p:cBhvr>
                                        <p:cTn id="63" dur="500"/>
                                        <p:tgtEl>
                                          <p:spTgt spid="349"/>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50"/>
                                        </p:tgtEl>
                                        <p:attrNameLst>
                                          <p:attrName>style.visibility</p:attrName>
                                        </p:attrNameLst>
                                      </p:cBhvr>
                                      <p:to>
                                        <p:strVal val="visible"/>
                                      </p:to>
                                    </p:set>
                                    <p:animEffect transition="in" filter="wipe(left)">
                                      <p:cBhvr>
                                        <p:cTn id="67" dur="500"/>
                                        <p:tgtEl>
                                          <p:spTgt spid="350"/>
                                        </p:tgtEl>
                                      </p:cBhvr>
                                    </p:animEffect>
                                  </p:childTnLst>
                                </p:cTn>
                              </p:par>
                            </p:childTnLst>
                          </p:cTn>
                        </p:par>
                        <p:par>
                          <p:cTn id="68" fill="hold">
                            <p:stCondLst>
                              <p:cond delay="8000"/>
                            </p:stCondLst>
                            <p:childTnLst>
                              <p:par>
                                <p:cTn id="69" presetID="22" presetClass="entr" presetSubtype="8" fill="hold" nodeType="afterEffect">
                                  <p:stCondLst>
                                    <p:cond delay="0"/>
                                  </p:stCondLst>
                                  <p:childTnLst>
                                    <p:set>
                                      <p:cBhvr>
                                        <p:cTn id="70" dur="1" fill="hold">
                                          <p:stCondLst>
                                            <p:cond delay="0"/>
                                          </p:stCondLst>
                                        </p:cTn>
                                        <p:tgtEl>
                                          <p:spTgt spid="354"/>
                                        </p:tgtEl>
                                        <p:attrNameLst>
                                          <p:attrName>style.visibility</p:attrName>
                                        </p:attrNameLst>
                                      </p:cBhvr>
                                      <p:to>
                                        <p:strVal val="visible"/>
                                      </p:to>
                                    </p:set>
                                    <p:animEffect transition="in" filter="wipe(left)">
                                      <p:cBhvr>
                                        <p:cTn id="71" dur="500"/>
                                        <p:tgtEl>
                                          <p:spTgt spid="354"/>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351"/>
                                        </p:tgtEl>
                                        <p:attrNameLst>
                                          <p:attrName>style.visibility</p:attrName>
                                        </p:attrNameLst>
                                      </p:cBhvr>
                                      <p:to>
                                        <p:strVal val="visible"/>
                                      </p:to>
                                    </p:set>
                                    <p:animEffect transition="in" filter="wipe(left)">
                                      <p:cBhvr>
                                        <p:cTn id="75" dur="500"/>
                                        <p:tgtEl>
                                          <p:spTgt spid="351"/>
                                        </p:tgtEl>
                                      </p:cBhvr>
                                    </p:animEffect>
                                  </p:childTnLst>
                                </p:cTn>
                              </p:par>
                            </p:childTnLst>
                          </p:cTn>
                        </p:par>
                        <p:par>
                          <p:cTn id="76" fill="hold">
                            <p:stCondLst>
                              <p:cond delay="9000"/>
                            </p:stCondLst>
                            <p:childTnLst>
                              <p:par>
                                <p:cTn id="77" presetID="22" presetClass="entr" presetSubtype="8" fill="hold" nodeType="afterEffect">
                                  <p:stCondLst>
                                    <p:cond delay="0"/>
                                  </p:stCondLst>
                                  <p:childTnLst>
                                    <p:set>
                                      <p:cBhvr>
                                        <p:cTn id="78" dur="1" fill="hold">
                                          <p:stCondLst>
                                            <p:cond delay="0"/>
                                          </p:stCondLst>
                                        </p:cTn>
                                        <p:tgtEl>
                                          <p:spTgt spid="355"/>
                                        </p:tgtEl>
                                        <p:attrNameLst>
                                          <p:attrName>style.visibility</p:attrName>
                                        </p:attrNameLst>
                                      </p:cBhvr>
                                      <p:to>
                                        <p:strVal val="visible"/>
                                      </p:to>
                                    </p:set>
                                    <p:animEffect transition="in" filter="wipe(left)">
                                      <p:cBhvr>
                                        <p:cTn id="79" dur="500"/>
                                        <p:tgtEl>
                                          <p:spTgt spid="355"/>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57"/>
                                        </p:tgtEl>
                                        <p:attrNameLst>
                                          <p:attrName>style.visibility</p:attrName>
                                        </p:attrNameLst>
                                      </p:cBhvr>
                                      <p:to>
                                        <p:strVal val="visible"/>
                                      </p:to>
                                    </p:set>
                                    <p:animEffect transition="in" filter="wipe(left)">
                                      <p:cBhvr>
                                        <p:cTn id="83" dur="500"/>
                                        <p:tgtEl>
                                          <p:spTgt spid="357"/>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56"/>
                                        </p:tgtEl>
                                        <p:attrNameLst>
                                          <p:attrName>style.visibility</p:attrName>
                                        </p:attrNameLst>
                                      </p:cBhvr>
                                      <p:to>
                                        <p:strVal val="visible"/>
                                      </p:to>
                                    </p:set>
                                    <p:animEffect transition="in" filter="wipe(left)">
                                      <p:cBhvr>
                                        <p:cTn id="87" dur="500"/>
                                        <p:tgtEl>
                                          <p:spTgt spid="356"/>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59"/>
                                        </p:tgtEl>
                                        <p:attrNameLst>
                                          <p:attrName>style.visibility</p:attrName>
                                        </p:attrNameLst>
                                      </p:cBhvr>
                                      <p:to>
                                        <p:strVal val="visible"/>
                                      </p:to>
                                    </p:set>
                                    <p:animEffect transition="in" filter="wipe(left)">
                                      <p:cBhvr>
                                        <p:cTn id="91" dur="500"/>
                                        <p:tgtEl>
                                          <p:spTgt spid="359"/>
                                        </p:tgtEl>
                                      </p:cBhvr>
                                    </p:animEffect>
                                  </p:childTnLst>
                                </p:cTn>
                              </p:par>
                            </p:childTnLst>
                          </p:cTn>
                        </p:par>
                        <p:par>
                          <p:cTn id="92" fill="hold">
                            <p:stCondLst>
                              <p:cond delay="11000"/>
                            </p:stCondLst>
                            <p:childTnLst>
                              <p:par>
                                <p:cTn id="93" presetID="22" presetClass="entr" presetSubtype="8" fill="hold" grpId="0" nodeType="afterEffect">
                                  <p:stCondLst>
                                    <p:cond delay="0"/>
                                  </p:stCondLst>
                                  <p:childTnLst>
                                    <p:set>
                                      <p:cBhvr>
                                        <p:cTn id="94" dur="1" fill="hold">
                                          <p:stCondLst>
                                            <p:cond delay="0"/>
                                          </p:stCondLst>
                                        </p:cTn>
                                        <p:tgtEl>
                                          <p:spTgt spid="358"/>
                                        </p:tgtEl>
                                        <p:attrNameLst>
                                          <p:attrName>style.visibility</p:attrName>
                                        </p:attrNameLst>
                                      </p:cBhvr>
                                      <p:to>
                                        <p:strVal val="visible"/>
                                      </p:to>
                                    </p:set>
                                    <p:animEffect transition="in" filter="wipe(left)">
                                      <p:cBhvr>
                                        <p:cTn id="95" dur="500"/>
                                        <p:tgtEl>
                                          <p:spTgt spid="358"/>
                                        </p:tgtEl>
                                      </p:cBhvr>
                                    </p:animEffect>
                                  </p:childTnLst>
                                </p:cTn>
                              </p:par>
                            </p:childTnLst>
                          </p:cTn>
                        </p:par>
                        <p:par>
                          <p:cTn id="96" fill="hold">
                            <p:stCondLst>
                              <p:cond delay="11500"/>
                            </p:stCondLst>
                            <p:childTnLst>
                              <p:par>
                                <p:cTn id="97" presetID="22" presetClass="entr" presetSubtype="8" fill="hold" nodeType="afterEffect">
                                  <p:stCondLst>
                                    <p:cond delay="0"/>
                                  </p:stCondLst>
                                  <p:childTnLst>
                                    <p:set>
                                      <p:cBhvr>
                                        <p:cTn id="98" dur="1" fill="hold">
                                          <p:stCondLst>
                                            <p:cond delay="0"/>
                                          </p:stCondLst>
                                        </p:cTn>
                                        <p:tgtEl>
                                          <p:spTgt spid="360"/>
                                        </p:tgtEl>
                                        <p:attrNameLst>
                                          <p:attrName>style.visibility</p:attrName>
                                        </p:attrNameLst>
                                      </p:cBhvr>
                                      <p:to>
                                        <p:strVal val="visible"/>
                                      </p:to>
                                    </p:set>
                                    <p:animEffect transition="in" filter="wipe(left)">
                                      <p:cBhvr>
                                        <p:cTn id="99" dur="500"/>
                                        <p:tgtEl>
                                          <p:spTgt spid="360"/>
                                        </p:tgtEl>
                                      </p:cBhvr>
                                    </p:animEffect>
                                  </p:childTnLst>
                                </p:cTn>
                              </p:par>
                            </p:childTnLst>
                          </p:cTn>
                        </p:par>
                        <p:par>
                          <p:cTn id="100" fill="hold">
                            <p:stCondLst>
                              <p:cond delay="12000"/>
                            </p:stCondLst>
                            <p:childTnLst>
                              <p:par>
                                <p:cTn id="101" presetID="22" presetClass="entr" presetSubtype="8" fill="hold" grpId="0" nodeType="afterEffect">
                                  <p:stCondLst>
                                    <p:cond delay="0"/>
                                  </p:stCondLst>
                                  <p:childTnLst>
                                    <p:set>
                                      <p:cBhvr>
                                        <p:cTn id="102" dur="1" fill="hold">
                                          <p:stCondLst>
                                            <p:cond delay="0"/>
                                          </p:stCondLst>
                                        </p:cTn>
                                        <p:tgtEl>
                                          <p:spTgt spid="361"/>
                                        </p:tgtEl>
                                        <p:attrNameLst>
                                          <p:attrName>style.visibility</p:attrName>
                                        </p:attrNameLst>
                                      </p:cBhvr>
                                      <p:to>
                                        <p:strVal val="visible"/>
                                      </p:to>
                                    </p:set>
                                    <p:animEffect transition="in" filter="wipe(left)">
                                      <p:cBhvr>
                                        <p:cTn id="103" dur="500"/>
                                        <p:tgtEl>
                                          <p:spTgt spid="361"/>
                                        </p:tgtEl>
                                      </p:cBhvr>
                                    </p:animEffect>
                                  </p:childTnLst>
                                </p:cTn>
                              </p:par>
                            </p:childTnLst>
                          </p:cTn>
                        </p:par>
                        <p:par>
                          <p:cTn id="104" fill="hold">
                            <p:stCondLst>
                              <p:cond delay="12500"/>
                            </p:stCondLst>
                            <p:childTnLst>
                              <p:par>
                                <p:cTn id="105" presetID="22" presetClass="entr" presetSubtype="8" fill="hold" nodeType="afterEffect">
                                  <p:stCondLst>
                                    <p:cond delay="0"/>
                                  </p:stCondLst>
                                  <p:childTnLst>
                                    <p:set>
                                      <p:cBhvr>
                                        <p:cTn id="106" dur="1" fill="hold">
                                          <p:stCondLst>
                                            <p:cond delay="0"/>
                                          </p:stCondLst>
                                        </p:cTn>
                                        <p:tgtEl>
                                          <p:spTgt spid="363"/>
                                        </p:tgtEl>
                                        <p:attrNameLst>
                                          <p:attrName>style.visibility</p:attrName>
                                        </p:attrNameLst>
                                      </p:cBhvr>
                                      <p:to>
                                        <p:strVal val="visible"/>
                                      </p:to>
                                    </p:set>
                                    <p:animEffect transition="in" filter="wipe(left)">
                                      <p:cBhvr>
                                        <p:cTn id="107" dur="500"/>
                                        <p:tgtEl>
                                          <p:spTgt spid="363"/>
                                        </p:tgtEl>
                                      </p:cBhvr>
                                    </p:animEffect>
                                  </p:childTnLst>
                                </p:cTn>
                              </p:par>
                            </p:childTnLst>
                          </p:cTn>
                        </p:par>
                        <p:par>
                          <p:cTn id="108" fill="hold">
                            <p:stCondLst>
                              <p:cond delay="13000"/>
                            </p:stCondLst>
                            <p:childTnLst>
                              <p:par>
                                <p:cTn id="109" presetID="22" presetClass="entr" presetSubtype="8" fill="hold" grpId="0" nodeType="afterEffect">
                                  <p:stCondLst>
                                    <p:cond delay="0"/>
                                  </p:stCondLst>
                                  <p:childTnLst>
                                    <p:set>
                                      <p:cBhvr>
                                        <p:cTn id="110" dur="1" fill="hold">
                                          <p:stCondLst>
                                            <p:cond delay="0"/>
                                          </p:stCondLst>
                                        </p:cTn>
                                        <p:tgtEl>
                                          <p:spTgt spid="362"/>
                                        </p:tgtEl>
                                        <p:attrNameLst>
                                          <p:attrName>style.visibility</p:attrName>
                                        </p:attrNameLst>
                                      </p:cBhvr>
                                      <p:to>
                                        <p:strVal val="visible"/>
                                      </p:to>
                                    </p:set>
                                    <p:animEffect transition="in" filter="wipe(left)">
                                      <p:cBhvr>
                                        <p:cTn id="111" dur="500"/>
                                        <p:tgtEl>
                                          <p:spTgt spid="362"/>
                                        </p:tgtEl>
                                      </p:cBhvr>
                                    </p:animEffect>
                                  </p:childTnLst>
                                </p:cTn>
                              </p:par>
                            </p:childTnLst>
                          </p:cTn>
                        </p:par>
                        <p:par>
                          <p:cTn id="112" fill="hold">
                            <p:stCondLst>
                              <p:cond delay="13500"/>
                            </p:stCondLst>
                            <p:childTnLst>
                              <p:par>
                                <p:cTn id="113" presetID="22" presetClass="entr" presetSubtype="8" fill="hold" nodeType="afterEffect">
                                  <p:stCondLst>
                                    <p:cond delay="0"/>
                                  </p:stCondLst>
                                  <p:childTnLst>
                                    <p:set>
                                      <p:cBhvr>
                                        <p:cTn id="114" dur="1" fill="hold">
                                          <p:stCondLst>
                                            <p:cond delay="0"/>
                                          </p:stCondLst>
                                        </p:cTn>
                                        <p:tgtEl>
                                          <p:spTgt spid="365"/>
                                        </p:tgtEl>
                                        <p:attrNameLst>
                                          <p:attrName>style.visibility</p:attrName>
                                        </p:attrNameLst>
                                      </p:cBhvr>
                                      <p:to>
                                        <p:strVal val="visible"/>
                                      </p:to>
                                    </p:set>
                                    <p:animEffect transition="in" filter="wipe(left)">
                                      <p:cBhvr>
                                        <p:cTn id="115" dur="500"/>
                                        <p:tgtEl>
                                          <p:spTgt spid="365"/>
                                        </p:tgtEl>
                                      </p:cBhvr>
                                    </p:animEffect>
                                  </p:childTnLst>
                                </p:cTn>
                              </p:par>
                            </p:childTnLst>
                          </p:cTn>
                        </p:par>
                        <p:par>
                          <p:cTn id="116" fill="hold">
                            <p:stCondLst>
                              <p:cond delay="14000"/>
                            </p:stCondLst>
                            <p:childTnLst>
                              <p:par>
                                <p:cTn id="117" presetID="22" presetClass="entr" presetSubtype="8" fill="hold" grpId="0" nodeType="afterEffect">
                                  <p:stCondLst>
                                    <p:cond delay="0"/>
                                  </p:stCondLst>
                                  <p:childTnLst>
                                    <p:set>
                                      <p:cBhvr>
                                        <p:cTn id="118" dur="1" fill="hold">
                                          <p:stCondLst>
                                            <p:cond delay="0"/>
                                          </p:stCondLst>
                                        </p:cTn>
                                        <p:tgtEl>
                                          <p:spTgt spid="364"/>
                                        </p:tgtEl>
                                        <p:attrNameLst>
                                          <p:attrName>style.visibility</p:attrName>
                                        </p:attrNameLst>
                                      </p:cBhvr>
                                      <p:to>
                                        <p:strVal val="visible"/>
                                      </p:to>
                                    </p:set>
                                    <p:animEffect transition="in" filter="wipe(left)">
                                      <p:cBhvr>
                                        <p:cTn id="119" dur="500"/>
                                        <p:tgtEl>
                                          <p:spTgt spid="364"/>
                                        </p:tgtEl>
                                      </p:cBhvr>
                                    </p:animEffect>
                                  </p:childTnLst>
                                </p:cTn>
                              </p:par>
                            </p:childTnLst>
                          </p:cTn>
                        </p:par>
                        <p:par>
                          <p:cTn id="120" fill="hold">
                            <p:stCondLst>
                              <p:cond delay="14500"/>
                            </p:stCondLst>
                            <p:childTnLst>
                              <p:par>
                                <p:cTn id="121" presetID="22" presetClass="entr" presetSubtype="8" fill="hold" nodeType="afterEffect">
                                  <p:stCondLst>
                                    <p:cond delay="0"/>
                                  </p:stCondLst>
                                  <p:childTnLst>
                                    <p:set>
                                      <p:cBhvr>
                                        <p:cTn id="122" dur="1" fill="hold">
                                          <p:stCondLst>
                                            <p:cond delay="0"/>
                                          </p:stCondLst>
                                        </p:cTn>
                                        <p:tgtEl>
                                          <p:spTgt spid="367"/>
                                        </p:tgtEl>
                                        <p:attrNameLst>
                                          <p:attrName>style.visibility</p:attrName>
                                        </p:attrNameLst>
                                      </p:cBhvr>
                                      <p:to>
                                        <p:strVal val="visible"/>
                                      </p:to>
                                    </p:set>
                                    <p:animEffect transition="in" filter="wipe(left)">
                                      <p:cBhvr>
                                        <p:cTn id="123" dur="500"/>
                                        <p:tgtEl>
                                          <p:spTgt spid="367"/>
                                        </p:tgtEl>
                                      </p:cBhvr>
                                    </p:animEffect>
                                  </p:childTnLst>
                                </p:cTn>
                              </p:par>
                            </p:childTnLst>
                          </p:cTn>
                        </p:par>
                        <p:par>
                          <p:cTn id="124" fill="hold">
                            <p:stCondLst>
                              <p:cond delay="15000"/>
                            </p:stCondLst>
                            <p:childTnLst>
                              <p:par>
                                <p:cTn id="125" presetID="22" presetClass="entr" presetSubtype="8" fill="hold" nodeType="afterEffect">
                                  <p:stCondLst>
                                    <p:cond delay="0"/>
                                  </p:stCondLst>
                                  <p:childTnLst>
                                    <p:set>
                                      <p:cBhvr>
                                        <p:cTn id="126" dur="1" fill="hold">
                                          <p:stCondLst>
                                            <p:cond delay="0"/>
                                          </p:stCondLst>
                                        </p:cTn>
                                        <p:tgtEl>
                                          <p:spTgt spid="368"/>
                                        </p:tgtEl>
                                        <p:attrNameLst>
                                          <p:attrName>style.visibility</p:attrName>
                                        </p:attrNameLst>
                                      </p:cBhvr>
                                      <p:to>
                                        <p:strVal val="visible"/>
                                      </p:to>
                                    </p:set>
                                    <p:animEffect transition="in" filter="wipe(left)">
                                      <p:cBhvr>
                                        <p:cTn id="127" dur="500"/>
                                        <p:tgtEl>
                                          <p:spTgt spid="368"/>
                                        </p:tgtEl>
                                      </p:cBhvr>
                                    </p:animEffect>
                                  </p:childTnLst>
                                </p:cTn>
                              </p:par>
                            </p:childTnLst>
                          </p:cTn>
                        </p:par>
                        <p:par>
                          <p:cTn id="128" fill="hold">
                            <p:stCondLst>
                              <p:cond delay="15500"/>
                            </p:stCondLst>
                            <p:childTnLst>
                              <p:par>
                                <p:cTn id="129" presetID="22" presetClass="entr" presetSubtype="8" fill="hold" grpId="0" nodeType="afterEffect">
                                  <p:stCondLst>
                                    <p:cond delay="0"/>
                                  </p:stCondLst>
                                  <p:childTnLst>
                                    <p:set>
                                      <p:cBhvr>
                                        <p:cTn id="130" dur="1" fill="hold">
                                          <p:stCondLst>
                                            <p:cond delay="0"/>
                                          </p:stCondLst>
                                        </p:cTn>
                                        <p:tgtEl>
                                          <p:spTgt spid="370"/>
                                        </p:tgtEl>
                                        <p:attrNameLst>
                                          <p:attrName>style.visibility</p:attrName>
                                        </p:attrNameLst>
                                      </p:cBhvr>
                                      <p:to>
                                        <p:strVal val="visible"/>
                                      </p:to>
                                    </p:set>
                                    <p:animEffect transition="in" filter="wipe(left)">
                                      <p:cBhvr>
                                        <p:cTn id="131" dur="500"/>
                                        <p:tgtEl>
                                          <p:spTgt spid="370"/>
                                        </p:tgtEl>
                                      </p:cBhvr>
                                    </p:animEffect>
                                  </p:childTnLst>
                                </p:cTn>
                              </p:par>
                            </p:childTnLst>
                          </p:cTn>
                        </p:par>
                        <p:par>
                          <p:cTn id="132" fill="hold">
                            <p:stCondLst>
                              <p:cond delay="16000"/>
                            </p:stCondLst>
                            <p:childTnLst>
                              <p:par>
                                <p:cTn id="133" presetID="22" presetClass="entr" presetSubtype="8" fill="hold" nodeType="afterEffect">
                                  <p:stCondLst>
                                    <p:cond delay="0"/>
                                  </p:stCondLst>
                                  <p:childTnLst>
                                    <p:set>
                                      <p:cBhvr>
                                        <p:cTn id="134" dur="1" fill="hold">
                                          <p:stCondLst>
                                            <p:cond delay="0"/>
                                          </p:stCondLst>
                                        </p:cTn>
                                        <p:tgtEl>
                                          <p:spTgt spid="372"/>
                                        </p:tgtEl>
                                        <p:attrNameLst>
                                          <p:attrName>style.visibility</p:attrName>
                                        </p:attrNameLst>
                                      </p:cBhvr>
                                      <p:to>
                                        <p:strVal val="visible"/>
                                      </p:to>
                                    </p:set>
                                    <p:animEffect transition="in" filter="wipe(left)">
                                      <p:cBhvr>
                                        <p:cTn id="135" dur="500"/>
                                        <p:tgtEl>
                                          <p:spTgt spid="372"/>
                                        </p:tgtEl>
                                      </p:cBhvr>
                                    </p:animEffect>
                                  </p:childTnLst>
                                </p:cTn>
                              </p:par>
                            </p:childTnLst>
                          </p:cTn>
                        </p:par>
                        <p:par>
                          <p:cTn id="136" fill="hold">
                            <p:stCondLst>
                              <p:cond delay="16500"/>
                            </p:stCondLst>
                            <p:childTnLst>
                              <p:par>
                                <p:cTn id="137" presetID="22" presetClass="entr" presetSubtype="8" fill="hold" grpId="0" nodeType="afterEffect">
                                  <p:stCondLst>
                                    <p:cond delay="0"/>
                                  </p:stCondLst>
                                  <p:childTnLst>
                                    <p:set>
                                      <p:cBhvr>
                                        <p:cTn id="138" dur="1" fill="hold">
                                          <p:stCondLst>
                                            <p:cond delay="0"/>
                                          </p:stCondLst>
                                        </p:cTn>
                                        <p:tgtEl>
                                          <p:spTgt spid="369"/>
                                        </p:tgtEl>
                                        <p:attrNameLst>
                                          <p:attrName>style.visibility</p:attrName>
                                        </p:attrNameLst>
                                      </p:cBhvr>
                                      <p:to>
                                        <p:strVal val="visible"/>
                                      </p:to>
                                    </p:set>
                                    <p:animEffect transition="in" filter="wipe(left)">
                                      <p:cBhvr>
                                        <p:cTn id="139" dur="500"/>
                                        <p:tgtEl>
                                          <p:spTgt spid="369"/>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73"/>
                                        </p:tgtEl>
                                        <p:attrNameLst>
                                          <p:attrName>style.visibility</p:attrName>
                                        </p:attrNameLst>
                                      </p:cBhvr>
                                      <p:to>
                                        <p:strVal val="visible"/>
                                      </p:to>
                                    </p:set>
                                    <p:animEffect transition="in" filter="wipe(left)">
                                      <p:cBhvr>
                                        <p:cTn id="143" dur="500"/>
                                        <p:tgtEl>
                                          <p:spTgt spid="373"/>
                                        </p:tgtEl>
                                      </p:cBhvr>
                                    </p:animEffect>
                                  </p:childTnLst>
                                </p:cTn>
                              </p:par>
                            </p:childTnLst>
                          </p:cTn>
                        </p:par>
                        <p:par>
                          <p:cTn id="144" fill="hold">
                            <p:stCondLst>
                              <p:cond delay="17500"/>
                            </p:stCondLst>
                            <p:childTnLst>
                              <p:par>
                                <p:cTn id="145" presetID="22" presetClass="entr" presetSubtype="8" fill="hold" grpId="0" nodeType="afterEffect">
                                  <p:stCondLst>
                                    <p:cond delay="0"/>
                                  </p:stCondLst>
                                  <p:childTnLst>
                                    <p:set>
                                      <p:cBhvr>
                                        <p:cTn id="146" dur="1" fill="hold">
                                          <p:stCondLst>
                                            <p:cond delay="0"/>
                                          </p:stCondLst>
                                        </p:cTn>
                                        <p:tgtEl>
                                          <p:spTgt spid="371"/>
                                        </p:tgtEl>
                                        <p:attrNameLst>
                                          <p:attrName>style.visibility</p:attrName>
                                        </p:attrNameLst>
                                      </p:cBhvr>
                                      <p:to>
                                        <p:strVal val="visible"/>
                                      </p:to>
                                    </p:set>
                                    <p:animEffect transition="in" filter="wipe(left)">
                                      <p:cBhvr>
                                        <p:cTn id="147" dur="500"/>
                                        <p:tgtEl>
                                          <p:spTgt spid="371"/>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375"/>
                                        </p:tgtEl>
                                        <p:attrNameLst>
                                          <p:attrName>style.visibility</p:attrName>
                                        </p:attrNameLst>
                                      </p:cBhvr>
                                      <p:to>
                                        <p:strVal val="visible"/>
                                      </p:to>
                                    </p:set>
                                    <p:animEffect transition="in" filter="wipe(left)">
                                      <p:cBhvr>
                                        <p:cTn id="151" dur="500"/>
                                        <p:tgtEl>
                                          <p:spTgt spid="375"/>
                                        </p:tgtEl>
                                      </p:cBhvr>
                                    </p:animEffect>
                                  </p:childTnLst>
                                </p:cTn>
                              </p:par>
                            </p:childTnLst>
                          </p:cTn>
                        </p:par>
                        <p:par>
                          <p:cTn id="152" fill="hold">
                            <p:stCondLst>
                              <p:cond delay="18500"/>
                            </p:stCondLst>
                            <p:childTnLst>
                              <p:par>
                                <p:cTn id="153" presetID="22" presetClass="entr" presetSubtype="8" fill="hold" grpId="0" nodeType="afterEffect">
                                  <p:stCondLst>
                                    <p:cond delay="0"/>
                                  </p:stCondLst>
                                  <p:childTnLst>
                                    <p:set>
                                      <p:cBhvr>
                                        <p:cTn id="154" dur="1" fill="hold">
                                          <p:stCondLst>
                                            <p:cond delay="0"/>
                                          </p:stCondLst>
                                        </p:cTn>
                                        <p:tgtEl>
                                          <p:spTgt spid="374"/>
                                        </p:tgtEl>
                                        <p:attrNameLst>
                                          <p:attrName>style.visibility</p:attrName>
                                        </p:attrNameLst>
                                      </p:cBhvr>
                                      <p:to>
                                        <p:strVal val="visible"/>
                                      </p:to>
                                    </p:set>
                                    <p:animEffect transition="in" filter="wipe(left)">
                                      <p:cBhvr>
                                        <p:cTn id="155" dur="500"/>
                                        <p:tgtEl>
                                          <p:spTgt spid="374"/>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377"/>
                                        </p:tgtEl>
                                        <p:attrNameLst>
                                          <p:attrName>style.visibility</p:attrName>
                                        </p:attrNameLst>
                                      </p:cBhvr>
                                      <p:to>
                                        <p:strVal val="visible"/>
                                      </p:to>
                                    </p:set>
                                    <p:animEffect transition="in" filter="wipe(left)">
                                      <p:cBhvr>
                                        <p:cTn id="159" dur="500"/>
                                        <p:tgtEl>
                                          <p:spTgt spid="377"/>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376"/>
                                        </p:tgtEl>
                                        <p:attrNameLst>
                                          <p:attrName>style.visibility</p:attrName>
                                        </p:attrNameLst>
                                      </p:cBhvr>
                                      <p:to>
                                        <p:strVal val="visible"/>
                                      </p:to>
                                    </p:set>
                                    <p:animEffect transition="in" filter="wipe(left)">
                                      <p:cBhvr>
                                        <p:cTn id="163" dur="500"/>
                                        <p:tgtEl>
                                          <p:spTgt spid="376"/>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378"/>
                                        </p:tgtEl>
                                        <p:attrNameLst>
                                          <p:attrName>style.visibility</p:attrName>
                                        </p:attrNameLst>
                                      </p:cBhvr>
                                      <p:to>
                                        <p:strVal val="visible"/>
                                      </p:to>
                                    </p:set>
                                    <p:animEffect transition="in" filter="wipe(left)">
                                      <p:cBhvr>
                                        <p:cTn id="167" dur="500"/>
                                        <p:tgtEl>
                                          <p:spTgt spid="378"/>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379"/>
                                        </p:tgtEl>
                                        <p:attrNameLst>
                                          <p:attrName>style.visibility</p:attrName>
                                        </p:attrNameLst>
                                      </p:cBhvr>
                                      <p:to>
                                        <p:strVal val="visible"/>
                                      </p:to>
                                    </p:set>
                                    <p:animEffect transition="in" filter="wipe(left)">
                                      <p:cBhvr>
                                        <p:cTn id="171" dur="500"/>
                                        <p:tgtEl>
                                          <p:spTgt spid="379"/>
                                        </p:tgtEl>
                                      </p:cBhvr>
                                    </p:animEffect>
                                  </p:childTnLst>
                                </p:cTn>
                              </p:par>
                            </p:childTnLst>
                          </p:cTn>
                        </p:par>
                        <p:par>
                          <p:cTn id="172" fill="hold">
                            <p:stCondLst>
                              <p:cond delay="21000"/>
                            </p:stCondLst>
                            <p:childTnLst>
                              <p:par>
                                <p:cTn id="173" presetID="22" presetClass="entr" presetSubtype="8" fill="hold" nodeType="afterEffect">
                                  <p:stCondLst>
                                    <p:cond delay="0"/>
                                  </p:stCondLst>
                                  <p:childTnLst>
                                    <p:set>
                                      <p:cBhvr>
                                        <p:cTn id="174" dur="1" fill="hold">
                                          <p:stCondLst>
                                            <p:cond delay="0"/>
                                          </p:stCondLst>
                                        </p:cTn>
                                        <p:tgtEl>
                                          <p:spTgt spid="381"/>
                                        </p:tgtEl>
                                        <p:attrNameLst>
                                          <p:attrName>style.visibility</p:attrName>
                                        </p:attrNameLst>
                                      </p:cBhvr>
                                      <p:to>
                                        <p:strVal val="visible"/>
                                      </p:to>
                                    </p:set>
                                    <p:animEffect transition="in" filter="wipe(left)">
                                      <p:cBhvr>
                                        <p:cTn id="175" dur="500"/>
                                        <p:tgtEl>
                                          <p:spTgt spid="381"/>
                                        </p:tgtEl>
                                      </p:cBhvr>
                                    </p:animEffect>
                                  </p:childTnLst>
                                </p:cTn>
                              </p:par>
                            </p:childTnLst>
                          </p:cTn>
                        </p:par>
                        <p:par>
                          <p:cTn id="176" fill="hold">
                            <p:stCondLst>
                              <p:cond delay="21500"/>
                            </p:stCondLst>
                            <p:childTnLst>
                              <p:par>
                                <p:cTn id="177" presetID="22" presetClass="entr" presetSubtype="8" fill="hold" grpId="0" nodeType="afterEffect">
                                  <p:stCondLst>
                                    <p:cond delay="0"/>
                                  </p:stCondLst>
                                  <p:childTnLst>
                                    <p:set>
                                      <p:cBhvr>
                                        <p:cTn id="178" dur="1" fill="hold">
                                          <p:stCondLst>
                                            <p:cond delay="0"/>
                                          </p:stCondLst>
                                        </p:cTn>
                                        <p:tgtEl>
                                          <p:spTgt spid="380"/>
                                        </p:tgtEl>
                                        <p:attrNameLst>
                                          <p:attrName>style.visibility</p:attrName>
                                        </p:attrNameLst>
                                      </p:cBhvr>
                                      <p:to>
                                        <p:strVal val="visible"/>
                                      </p:to>
                                    </p:set>
                                    <p:animEffect transition="in" filter="wipe(left)">
                                      <p:cBhvr>
                                        <p:cTn id="179" dur="500"/>
                                        <p:tgtEl>
                                          <p:spTgt spid="380"/>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383"/>
                                        </p:tgtEl>
                                        <p:attrNameLst>
                                          <p:attrName>style.visibility</p:attrName>
                                        </p:attrNameLst>
                                      </p:cBhvr>
                                      <p:to>
                                        <p:strVal val="visible"/>
                                      </p:to>
                                    </p:set>
                                    <p:animEffect transition="in" filter="wipe(left)">
                                      <p:cBhvr>
                                        <p:cTn id="183" dur="500"/>
                                        <p:tgtEl>
                                          <p:spTgt spid="383"/>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382"/>
                                        </p:tgtEl>
                                        <p:attrNameLst>
                                          <p:attrName>style.visibility</p:attrName>
                                        </p:attrNameLst>
                                      </p:cBhvr>
                                      <p:to>
                                        <p:strVal val="visible"/>
                                      </p:to>
                                    </p:set>
                                    <p:animEffect transition="in" filter="wipe(left)">
                                      <p:cBhvr>
                                        <p:cTn id="187" dur="500"/>
                                        <p:tgtEl>
                                          <p:spTgt spid="382"/>
                                        </p:tgtEl>
                                      </p:cBhvr>
                                    </p:animEffect>
                                  </p:childTnLst>
                                </p:cTn>
                              </p:par>
                            </p:childTnLst>
                          </p:cTn>
                        </p:par>
                        <p:par>
                          <p:cTn id="188" fill="hold">
                            <p:stCondLst>
                              <p:cond delay="23000"/>
                            </p:stCondLst>
                            <p:childTnLst>
                              <p:par>
                                <p:cTn id="189" presetID="22" presetClass="entr" presetSubtype="8" fill="hold" grpId="0" nodeType="afterEffect">
                                  <p:stCondLst>
                                    <p:cond delay="0"/>
                                  </p:stCondLst>
                                  <p:childTnLst>
                                    <p:set>
                                      <p:cBhvr>
                                        <p:cTn id="190" dur="1" fill="hold">
                                          <p:stCondLst>
                                            <p:cond delay="0"/>
                                          </p:stCondLst>
                                        </p:cTn>
                                        <p:tgtEl>
                                          <p:spTgt spid="384"/>
                                        </p:tgtEl>
                                        <p:attrNameLst>
                                          <p:attrName>style.visibility</p:attrName>
                                        </p:attrNameLst>
                                      </p:cBhvr>
                                      <p:to>
                                        <p:strVal val="visible"/>
                                      </p:to>
                                    </p:set>
                                    <p:animEffect transition="in" filter="wipe(left)">
                                      <p:cBhvr>
                                        <p:cTn id="191" dur="500"/>
                                        <p:tgtEl>
                                          <p:spTgt spid="384"/>
                                        </p:tgtEl>
                                      </p:cBhvr>
                                    </p:animEffect>
                                  </p:childTnLst>
                                </p:cTn>
                              </p:par>
                            </p:childTnLst>
                          </p:cTn>
                        </p:par>
                        <p:par>
                          <p:cTn id="192" fill="hold">
                            <p:stCondLst>
                              <p:cond delay="23500"/>
                            </p:stCondLst>
                            <p:childTnLst>
                              <p:par>
                                <p:cTn id="193" presetID="22" presetClass="entr" presetSubtype="8" fill="hold" nodeType="afterEffect">
                                  <p:stCondLst>
                                    <p:cond delay="0"/>
                                  </p:stCondLst>
                                  <p:childTnLst>
                                    <p:set>
                                      <p:cBhvr>
                                        <p:cTn id="194" dur="1" fill="hold">
                                          <p:stCondLst>
                                            <p:cond delay="0"/>
                                          </p:stCondLst>
                                        </p:cTn>
                                        <p:tgtEl>
                                          <p:spTgt spid="385"/>
                                        </p:tgtEl>
                                        <p:attrNameLst>
                                          <p:attrName>style.visibility</p:attrName>
                                        </p:attrNameLst>
                                      </p:cBhvr>
                                      <p:to>
                                        <p:strVal val="visible"/>
                                      </p:to>
                                    </p:set>
                                    <p:animEffect transition="in" filter="wipe(left)">
                                      <p:cBhvr>
                                        <p:cTn id="195" dur="500"/>
                                        <p:tgtEl>
                                          <p:spTgt spid="385"/>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386"/>
                                        </p:tgtEl>
                                        <p:attrNameLst>
                                          <p:attrName>style.visibility</p:attrName>
                                        </p:attrNameLst>
                                      </p:cBhvr>
                                      <p:to>
                                        <p:strVal val="visible"/>
                                      </p:to>
                                    </p:set>
                                    <p:animEffect transition="in" filter="wipe(left)">
                                      <p:cBhvr>
                                        <p:cTn id="199" dur="500"/>
                                        <p:tgtEl>
                                          <p:spTgt spid="386"/>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388"/>
                                        </p:tgtEl>
                                        <p:attrNameLst>
                                          <p:attrName>style.visibility</p:attrName>
                                        </p:attrNameLst>
                                      </p:cBhvr>
                                      <p:to>
                                        <p:strVal val="visible"/>
                                      </p:to>
                                    </p:set>
                                    <p:animEffect transition="in" filter="wipe(left)">
                                      <p:cBhvr>
                                        <p:cTn id="203" dur="500"/>
                                        <p:tgtEl>
                                          <p:spTgt spid="388"/>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390"/>
                                        </p:tgtEl>
                                        <p:attrNameLst>
                                          <p:attrName>style.visibility</p:attrName>
                                        </p:attrNameLst>
                                      </p:cBhvr>
                                      <p:to>
                                        <p:strVal val="visible"/>
                                      </p:to>
                                    </p:set>
                                    <p:animEffect transition="in" filter="wipe(left)">
                                      <p:cBhvr>
                                        <p:cTn id="207" dur="500"/>
                                        <p:tgtEl>
                                          <p:spTgt spid="390"/>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387"/>
                                        </p:tgtEl>
                                        <p:attrNameLst>
                                          <p:attrName>style.visibility</p:attrName>
                                        </p:attrNameLst>
                                      </p:cBhvr>
                                      <p:to>
                                        <p:strVal val="visible"/>
                                      </p:to>
                                    </p:set>
                                    <p:animEffect transition="in" filter="wipe(left)">
                                      <p:cBhvr>
                                        <p:cTn id="211" dur="500"/>
                                        <p:tgtEl>
                                          <p:spTgt spid="387"/>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391"/>
                                        </p:tgtEl>
                                        <p:attrNameLst>
                                          <p:attrName>style.visibility</p:attrName>
                                        </p:attrNameLst>
                                      </p:cBhvr>
                                      <p:to>
                                        <p:strVal val="visible"/>
                                      </p:to>
                                    </p:set>
                                    <p:animEffect transition="in" filter="wipe(left)">
                                      <p:cBhvr>
                                        <p:cTn id="215" dur="500"/>
                                        <p:tgtEl>
                                          <p:spTgt spid="39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389"/>
                                        </p:tgtEl>
                                        <p:attrNameLst>
                                          <p:attrName>style.visibility</p:attrName>
                                        </p:attrNameLst>
                                      </p:cBhvr>
                                      <p:to>
                                        <p:strVal val="visible"/>
                                      </p:to>
                                    </p:set>
                                    <p:animEffect transition="in" filter="wipe(left)">
                                      <p:cBhvr>
                                        <p:cTn id="219" dur="500"/>
                                        <p:tgtEl>
                                          <p:spTgt spid="389"/>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393"/>
                                        </p:tgtEl>
                                        <p:attrNameLst>
                                          <p:attrName>style.visibility</p:attrName>
                                        </p:attrNameLst>
                                      </p:cBhvr>
                                      <p:to>
                                        <p:strVal val="visible"/>
                                      </p:to>
                                    </p:set>
                                    <p:animEffect transition="in" filter="wipe(left)">
                                      <p:cBhvr>
                                        <p:cTn id="223" dur="500"/>
                                        <p:tgtEl>
                                          <p:spTgt spid="393"/>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392"/>
                                        </p:tgtEl>
                                        <p:attrNameLst>
                                          <p:attrName>style.visibility</p:attrName>
                                        </p:attrNameLst>
                                      </p:cBhvr>
                                      <p:to>
                                        <p:strVal val="visible"/>
                                      </p:to>
                                    </p:set>
                                    <p:animEffect transition="in" filter="wipe(left)">
                                      <p:cBhvr>
                                        <p:cTn id="227" dur="500"/>
                                        <p:tgtEl>
                                          <p:spTgt spid="39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395"/>
                                        </p:tgtEl>
                                        <p:attrNameLst>
                                          <p:attrName>style.visibility</p:attrName>
                                        </p:attrNameLst>
                                      </p:cBhvr>
                                      <p:to>
                                        <p:strVal val="visible"/>
                                      </p:to>
                                    </p:set>
                                    <p:animEffect transition="in" filter="wipe(left)">
                                      <p:cBhvr>
                                        <p:cTn id="231" dur="500"/>
                                        <p:tgtEl>
                                          <p:spTgt spid="395"/>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394"/>
                                        </p:tgtEl>
                                        <p:attrNameLst>
                                          <p:attrName>style.visibility</p:attrName>
                                        </p:attrNameLst>
                                      </p:cBhvr>
                                      <p:to>
                                        <p:strVal val="visible"/>
                                      </p:to>
                                    </p:set>
                                    <p:animEffect transition="in" filter="wipe(left)">
                                      <p:cBhvr>
                                        <p:cTn id="235" dur="500"/>
                                        <p:tgtEl>
                                          <p:spTgt spid="39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396"/>
                                        </p:tgtEl>
                                        <p:attrNameLst>
                                          <p:attrName>style.visibility</p:attrName>
                                        </p:attrNameLst>
                                      </p:cBhvr>
                                      <p:to>
                                        <p:strVal val="visible"/>
                                      </p:to>
                                    </p:set>
                                    <p:animEffect transition="in" filter="wipe(left)">
                                      <p:cBhvr>
                                        <p:cTn id="239" dur="500"/>
                                        <p:tgtEl>
                                          <p:spTgt spid="396"/>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397"/>
                                        </p:tgtEl>
                                        <p:attrNameLst>
                                          <p:attrName>style.visibility</p:attrName>
                                        </p:attrNameLst>
                                      </p:cBhvr>
                                      <p:to>
                                        <p:strVal val="visible"/>
                                      </p:to>
                                    </p:set>
                                    <p:animEffect transition="in" filter="wipe(left)">
                                      <p:cBhvr>
                                        <p:cTn id="243" dur="500"/>
                                        <p:tgtEl>
                                          <p:spTgt spid="397"/>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399"/>
                                        </p:tgtEl>
                                        <p:attrNameLst>
                                          <p:attrName>style.visibility</p:attrName>
                                        </p:attrNameLst>
                                      </p:cBhvr>
                                      <p:to>
                                        <p:strVal val="visible"/>
                                      </p:to>
                                    </p:set>
                                    <p:animEffect transition="in" filter="wipe(left)">
                                      <p:cBhvr>
                                        <p:cTn id="247" dur="500"/>
                                        <p:tgtEl>
                                          <p:spTgt spid="399"/>
                                        </p:tgtEl>
                                      </p:cBhvr>
                                    </p:animEffect>
                                  </p:childTnLst>
                                </p:cTn>
                              </p:par>
                            </p:childTnLst>
                          </p:cTn>
                        </p:par>
                        <p:par>
                          <p:cTn id="248" fill="hold">
                            <p:stCondLst>
                              <p:cond delay="30500"/>
                            </p:stCondLst>
                            <p:childTnLst>
                              <p:par>
                                <p:cTn id="249" presetID="22" presetClass="entr" presetSubtype="8" fill="hold" nodeType="afterEffect">
                                  <p:stCondLst>
                                    <p:cond delay="0"/>
                                  </p:stCondLst>
                                  <p:childTnLst>
                                    <p:set>
                                      <p:cBhvr>
                                        <p:cTn id="250" dur="1" fill="hold">
                                          <p:stCondLst>
                                            <p:cond delay="0"/>
                                          </p:stCondLst>
                                        </p:cTn>
                                        <p:tgtEl>
                                          <p:spTgt spid="401"/>
                                        </p:tgtEl>
                                        <p:attrNameLst>
                                          <p:attrName>style.visibility</p:attrName>
                                        </p:attrNameLst>
                                      </p:cBhvr>
                                      <p:to>
                                        <p:strVal val="visible"/>
                                      </p:to>
                                    </p:set>
                                    <p:animEffect transition="in" filter="wipe(left)">
                                      <p:cBhvr>
                                        <p:cTn id="251" dur="500"/>
                                        <p:tgtEl>
                                          <p:spTgt spid="401"/>
                                        </p:tgtEl>
                                      </p:cBhvr>
                                    </p:animEffect>
                                  </p:childTnLst>
                                </p:cTn>
                              </p:par>
                            </p:childTnLst>
                          </p:cTn>
                        </p:par>
                        <p:par>
                          <p:cTn id="252" fill="hold">
                            <p:stCondLst>
                              <p:cond delay="31000"/>
                            </p:stCondLst>
                            <p:childTnLst>
                              <p:par>
                                <p:cTn id="253" presetID="22" presetClass="entr" presetSubtype="8" fill="hold" grpId="0" nodeType="afterEffect">
                                  <p:stCondLst>
                                    <p:cond delay="0"/>
                                  </p:stCondLst>
                                  <p:childTnLst>
                                    <p:set>
                                      <p:cBhvr>
                                        <p:cTn id="254" dur="1" fill="hold">
                                          <p:stCondLst>
                                            <p:cond delay="0"/>
                                          </p:stCondLst>
                                        </p:cTn>
                                        <p:tgtEl>
                                          <p:spTgt spid="402"/>
                                        </p:tgtEl>
                                        <p:attrNameLst>
                                          <p:attrName>style.visibility</p:attrName>
                                        </p:attrNameLst>
                                      </p:cBhvr>
                                      <p:to>
                                        <p:strVal val="visible"/>
                                      </p:to>
                                    </p:set>
                                    <p:animEffect transition="in" filter="wipe(left)">
                                      <p:cBhvr>
                                        <p:cTn id="255" dur="500"/>
                                        <p:tgtEl>
                                          <p:spTgt spid="402"/>
                                        </p:tgtEl>
                                      </p:cBhvr>
                                    </p:animEffect>
                                  </p:childTnLst>
                                </p:cTn>
                              </p:par>
                            </p:childTnLst>
                          </p:cTn>
                        </p:par>
                        <p:par>
                          <p:cTn id="256" fill="hold">
                            <p:stCondLst>
                              <p:cond delay="31500"/>
                            </p:stCondLst>
                            <p:childTnLst>
                              <p:par>
                                <p:cTn id="257" presetID="22" presetClass="entr" presetSubtype="8" fill="hold" nodeType="afterEffect">
                                  <p:stCondLst>
                                    <p:cond delay="0"/>
                                  </p:stCondLst>
                                  <p:childTnLst>
                                    <p:set>
                                      <p:cBhvr>
                                        <p:cTn id="258" dur="1" fill="hold">
                                          <p:stCondLst>
                                            <p:cond delay="0"/>
                                          </p:stCondLst>
                                        </p:cTn>
                                        <p:tgtEl>
                                          <p:spTgt spid="403"/>
                                        </p:tgtEl>
                                        <p:attrNameLst>
                                          <p:attrName>style.visibility</p:attrName>
                                        </p:attrNameLst>
                                      </p:cBhvr>
                                      <p:to>
                                        <p:strVal val="visible"/>
                                      </p:to>
                                    </p:set>
                                    <p:animEffect transition="in" filter="wipe(left)">
                                      <p:cBhvr>
                                        <p:cTn id="259" dur="500"/>
                                        <p:tgtEl>
                                          <p:spTgt spid="403"/>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404"/>
                                        </p:tgtEl>
                                        <p:attrNameLst>
                                          <p:attrName>style.visibility</p:attrName>
                                        </p:attrNameLst>
                                      </p:cBhvr>
                                      <p:to>
                                        <p:strVal val="visible"/>
                                      </p:to>
                                    </p:set>
                                    <p:animEffect transition="in" filter="wipe(left)">
                                      <p:cBhvr>
                                        <p:cTn id="263" dur="500"/>
                                        <p:tgtEl>
                                          <p:spTgt spid="404"/>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405"/>
                                        </p:tgtEl>
                                        <p:attrNameLst>
                                          <p:attrName>style.visibility</p:attrName>
                                        </p:attrNameLst>
                                      </p:cBhvr>
                                      <p:to>
                                        <p:strVal val="visible"/>
                                      </p:to>
                                    </p:set>
                                    <p:animEffect transition="in" filter="wipe(left)">
                                      <p:cBhvr>
                                        <p:cTn id="267" dur="500"/>
                                        <p:tgtEl>
                                          <p:spTgt spid="405"/>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406"/>
                                        </p:tgtEl>
                                        <p:attrNameLst>
                                          <p:attrName>style.visibility</p:attrName>
                                        </p:attrNameLst>
                                      </p:cBhvr>
                                      <p:to>
                                        <p:strVal val="visible"/>
                                      </p:to>
                                    </p:set>
                                    <p:animEffect transition="in" filter="wipe(left)">
                                      <p:cBhvr>
                                        <p:cTn id="271" dur="500"/>
                                        <p:tgtEl>
                                          <p:spTgt spid="406"/>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407"/>
                                        </p:tgtEl>
                                        <p:attrNameLst>
                                          <p:attrName>style.visibility</p:attrName>
                                        </p:attrNameLst>
                                      </p:cBhvr>
                                      <p:to>
                                        <p:strVal val="visible"/>
                                      </p:to>
                                    </p:set>
                                    <p:animEffect transition="in" filter="wipe(left)">
                                      <p:cBhvr>
                                        <p:cTn id="275" dur="500"/>
                                        <p:tgtEl>
                                          <p:spTgt spid="407"/>
                                        </p:tgtEl>
                                      </p:cBhvr>
                                    </p:animEffect>
                                  </p:childTnLst>
                                </p:cTn>
                              </p:par>
                            </p:childTnLst>
                          </p:cTn>
                        </p:par>
                        <p:par>
                          <p:cTn id="276" fill="hold">
                            <p:stCondLst>
                              <p:cond delay="34000"/>
                            </p:stCondLst>
                            <p:childTnLst>
                              <p:par>
                                <p:cTn id="277" presetID="22" presetClass="entr" presetSubtype="8" fill="hold" nodeType="afterEffect">
                                  <p:stCondLst>
                                    <p:cond delay="0"/>
                                  </p:stCondLst>
                                  <p:childTnLst>
                                    <p:set>
                                      <p:cBhvr>
                                        <p:cTn id="278" dur="1" fill="hold">
                                          <p:stCondLst>
                                            <p:cond delay="0"/>
                                          </p:stCondLst>
                                        </p:cTn>
                                        <p:tgtEl>
                                          <p:spTgt spid="408"/>
                                        </p:tgtEl>
                                        <p:attrNameLst>
                                          <p:attrName>style.visibility</p:attrName>
                                        </p:attrNameLst>
                                      </p:cBhvr>
                                      <p:to>
                                        <p:strVal val="visible"/>
                                      </p:to>
                                    </p:set>
                                    <p:animEffect transition="in" filter="wipe(left)">
                                      <p:cBhvr>
                                        <p:cTn id="279" dur="500"/>
                                        <p:tgtEl>
                                          <p:spTgt spid="408"/>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409"/>
                                        </p:tgtEl>
                                        <p:attrNameLst>
                                          <p:attrName>style.visibility</p:attrName>
                                        </p:attrNameLst>
                                      </p:cBhvr>
                                      <p:to>
                                        <p:strVal val="visible"/>
                                      </p:to>
                                    </p:set>
                                    <p:animEffect transition="in" filter="wipe(left)">
                                      <p:cBhvr>
                                        <p:cTn id="283" dur="500"/>
                                        <p:tgtEl>
                                          <p:spTgt spid="409"/>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410"/>
                                        </p:tgtEl>
                                        <p:attrNameLst>
                                          <p:attrName>style.visibility</p:attrName>
                                        </p:attrNameLst>
                                      </p:cBhvr>
                                      <p:to>
                                        <p:strVal val="visible"/>
                                      </p:to>
                                    </p:set>
                                    <p:animEffect transition="in" filter="wipe(left)">
                                      <p:cBhvr>
                                        <p:cTn id="287" dur="500"/>
                                        <p:tgtEl>
                                          <p:spTgt spid="410"/>
                                        </p:tgtEl>
                                      </p:cBhvr>
                                    </p:animEffect>
                                  </p:childTnLst>
                                </p:cTn>
                              </p:par>
                            </p:childTnLst>
                          </p:cTn>
                        </p:par>
                        <p:par>
                          <p:cTn id="288" fill="hold">
                            <p:stCondLst>
                              <p:cond delay="35500"/>
                            </p:stCondLst>
                            <p:childTnLst>
                              <p:par>
                                <p:cTn id="289" presetID="22" presetClass="entr" presetSubtype="8" fill="hold" nodeType="afterEffect">
                                  <p:stCondLst>
                                    <p:cond delay="0"/>
                                  </p:stCondLst>
                                  <p:childTnLst>
                                    <p:set>
                                      <p:cBhvr>
                                        <p:cTn id="290" dur="1" fill="hold">
                                          <p:stCondLst>
                                            <p:cond delay="0"/>
                                          </p:stCondLst>
                                        </p:cTn>
                                        <p:tgtEl>
                                          <p:spTgt spid="412"/>
                                        </p:tgtEl>
                                        <p:attrNameLst>
                                          <p:attrName>style.visibility</p:attrName>
                                        </p:attrNameLst>
                                      </p:cBhvr>
                                      <p:to>
                                        <p:strVal val="visible"/>
                                      </p:to>
                                    </p:set>
                                    <p:animEffect transition="in" filter="wipe(left)">
                                      <p:cBhvr>
                                        <p:cTn id="291" dur="500"/>
                                        <p:tgtEl>
                                          <p:spTgt spid="412"/>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413"/>
                                        </p:tgtEl>
                                        <p:attrNameLst>
                                          <p:attrName>style.visibility</p:attrName>
                                        </p:attrNameLst>
                                      </p:cBhvr>
                                      <p:to>
                                        <p:strVal val="visible"/>
                                      </p:to>
                                    </p:set>
                                    <p:animEffect transition="in" filter="wipe(left)">
                                      <p:cBhvr>
                                        <p:cTn id="295" dur="500"/>
                                        <p:tgtEl>
                                          <p:spTgt spid="413"/>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415"/>
                                        </p:tgtEl>
                                        <p:attrNameLst>
                                          <p:attrName>style.visibility</p:attrName>
                                        </p:attrNameLst>
                                      </p:cBhvr>
                                      <p:to>
                                        <p:strVal val="visible"/>
                                      </p:to>
                                    </p:set>
                                    <p:animEffect transition="in" filter="wipe(left)">
                                      <p:cBhvr>
                                        <p:cTn id="299" dur="500"/>
                                        <p:tgtEl>
                                          <p:spTgt spid="415"/>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416"/>
                                        </p:tgtEl>
                                        <p:attrNameLst>
                                          <p:attrName>style.visibility</p:attrName>
                                        </p:attrNameLst>
                                      </p:cBhvr>
                                      <p:to>
                                        <p:strVal val="visible"/>
                                      </p:to>
                                    </p:set>
                                    <p:animEffect transition="in" filter="wipe(left)">
                                      <p:cBhvr>
                                        <p:cTn id="303" dur="500"/>
                                        <p:tgtEl>
                                          <p:spTgt spid="416"/>
                                        </p:tgtEl>
                                      </p:cBhvr>
                                    </p:animEffect>
                                  </p:childTnLst>
                                </p:cTn>
                              </p:par>
                            </p:childTnLst>
                          </p:cTn>
                        </p:par>
                        <p:par>
                          <p:cTn id="304" fill="hold">
                            <p:stCondLst>
                              <p:cond delay="37500"/>
                            </p:stCondLst>
                            <p:childTnLst>
                              <p:par>
                                <p:cTn id="305" presetID="22" presetClass="entr" presetSubtype="8" fill="hold" grpId="0" nodeType="afterEffect">
                                  <p:stCondLst>
                                    <p:cond delay="0"/>
                                  </p:stCondLst>
                                  <p:childTnLst>
                                    <p:set>
                                      <p:cBhvr>
                                        <p:cTn id="306" dur="1" fill="hold">
                                          <p:stCondLst>
                                            <p:cond delay="0"/>
                                          </p:stCondLst>
                                        </p:cTn>
                                        <p:tgtEl>
                                          <p:spTgt spid="423"/>
                                        </p:tgtEl>
                                        <p:attrNameLst>
                                          <p:attrName>style.visibility</p:attrName>
                                        </p:attrNameLst>
                                      </p:cBhvr>
                                      <p:to>
                                        <p:strVal val="visible"/>
                                      </p:to>
                                    </p:set>
                                    <p:animEffect transition="in" filter="wipe(left)">
                                      <p:cBhvr>
                                        <p:cTn id="307" dur="500"/>
                                        <p:tgtEl>
                                          <p:spTgt spid="423"/>
                                        </p:tgtEl>
                                      </p:cBhvr>
                                    </p:animEffect>
                                  </p:childTnLst>
                                </p:cTn>
                              </p:par>
                            </p:childTnLst>
                          </p:cTn>
                        </p:par>
                        <p:par>
                          <p:cTn id="308" fill="hold">
                            <p:stCondLst>
                              <p:cond delay="38000"/>
                            </p:stCondLst>
                            <p:childTnLst>
                              <p:par>
                                <p:cTn id="309" presetID="22" presetClass="entr" presetSubtype="8" fill="hold" nodeType="afterEffect">
                                  <p:stCondLst>
                                    <p:cond delay="0"/>
                                  </p:stCondLst>
                                  <p:childTnLst>
                                    <p:set>
                                      <p:cBhvr>
                                        <p:cTn id="310" dur="1" fill="hold">
                                          <p:stCondLst>
                                            <p:cond delay="0"/>
                                          </p:stCondLst>
                                        </p:cTn>
                                        <p:tgtEl>
                                          <p:spTgt spid="424"/>
                                        </p:tgtEl>
                                        <p:attrNameLst>
                                          <p:attrName>style.visibility</p:attrName>
                                        </p:attrNameLst>
                                      </p:cBhvr>
                                      <p:to>
                                        <p:strVal val="visible"/>
                                      </p:to>
                                    </p:set>
                                    <p:animEffect transition="in" filter="wipe(left)">
                                      <p:cBhvr>
                                        <p:cTn id="311" dur="500"/>
                                        <p:tgtEl>
                                          <p:spTgt spid="424"/>
                                        </p:tgtEl>
                                      </p:cBhvr>
                                    </p:animEffect>
                                  </p:childTnLst>
                                </p:cTn>
                              </p:par>
                            </p:childTnLst>
                          </p:cTn>
                        </p:par>
                        <p:par>
                          <p:cTn id="312" fill="hold">
                            <p:stCondLst>
                              <p:cond delay="38500"/>
                            </p:stCondLst>
                            <p:childTnLst>
                              <p:par>
                                <p:cTn id="313" presetID="22" presetClass="entr" presetSubtype="8" fill="hold" nodeType="afterEffect">
                                  <p:stCondLst>
                                    <p:cond delay="0"/>
                                  </p:stCondLst>
                                  <p:childTnLst>
                                    <p:set>
                                      <p:cBhvr>
                                        <p:cTn id="314" dur="1" fill="hold">
                                          <p:stCondLst>
                                            <p:cond delay="0"/>
                                          </p:stCondLst>
                                        </p:cTn>
                                        <p:tgtEl>
                                          <p:spTgt spid="475"/>
                                        </p:tgtEl>
                                        <p:attrNameLst>
                                          <p:attrName>style.visibility</p:attrName>
                                        </p:attrNameLst>
                                      </p:cBhvr>
                                      <p:to>
                                        <p:strVal val="visible"/>
                                      </p:to>
                                    </p:set>
                                    <p:animEffect transition="in" filter="wipe(left)">
                                      <p:cBhvr>
                                        <p:cTn id="315" dur="500"/>
                                        <p:tgtEl>
                                          <p:spTgt spid="475"/>
                                        </p:tgtEl>
                                      </p:cBhvr>
                                    </p:animEffect>
                                  </p:childTnLst>
                                </p:cTn>
                              </p:par>
                            </p:childTnLst>
                          </p:cTn>
                        </p:par>
                        <p:par>
                          <p:cTn id="316" fill="hold">
                            <p:stCondLst>
                              <p:cond delay="39000"/>
                            </p:stCondLst>
                            <p:childTnLst>
                              <p:par>
                                <p:cTn id="317" presetID="22" presetClass="entr" presetSubtype="8" fill="hold" grpId="0" nodeType="afterEffect">
                                  <p:stCondLst>
                                    <p:cond delay="0"/>
                                  </p:stCondLst>
                                  <p:childTnLst>
                                    <p:set>
                                      <p:cBhvr>
                                        <p:cTn id="318" dur="1" fill="hold">
                                          <p:stCondLst>
                                            <p:cond delay="0"/>
                                          </p:stCondLst>
                                        </p:cTn>
                                        <p:tgtEl>
                                          <p:spTgt spid="505"/>
                                        </p:tgtEl>
                                        <p:attrNameLst>
                                          <p:attrName>style.visibility</p:attrName>
                                        </p:attrNameLst>
                                      </p:cBhvr>
                                      <p:to>
                                        <p:strVal val="visible"/>
                                      </p:to>
                                    </p:set>
                                    <p:animEffect transition="in" filter="wipe(left)">
                                      <p:cBhvr>
                                        <p:cTn id="319" dur="500"/>
                                        <p:tgtEl>
                                          <p:spTgt spid="505"/>
                                        </p:tgtEl>
                                      </p:cBhvr>
                                    </p:animEffect>
                                  </p:childTnLst>
                                </p:cTn>
                              </p:par>
                            </p:childTnLst>
                          </p:cTn>
                        </p:par>
                        <p:par>
                          <p:cTn id="320" fill="hold">
                            <p:stCondLst>
                              <p:cond delay="39500"/>
                            </p:stCondLst>
                            <p:childTnLst>
                              <p:par>
                                <p:cTn id="321" presetID="22" presetClass="entr" presetSubtype="8" fill="hold" nodeType="afterEffect">
                                  <p:stCondLst>
                                    <p:cond delay="0"/>
                                  </p:stCondLst>
                                  <p:childTnLst>
                                    <p:set>
                                      <p:cBhvr>
                                        <p:cTn id="322" dur="1" fill="hold">
                                          <p:stCondLst>
                                            <p:cond delay="0"/>
                                          </p:stCondLst>
                                        </p:cTn>
                                        <p:tgtEl>
                                          <p:spTgt spid="506"/>
                                        </p:tgtEl>
                                        <p:attrNameLst>
                                          <p:attrName>style.visibility</p:attrName>
                                        </p:attrNameLst>
                                      </p:cBhvr>
                                      <p:to>
                                        <p:strVal val="visible"/>
                                      </p:to>
                                    </p:set>
                                    <p:animEffect transition="in" filter="wipe(left)">
                                      <p:cBhvr>
                                        <p:cTn id="323" dur="500"/>
                                        <p:tgtEl>
                                          <p:spTgt spid="506"/>
                                        </p:tgtEl>
                                      </p:cBhvr>
                                    </p:animEffect>
                                  </p:childTnLst>
                                </p:cTn>
                              </p:par>
                            </p:childTnLst>
                          </p:cTn>
                        </p:par>
                        <p:par>
                          <p:cTn id="324" fill="hold">
                            <p:stCondLst>
                              <p:cond delay="40000"/>
                            </p:stCondLst>
                            <p:childTnLst>
                              <p:par>
                                <p:cTn id="325" presetID="22" presetClass="entr" presetSubtype="8" fill="hold" grpId="0" nodeType="afterEffect">
                                  <p:stCondLst>
                                    <p:cond delay="0"/>
                                  </p:stCondLst>
                                  <p:childTnLst>
                                    <p:set>
                                      <p:cBhvr>
                                        <p:cTn id="326" dur="1" fill="hold">
                                          <p:stCondLst>
                                            <p:cond delay="0"/>
                                          </p:stCondLst>
                                        </p:cTn>
                                        <p:tgtEl>
                                          <p:spTgt spid="509"/>
                                        </p:tgtEl>
                                        <p:attrNameLst>
                                          <p:attrName>style.visibility</p:attrName>
                                        </p:attrNameLst>
                                      </p:cBhvr>
                                      <p:to>
                                        <p:strVal val="visible"/>
                                      </p:to>
                                    </p:set>
                                    <p:animEffect transition="in" filter="wipe(left)">
                                      <p:cBhvr>
                                        <p:cTn id="327" dur="500"/>
                                        <p:tgtEl>
                                          <p:spTgt spid="509"/>
                                        </p:tgtEl>
                                      </p:cBhvr>
                                    </p:animEffect>
                                  </p:childTnLst>
                                </p:cTn>
                              </p:par>
                            </p:childTnLst>
                          </p:cTn>
                        </p:par>
                        <p:par>
                          <p:cTn id="328" fill="hold">
                            <p:stCondLst>
                              <p:cond delay="40500"/>
                            </p:stCondLst>
                            <p:childTnLst>
                              <p:par>
                                <p:cTn id="329" presetID="22" presetClass="entr" presetSubtype="8" fill="hold" nodeType="afterEffect">
                                  <p:stCondLst>
                                    <p:cond delay="0"/>
                                  </p:stCondLst>
                                  <p:childTnLst>
                                    <p:set>
                                      <p:cBhvr>
                                        <p:cTn id="330" dur="1" fill="hold">
                                          <p:stCondLst>
                                            <p:cond delay="0"/>
                                          </p:stCondLst>
                                        </p:cTn>
                                        <p:tgtEl>
                                          <p:spTgt spid="510"/>
                                        </p:tgtEl>
                                        <p:attrNameLst>
                                          <p:attrName>style.visibility</p:attrName>
                                        </p:attrNameLst>
                                      </p:cBhvr>
                                      <p:to>
                                        <p:strVal val="visible"/>
                                      </p:to>
                                    </p:set>
                                    <p:animEffect transition="in" filter="wipe(left)">
                                      <p:cBhvr>
                                        <p:cTn id="331" dur="500"/>
                                        <p:tgtEl>
                                          <p:spTgt spid="510"/>
                                        </p:tgtEl>
                                      </p:cBhvr>
                                    </p:animEffect>
                                  </p:childTnLst>
                                </p:cTn>
                              </p:par>
                            </p:childTnLst>
                          </p:cTn>
                        </p:par>
                        <p:par>
                          <p:cTn id="332" fill="hold">
                            <p:stCondLst>
                              <p:cond delay="41000"/>
                            </p:stCondLst>
                            <p:childTnLst>
                              <p:par>
                                <p:cTn id="333" presetID="22" presetClass="entr" presetSubtype="8" fill="hold" grpId="0" nodeType="afterEffect">
                                  <p:stCondLst>
                                    <p:cond delay="0"/>
                                  </p:stCondLst>
                                  <p:childTnLst>
                                    <p:set>
                                      <p:cBhvr>
                                        <p:cTn id="334" dur="1" fill="hold">
                                          <p:stCondLst>
                                            <p:cond delay="0"/>
                                          </p:stCondLst>
                                        </p:cTn>
                                        <p:tgtEl>
                                          <p:spTgt spid="513"/>
                                        </p:tgtEl>
                                        <p:attrNameLst>
                                          <p:attrName>style.visibility</p:attrName>
                                        </p:attrNameLst>
                                      </p:cBhvr>
                                      <p:to>
                                        <p:strVal val="visible"/>
                                      </p:to>
                                    </p:set>
                                    <p:animEffect transition="in" filter="wipe(left)">
                                      <p:cBhvr>
                                        <p:cTn id="335" dur="500"/>
                                        <p:tgtEl>
                                          <p:spTgt spid="513"/>
                                        </p:tgtEl>
                                      </p:cBhvr>
                                    </p:animEffect>
                                  </p:childTnLst>
                                </p:cTn>
                              </p:par>
                            </p:childTnLst>
                          </p:cTn>
                        </p:par>
                        <p:par>
                          <p:cTn id="336" fill="hold">
                            <p:stCondLst>
                              <p:cond delay="41500"/>
                            </p:stCondLst>
                            <p:childTnLst>
                              <p:par>
                                <p:cTn id="337" presetID="22" presetClass="entr" presetSubtype="8" fill="hold" nodeType="afterEffect">
                                  <p:stCondLst>
                                    <p:cond delay="0"/>
                                  </p:stCondLst>
                                  <p:childTnLst>
                                    <p:set>
                                      <p:cBhvr>
                                        <p:cTn id="338" dur="1" fill="hold">
                                          <p:stCondLst>
                                            <p:cond delay="0"/>
                                          </p:stCondLst>
                                        </p:cTn>
                                        <p:tgtEl>
                                          <p:spTgt spid="514"/>
                                        </p:tgtEl>
                                        <p:attrNameLst>
                                          <p:attrName>style.visibility</p:attrName>
                                        </p:attrNameLst>
                                      </p:cBhvr>
                                      <p:to>
                                        <p:strVal val="visible"/>
                                      </p:to>
                                    </p:set>
                                    <p:animEffect transition="in" filter="wipe(left)">
                                      <p:cBhvr>
                                        <p:cTn id="339" dur="500"/>
                                        <p:tgtEl>
                                          <p:spTgt spid="514"/>
                                        </p:tgtEl>
                                      </p:cBhvr>
                                    </p:animEffect>
                                  </p:childTnLst>
                                </p:cTn>
                              </p:par>
                            </p:childTnLst>
                          </p:cTn>
                        </p:par>
                        <p:par>
                          <p:cTn id="340" fill="hold">
                            <p:stCondLst>
                              <p:cond delay="42000"/>
                            </p:stCondLst>
                            <p:childTnLst>
                              <p:par>
                                <p:cTn id="341" presetID="22" presetClass="entr" presetSubtype="8" fill="hold" grpId="0" nodeType="afterEffect">
                                  <p:stCondLst>
                                    <p:cond delay="0"/>
                                  </p:stCondLst>
                                  <p:childTnLst>
                                    <p:set>
                                      <p:cBhvr>
                                        <p:cTn id="342" dur="1" fill="hold">
                                          <p:stCondLst>
                                            <p:cond delay="0"/>
                                          </p:stCondLst>
                                        </p:cTn>
                                        <p:tgtEl>
                                          <p:spTgt spid="516"/>
                                        </p:tgtEl>
                                        <p:attrNameLst>
                                          <p:attrName>style.visibility</p:attrName>
                                        </p:attrNameLst>
                                      </p:cBhvr>
                                      <p:to>
                                        <p:strVal val="visible"/>
                                      </p:to>
                                    </p:set>
                                    <p:animEffect transition="in" filter="wipe(left)">
                                      <p:cBhvr>
                                        <p:cTn id="343" dur="500"/>
                                        <p:tgtEl>
                                          <p:spTgt spid="516"/>
                                        </p:tgtEl>
                                      </p:cBhvr>
                                    </p:animEffect>
                                  </p:childTnLst>
                                </p:cTn>
                              </p:par>
                            </p:childTnLst>
                          </p:cTn>
                        </p:par>
                        <p:par>
                          <p:cTn id="344" fill="hold">
                            <p:stCondLst>
                              <p:cond delay="42500"/>
                            </p:stCondLst>
                            <p:childTnLst>
                              <p:par>
                                <p:cTn id="345" presetID="22" presetClass="entr" presetSubtype="8" fill="hold" nodeType="afterEffect">
                                  <p:stCondLst>
                                    <p:cond delay="0"/>
                                  </p:stCondLst>
                                  <p:childTnLst>
                                    <p:set>
                                      <p:cBhvr>
                                        <p:cTn id="346" dur="1" fill="hold">
                                          <p:stCondLst>
                                            <p:cond delay="0"/>
                                          </p:stCondLst>
                                        </p:cTn>
                                        <p:tgtEl>
                                          <p:spTgt spid="517"/>
                                        </p:tgtEl>
                                        <p:attrNameLst>
                                          <p:attrName>style.visibility</p:attrName>
                                        </p:attrNameLst>
                                      </p:cBhvr>
                                      <p:to>
                                        <p:strVal val="visible"/>
                                      </p:to>
                                    </p:set>
                                    <p:animEffect transition="in" filter="wipe(left)">
                                      <p:cBhvr>
                                        <p:cTn id="347" dur="500"/>
                                        <p:tgtEl>
                                          <p:spTgt spid="517"/>
                                        </p:tgtEl>
                                      </p:cBhvr>
                                    </p:animEffect>
                                  </p:childTnLst>
                                </p:cTn>
                              </p:par>
                            </p:childTnLst>
                          </p:cTn>
                        </p:par>
                        <p:par>
                          <p:cTn id="348" fill="hold">
                            <p:stCondLst>
                              <p:cond delay="43000"/>
                            </p:stCondLst>
                            <p:childTnLst>
                              <p:par>
                                <p:cTn id="349" presetID="22" presetClass="entr" presetSubtype="8" fill="hold" grpId="0" nodeType="afterEffect">
                                  <p:stCondLst>
                                    <p:cond delay="0"/>
                                  </p:stCondLst>
                                  <p:childTnLst>
                                    <p:set>
                                      <p:cBhvr>
                                        <p:cTn id="350" dur="1" fill="hold">
                                          <p:stCondLst>
                                            <p:cond delay="0"/>
                                          </p:stCondLst>
                                        </p:cTn>
                                        <p:tgtEl>
                                          <p:spTgt spid="520"/>
                                        </p:tgtEl>
                                        <p:attrNameLst>
                                          <p:attrName>style.visibility</p:attrName>
                                        </p:attrNameLst>
                                      </p:cBhvr>
                                      <p:to>
                                        <p:strVal val="visible"/>
                                      </p:to>
                                    </p:set>
                                    <p:animEffect transition="in" filter="wipe(left)">
                                      <p:cBhvr>
                                        <p:cTn id="351" dur="500"/>
                                        <p:tgtEl>
                                          <p:spTgt spid="520"/>
                                        </p:tgtEl>
                                      </p:cBhvr>
                                    </p:animEffect>
                                  </p:childTnLst>
                                </p:cTn>
                              </p:par>
                            </p:childTnLst>
                          </p:cTn>
                        </p:par>
                        <p:par>
                          <p:cTn id="352" fill="hold">
                            <p:stCondLst>
                              <p:cond delay="43500"/>
                            </p:stCondLst>
                            <p:childTnLst>
                              <p:par>
                                <p:cTn id="353" presetID="22" presetClass="entr" presetSubtype="8" fill="hold" nodeType="afterEffect">
                                  <p:stCondLst>
                                    <p:cond delay="0"/>
                                  </p:stCondLst>
                                  <p:childTnLst>
                                    <p:set>
                                      <p:cBhvr>
                                        <p:cTn id="354" dur="1" fill="hold">
                                          <p:stCondLst>
                                            <p:cond delay="0"/>
                                          </p:stCondLst>
                                        </p:cTn>
                                        <p:tgtEl>
                                          <p:spTgt spid="521"/>
                                        </p:tgtEl>
                                        <p:attrNameLst>
                                          <p:attrName>style.visibility</p:attrName>
                                        </p:attrNameLst>
                                      </p:cBhvr>
                                      <p:to>
                                        <p:strVal val="visible"/>
                                      </p:to>
                                    </p:set>
                                    <p:animEffect transition="in" filter="wipe(left)">
                                      <p:cBhvr>
                                        <p:cTn id="355" dur="500"/>
                                        <p:tgtEl>
                                          <p:spTgt spid="521"/>
                                        </p:tgtEl>
                                      </p:cBhvr>
                                    </p:animEffect>
                                  </p:childTnLst>
                                </p:cTn>
                              </p:par>
                            </p:childTnLst>
                          </p:cTn>
                        </p:par>
                        <p:par>
                          <p:cTn id="356" fill="hold">
                            <p:stCondLst>
                              <p:cond delay="44000"/>
                            </p:stCondLst>
                            <p:childTnLst>
                              <p:par>
                                <p:cTn id="357" presetID="22" presetClass="entr" presetSubtype="8" fill="hold" grpId="0" nodeType="afterEffect">
                                  <p:stCondLst>
                                    <p:cond delay="0"/>
                                  </p:stCondLst>
                                  <p:childTnLst>
                                    <p:set>
                                      <p:cBhvr>
                                        <p:cTn id="358" dur="1" fill="hold">
                                          <p:stCondLst>
                                            <p:cond delay="0"/>
                                          </p:stCondLst>
                                        </p:cTn>
                                        <p:tgtEl>
                                          <p:spTgt spid="523"/>
                                        </p:tgtEl>
                                        <p:attrNameLst>
                                          <p:attrName>style.visibility</p:attrName>
                                        </p:attrNameLst>
                                      </p:cBhvr>
                                      <p:to>
                                        <p:strVal val="visible"/>
                                      </p:to>
                                    </p:set>
                                    <p:animEffect transition="in" filter="wipe(left)">
                                      <p:cBhvr>
                                        <p:cTn id="359" dur="500"/>
                                        <p:tgtEl>
                                          <p:spTgt spid="523"/>
                                        </p:tgtEl>
                                      </p:cBhvr>
                                    </p:animEffect>
                                  </p:childTnLst>
                                </p:cTn>
                              </p:par>
                            </p:childTnLst>
                          </p:cTn>
                        </p:par>
                        <p:par>
                          <p:cTn id="360" fill="hold">
                            <p:stCondLst>
                              <p:cond delay="44500"/>
                            </p:stCondLst>
                            <p:childTnLst>
                              <p:par>
                                <p:cTn id="361" presetID="22" presetClass="entr" presetSubtype="8" fill="hold" nodeType="afterEffect">
                                  <p:stCondLst>
                                    <p:cond delay="0"/>
                                  </p:stCondLst>
                                  <p:childTnLst>
                                    <p:set>
                                      <p:cBhvr>
                                        <p:cTn id="362" dur="1" fill="hold">
                                          <p:stCondLst>
                                            <p:cond delay="0"/>
                                          </p:stCondLst>
                                        </p:cTn>
                                        <p:tgtEl>
                                          <p:spTgt spid="524"/>
                                        </p:tgtEl>
                                        <p:attrNameLst>
                                          <p:attrName>style.visibility</p:attrName>
                                        </p:attrNameLst>
                                      </p:cBhvr>
                                      <p:to>
                                        <p:strVal val="visible"/>
                                      </p:to>
                                    </p:set>
                                    <p:animEffect transition="in" filter="wipe(left)">
                                      <p:cBhvr>
                                        <p:cTn id="363" dur="500"/>
                                        <p:tgtEl>
                                          <p:spTgt spid="524"/>
                                        </p:tgtEl>
                                      </p:cBhvr>
                                    </p:animEffect>
                                  </p:childTnLst>
                                </p:cTn>
                              </p:par>
                            </p:childTnLst>
                          </p:cTn>
                        </p:par>
                        <p:par>
                          <p:cTn id="364" fill="hold">
                            <p:stCondLst>
                              <p:cond delay="45000"/>
                            </p:stCondLst>
                            <p:childTnLst>
                              <p:par>
                                <p:cTn id="365" presetID="22" presetClass="entr" presetSubtype="8" fill="hold" grpId="0" nodeType="afterEffect">
                                  <p:stCondLst>
                                    <p:cond delay="0"/>
                                  </p:stCondLst>
                                  <p:childTnLst>
                                    <p:set>
                                      <p:cBhvr>
                                        <p:cTn id="366" dur="1" fill="hold">
                                          <p:stCondLst>
                                            <p:cond delay="0"/>
                                          </p:stCondLst>
                                        </p:cTn>
                                        <p:tgtEl>
                                          <p:spTgt spid="526"/>
                                        </p:tgtEl>
                                        <p:attrNameLst>
                                          <p:attrName>style.visibility</p:attrName>
                                        </p:attrNameLst>
                                      </p:cBhvr>
                                      <p:to>
                                        <p:strVal val="visible"/>
                                      </p:to>
                                    </p:set>
                                    <p:animEffect transition="in" filter="wipe(left)">
                                      <p:cBhvr>
                                        <p:cTn id="367" dur="500"/>
                                        <p:tgtEl>
                                          <p:spTgt spid="526"/>
                                        </p:tgtEl>
                                      </p:cBhvr>
                                    </p:animEffect>
                                  </p:childTnLst>
                                </p:cTn>
                              </p:par>
                            </p:childTnLst>
                          </p:cTn>
                        </p:par>
                        <p:par>
                          <p:cTn id="368" fill="hold">
                            <p:stCondLst>
                              <p:cond delay="45500"/>
                            </p:stCondLst>
                            <p:childTnLst>
                              <p:par>
                                <p:cTn id="369" presetID="22" presetClass="entr" presetSubtype="8" fill="hold" nodeType="afterEffect">
                                  <p:stCondLst>
                                    <p:cond delay="0"/>
                                  </p:stCondLst>
                                  <p:childTnLst>
                                    <p:set>
                                      <p:cBhvr>
                                        <p:cTn id="370" dur="1" fill="hold">
                                          <p:stCondLst>
                                            <p:cond delay="0"/>
                                          </p:stCondLst>
                                        </p:cTn>
                                        <p:tgtEl>
                                          <p:spTgt spid="527"/>
                                        </p:tgtEl>
                                        <p:attrNameLst>
                                          <p:attrName>style.visibility</p:attrName>
                                        </p:attrNameLst>
                                      </p:cBhvr>
                                      <p:to>
                                        <p:strVal val="visible"/>
                                      </p:to>
                                    </p:set>
                                    <p:animEffect transition="in" filter="wipe(left)">
                                      <p:cBhvr>
                                        <p:cTn id="371" dur="500"/>
                                        <p:tgtEl>
                                          <p:spTgt spid="527"/>
                                        </p:tgtEl>
                                      </p:cBhvr>
                                    </p:animEffect>
                                  </p:childTnLst>
                                </p:cTn>
                              </p:par>
                            </p:childTnLst>
                          </p:cTn>
                        </p:par>
                        <p:par>
                          <p:cTn id="372" fill="hold">
                            <p:stCondLst>
                              <p:cond delay="46000"/>
                            </p:stCondLst>
                            <p:childTnLst>
                              <p:par>
                                <p:cTn id="373" presetID="22" presetClass="entr" presetSubtype="8" fill="hold" grpId="0" nodeType="afterEffect">
                                  <p:stCondLst>
                                    <p:cond delay="0"/>
                                  </p:stCondLst>
                                  <p:childTnLst>
                                    <p:set>
                                      <p:cBhvr>
                                        <p:cTn id="374" dur="1" fill="hold">
                                          <p:stCondLst>
                                            <p:cond delay="0"/>
                                          </p:stCondLst>
                                        </p:cTn>
                                        <p:tgtEl>
                                          <p:spTgt spid="529"/>
                                        </p:tgtEl>
                                        <p:attrNameLst>
                                          <p:attrName>style.visibility</p:attrName>
                                        </p:attrNameLst>
                                      </p:cBhvr>
                                      <p:to>
                                        <p:strVal val="visible"/>
                                      </p:to>
                                    </p:set>
                                    <p:animEffect transition="in" filter="wipe(left)">
                                      <p:cBhvr>
                                        <p:cTn id="375" dur="500"/>
                                        <p:tgtEl>
                                          <p:spTgt spid="529"/>
                                        </p:tgtEl>
                                      </p:cBhvr>
                                    </p:animEffect>
                                  </p:childTnLst>
                                </p:cTn>
                              </p:par>
                            </p:childTnLst>
                          </p:cTn>
                        </p:par>
                        <p:par>
                          <p:cTn id="376" fill="hold">
                            <p:stCondLst>
                              <p:cond delay="46500"/>
                            </p:stCondLst>
                            <p:childTnLst>
                              <p:par>
                                <p:cTn id="377" presetID="22" presetClass="entr" presetSubtype="8" fill="hold" nodeType="afterEffect">
                                  <p:stCondLst>
                                    <p:cond delay="0"/>
                                  </p:stCondLst>
                                  <p:childTnLst>
                                    <p:set>
                                      <p:cBhvr>
                                        <p:cTn id="378" dur="1" fill="hold">
                                          <p:stCondLst>
                                            <p:cond delay="0"/>
                                          </p:stCondLst>
                                        </p:cTn>
                                        <p:tgtEl>
                                          <p:spTgt spid="530"/>
                                        </p:tgtEl>
                                        <p:attrNameLst>
                                          <p:attrName>style.visibility</p:attrName>
                                        </p:attrNameLst>
                                      </p:cBhvr>
                                      <p:to>
                                        <p:strVal val="visible"/>
                                      </p:to>
                                    </p:set>
                                    <p:animEffect transition="in" filter="wipe(left)">
                                      <p:cBhvr>
                                        <p:cTn id="379" dur="500"/>
                                        <p:tgtEl>
                                          <p:spTgt spid="530"/>
                                        </p:tgtEl>
                                      </p:cBhvr>
                                    </p:animEffect>
                                  </p:childTnLst>
                                </p:cTn>
                              </p:par>
                            </p:childTnLst>
                          </p:cTn>
                        </p:par>
                        <p:par>
                          <p:cTn id="380" fill="hold">
                            <p:stCondLst>
                              <p:cond delay="47000"/>
                            </p:stCondLst>
                            <p:childTnLst>
                              <p:par>
                                <p:cTn id="381" presetID="22" presetClass="entr" presetSubtype="8" fill="hold" grpId="0" nodeType="afterEffect">
                                  <p:stCondLst>
                                    <p:cond delay="0"/>
                                  </p:stCondLst>
                                  <p:childTnLst>
                                    <p:set>
                                      <p:cBhvr>
                                        <p:cTn id="382" dur="1" fill="hold">
                                          <p:stCondLst>
                                            <p:cond delay="0"/>
                                          </p:stCondLst>
                                        </p:cTn>
                                        <p:tgtEl>
                                          <p:spTgt spid="539"/>
                                        </p:tgtEl>
                                        <p:attrNameLst>
                                          <p:attrName>style.visibility</p:attrName>
                                        </p:attrNameLst>
                                      </p:cBhvr>
                                      <p:to>
                                        <p:strVal val="visible"/>
                                      </p:to>
                                    </p:set>
                                    <p:animEffect transition="in" filter="wipe(left)">
                                      <p:cBhvr>
                                        <p:cTn id="383" dur="500"/>
                                        <p:tgtEl>
                                          <p:spTgt spid="539"/>
                                        </p:tgtEl>
                                      </p:cBhvr>
                                    </p:animEffect>
                                  </p:childTnLst>
                                </p:cTn>
                              </p:par>
                            </p:childTnLst>
                          </p:cTn>
                        </p:par>
                        <p:par>
                          <p:cTn id="384" fill="hold">
                            <p:stCondLst>
                              <p:cond delay="47500"/>
                            </p:stCondLst>
                            <p:childTnLst>
                              <p:par>
                                <p:cTn id="385" presetID="22" presetClass="entr" presetSubtype="8" fill="hold" nodeType="afterEffect">
                                  <p:stCondLst>
                                    <p:cond delay="0"/>
                                  </p:stCondLst>
                                  <p:childTnLst>
                                    <p:set>
                                      <p:cBhvr>
                                        <p:cTn id="386" dur="1" fill="hold">
                                          <p:stCondLst>
                                            <p:cond delay="0"/>
                                          </p:stCondLst>
                                        </p:cTn>
                                        <p:tgtEl>
                                          <p:spTgt spid="541"/>
                                        </p:tgtEl>
                                        <p:attrNameLst>
                                          <p:attrName>style.visibility</p:attrName>
                                        </p:attrNameLst>
                                      </p:cBhvr>
                                      <p:to>
                                        <p:strVal val="visible"/>
                                      </p:to>
                                    </p:set>
                                    <p:animEffect transition="in" filter="wipe(left)">
                                      <p:cBhvr>
                                        <p:cTn id="387" dur="500"/>
                                        <p:tgtEl>
                                          <p:spTgt spid="541"/>
                                        </p:tgtEl>
                                      </p:cBhvr>
                                    </p:animEffect>
                                  </p:childTnLst>
                                </p:cTn>
                              </p:par>
                            </p:childTnLst>
                          </p:cTn>
                        </p:par>
                        <p:par>
                          <p:cTn id="388" fill="hold">
                            <p:stCondLst>
                              <p:cond delay="48000"/>
                            </p:stCondLst>
                            <p:childTnLst>
                              <p:par>
                                <p:cTn id="389" presetID="22" presetClass="entr" presetSubtype="8" fill="hold" grpId="0" nodeType="afterEffect">
                                  <p:stCondLst>
                                    <p:cond delay="0"/>
                                  </p:stCondLst>
                                  <p:childTnLst>
                                    <p:set>
                                      <p:cBhvr>
                                        <p:cTn id="390" dur="1" fill="hold">
                                          <p:stCondLst>
                                            <p:cond delay="0"/>
                                          </p:stCondLst>
                                        </p:cTn>
                                        <p:tgtEl>
                                          <p:spTgt spid="540"/>
                                        </p:tgtEl>
                                        <p:attrNameLst>
                                          <p:attrName>style.visibility</p:attrName>
                                        </p:attrNameLst>
                                      </p:cBhvr>
                                      <p:to>
                                        <p:strVal val="visible"/>
                                      </p:to>
                                    </p:set>
                                    <p:animEffect transition="in" filter="wipe(left)">
                                      <p:cBhvr>
                                        <p:cTn id="391" dur="500"/>
                                        <p:tgtEl>
                                          <p:spTgt spid="540"/>
                                        </p:tgtEl>
                                      </p:cBhvr>
                                    </p:animEffect>
                                  </p:childTnLst>
                                </p:cTn>
                              </p:par>
                            </p:childTnLst>
                          </p:cTn>
                        </p:par>
                        <p:par>
                          <p:cTn id="392" fill="hold">
                            <p:stCondLst>
                              <p:cond delay="48500"/>
                            </p:stCondLst>
                            <p:childTnLst>
                              <p:par>
                                <p:cTn id="393" presetID="22" presetClass="entr" presetSubtype="8" fill="hold" grpId="0" nodeType="afterEffect">
                                  <p:stCondLst>
                                    <p:cond delay="0"/>
                                  </p:stCondLst>
                                  <p:childTnLst>
                                    <p:set>
                                      <p:cBhvr>
                                        <p:cTn id="394" dur="1" fill="hold">
                                          <p:stCondLst>
                                            <p:cond delay="0"/>
                                          </p:stCondLst>
                                        </p:cTn>
                                        <p:tgtEl>
                                          <p:spTgt spid="542"/>
                                        </p:tgtEl>
                                        <p:attrNameLst>
                                          <p:attrName>style.visibility</p:attrName>
                                        </p:attrNameLst>
                                      </p:cBhvr>
                                      <p:to>
                                        <p:strVal val="visible"/>
                                      </p:to>
                                    </p:set>
                                    <p:animEffect transition="in" filter="wipe(left)">
                                      <p:cBhvr>
                                        <p:cTn id="395" dur="500"/>
                                        <p:tgtEl>
                                          <p:spTgt spid="542"/>
                                        </p:tgtEl>
                                      </p:cBhvr>
                                    </p:animEffect>
                                  </p:childTnLst>
                                </p:cTn>
                              </p:par>
                            </p:childTnLst>
                          </p:cTn>
                        </p:par>
                        <p:par>
                          <p:cTn id="396" fill="hold">
                            <p:stCondLst>
                              <p:cond delay="49000"/>
                            </p:stCondLst>
                            <p:childTnLst>
                              <p:par>
                                <p:cTn id="397" presetID="22" presetClass="entr" presetSubtype="8" fill="hold" nodeType="afterEffect">
                                  <p:stCondLst>
                                    <p:cond delay="0"/>
                                  </p:stCondLst>
                                  <p:childTnLst>
                                    <p:set>
                                      <p:cBhvr>
                                        <p:cTn id="398" dur="1" fill="hold">
                                          <p:stCondLst>
                                            <p:cond delay="0"/>
                                          </p:stCondLst>
                                        </p:cTn>
                                        <p:tgtEl>
                                          <p:spTgt spid="543"/>
                                        </p:tgtEl>
                                        <p:attrNameLst>
                                          <p:attrName>style.visibility</p:attrName>
                                        </p:attrNameLst>
                                      </p:cBhvr>
                                      <p:to>
                                        <p:strVal val="visible"/>
                                      </p:to>
                                    </p:set>
                                    <p:animEffect transition="in" filter="wipe(left)">
                                      <p:cBhvr>
                                        <p:cTn id="399" dur="500"/>
                                        <p:tgtEl>
                                          <p:spTgt spid="543"/>
                                        </p:tgtEl>
                                      </p:cBhvr>
                                    </p:animEffect>
                                  </p:childTnLst>
                                </p:cTn>
                              </p:par>
                            </p:childTnLst>
                          </p:cTn>
                        </p:par>
                        <p:par>
                          <p:cTn id="400" fill="hold">
                            <p:stCondLst>
                              <p:cond delay="49500"/>
                            </p:stCondLst>
                            <p:childTnLst>
                              <p:par>
                                <p:cTn id="401" presetID="22" presetClass="entr" presetSubtype="8" fill="hold" grpId="0" nodeType="afterEffect">
                                  <p:stCondLst>
                                    <p:cond delay="0"/>
                                  </p:stCondLst>
                                  <p:childTnLst>
                                    <p:set>
                                      <p:cBhvr>
                                        <p:cTn id="402" dur="1" fill="hold">
                                          <p:stCondLst>
                                            <p:cond delay="0"/>
                                          </p:stCondLst>
                                        </p:cTn>
                                        <p:tgtEl>
                                          <p:spTgt spid="544"/>
                                        </p:tgtEl>
                                        <p:attrNameLst>
                                          <p:attrName>style.visibility</p:attrName>
                                        </p:attrNameLst>
                                      </p:cBhvr>
                                      <p:to>
                                        <p:strVal val="visible"/>
                                      </p:to>
                                    </p:set>
                                    <p:animEffect transition="in" filter="wipe(left)">
                                      <p:cBhvr>
                                        <p:cTn id="403" dur="500"/>
                                        <p:tgtEl>
                                          <p:spTgt spid="544"/>
                                        </p:tgtEl>
                                      </p:cBhvr>
                                    </p:animEffect>
                                  </p:childTnLst>
                                </p:cTn>
                              </p:par>
                            </p:childTnLst>
                          </p:cTn>
                        </p:par>
                        <p:par>
                          <p:cTn id="404" fill="hold">
                            <p:stCondLst>
                              <p:cond delay="50000"/>
                            </p:stCondLst>
                            <p:childTnLst>
                              <p:par>
                                <p:cTn id="405" presetID="22" presetClass="entr" presetSubtype="8" fill="hold" nodeType="afterEffect">
                                  <p:stCondLst>
                                    <p:cond delay="0"/>
                                  </p:stCondLst>
                                  <p:childTnLst>
                                    <p:set>
                                      <p:cBhvr>
                                        <p:cTn id="406" dur="1" fill="hold">
                                          <p:stCondLst>
                                            <p:cond delay="0"/>
                                          </p:stCondLst>
                                        </p:cTn>
                                        <p:tgtEl>
                                          <p:spTgt spid="545"/>
                                        </p:tgtEl>
                                        <p:attrNameLst>
                                          <p:attrName>style.visibility</p:attrName>
                                        </p:attrNameLst>
                                      </p:cBhvr>
                                      <p:to>
                                        <p:strVal val="visible"/>
                                      </p:to>
                                    </p:set>
                                    <p:animEffect transition="in" filter="wipe(left)">
                                      <p:cBhvr>
                                        <p:cTn id="407" dur="500"/>
                                        <p:tgtEl>
                                          <p:spTgt spid="545"/>
                                        </p:tgtEl>
                                      </p:cBhvr>
                                    </p:animEffect>
                                  </p:childTnLst>
                                </p:cTn>
                              </p:par>
                            </p:childTnLst>
                          </p:cTn>
                        </p:par>
                        <p:par>
                          <p:cTn id="408" fill="hold">
                            <p:stCondLst>
                              <p:cond delay="50500"/>
                            </p:stCondLst>
                            <p:childTnLst>
                              <p:par>
                                <p:cTn id="409" presetID="22" presetClass="entr" presetSubtype="8" fill="hold" grpId="0" nodeType="afterEffect">
                                  <p:stCondLst>
                                    <p:cond delay="0"/>
                                  </p:stCondLst>
                                  <p:childTnLst>
                                    <p:set>
                                      <p:cBhvr>
                                        <p:cTn id="410" dur="1" fill="hold">
                                          <p:stCondLst>
                                            <p:cond delay="0"/>
                                          </p:stCondLst>
                                        </p:cTn>
                                        <p:tgtEl>
                                          <p:spTgt spid="546"/>
                                        </p:tgtEl>
                                        <p:attrNameLst>
                                          <p:attrName>style.visibility</p:attrName>
                                        </p:attrNameLst>
                                      </p:cBhvr>
                                      <p:to>
                                        <p:strVal val="visible"/>
                                      </p:to>
                                    </p:set>
                                    <p:animEffect transition="in" filter="wipe(left)">
                                      <p:cBhvr>
                                        <p:cTn id="411" dur="500"/>
                                        <p:tgtEl>
                                          <p:spTgt spid="546"/>
                                        </p:tgtEl>
                                      </p:cBhvr>
                                    </p:animEffect>
                                  </p:childTnLst>
                                </p:cTn>
                              </p:par>
                            </p:childTnLst>
                          </p:cTn>
                        </p:par>
                        <p:par>
                          <p:cTn id="412" fill="hold">
                            <p:stCondLst>
                              <p:cond delay="51000"/>
                            </p:stCondLst>
                            <p:childTnLst>
                              <p:par>
                                <p:cTn id="413" presetID="22" presetClass="entr" presetSubtype="8" fill="hold" nodeType="afterEffect">
                                  <p:stCondLst>
                                    <p:cond delay="0"/>
                                  </p:stCondLst>
                                  <p:childTnLst>
                                    <p:set>
                                      <p:cBhvr>
                                        <p:cTn id="414" dur="1" fill="hold">
                                          <p:stCondLst>
                                            <p:cond delay="0"/>
                                          </p:stCondLst>
                                        </p:cTn>
                                        <p:tgtEl>
                                          <p:spTgt spid="547"/>
                                        </p:tgtEl>
                                        <p:attrNameLst>
                                          <p:attrName>style.visibility</p:attrName>
                                        </p:attrNameLst>
                                      </p:cBhvr>
                                      <p:to>
                                        <p:strVal val="visible"/>
                                      </p:to>
                                    </p:set>
                                    <p:animEffect transition="in" filter="wipe(left)">
                                      <p:cBhvr>
                                        <p:cTn id="415" dur="500"/>
                                        <p:tgtEl>
                                          <p:spTgt spid="547"/>
                                        </p:tgtEl>
                                      </p:cBhvr>
                                    </p:animEffect>
                                  </p:childTnLst>
                                </p:cTn>
                              </p:par>
                            </p:childTnLst>
                          </p:cTn>
                        </p:par>
                        <p:par>
                          <p:cTn id="416" fill="hold">
                            <p:stCondLst>
                              <p:cond delay="51500"/>
                            </p:stCondLst>
                            <p:childTnLst>
                              <p:par>
                                <p:cTn id="417" presetID="22" presetClass="entr" presetSubtype="8" fill="hold" grpId="0" nodeType="afterEffect">
                                  <p:stCondLst>
                                    <p:cond delay="0"/>
                                  </p:stCondLst>
                                  <p:childTnLst>
                                    <p:set>
                                      <p:cBhvr>
                                        <p:cTn id="418" dur="1" fill="hold">
                                          <p:stCondLst>
                                            <p:cond delay="0"/>
                                          </p:stCondLst>
                                        </p:cTn>
                                        <p:tgtEl>
                                          <p:spTgt spid="548"/>
                                        </p:tgtEl>
                                        <p:attrNameLst>
                                          <p:attrName>style.visibility</p:attrName>
                                        </p:attrNameLst>
                                      </p:cBhvr>
                                      <p:to>
                                        <p:strVal val="visible"/>
                                      </p:to>
                                    </p:set>
                                    <p:animEffect transition="in" filter="wipe(left)">
                                      <p:cBhvr>
                                        <p:cTn id="419" dur="500"/>
                                        <p:tgtEl>
                                          <p:spTgt spid="548"/>
                                        </p:tgtEl>
                                      </p:cBhvr>
                                    </p:animEffect>
                                  </p:childTnLst>
                                </p:cTn>
                              </p:par>
                            </p:childTnLst>
                          </p:cTn>
                        </p:par>
                        <p:par>
                          <p:cTn id="420" fill="hold">
                            <p:stCondLst>
                              <p:cond delay="52000"/>
                            </p:stCondLst>
                            <p:childTnLst>
                              <p:par>
                                <p:cTn id="421" presetID="22" presetClass="entr" presetSubtype="8" fill="hold" nodeType="afterEffect">
                                  <p:stCondLst>
                                    <p:cond delay="0"/>
                                  </p:stCondLst>
                                  <p:childTnLst>
                                    <p:set>
                                      <p:cBhvr>
                                        <p:cTn id="422" dur="1" fill="hold">
                                          <p:stCondLst>
                                            <p:cond delay="0"/>
                                          </p:stCondLst>
                                        </p:cTn>
                                        <p:tgtEl>
                                          <p:spTgt spid="549"/>
                                        </p:tgtEl>
                                        <p:attrNameLst>
                                          <p:attrName>style.visibility</p:attrName>
                                        </p:attrNameLst>
                                      </p:cBhvr>
                                      <p:to>
                                        <p:strVal val="visible"/>
                                      </p:to>
                                    </p:set>
                                    <p:animEffect transition="in" filter="wipe(left)">
                                      <p:cBhvr>
                                        <p:cTn id="423" dur="500"/>
                                        <p:tgtEl>
                                          <p:spTgt spid="549"/>
                                        </p:tgtEl>
                                      </p:cBhvr>
                                    </p:animEffect>
                                  </p:childTnLst>
                                </p:cTn>
                              </p:par>
                            </p:childTnLst>
                          </p:cTn>
                        </p:par>
                        <p:par>
                          <p:cTn id="424" fill="hold">
                            <p:stCondLst>
                              <p:cond delay="52500"/>
                            </p:stCondLst>
                            <p:childTnLst>
                              <p:par>
                                <p:cTn id="425" presetID="22" presetClass="entr" presetSubtype="8" fill="hold" grpId="0" nodeType="afterEffect">
                                  <p:stCondLst>
                                    <p:cond delay="0"/>
                                  </p:stCondLst>
                                  <p:childTnLst>
                                    <p:set>
                                      <p:cBhvr>
                                        <p:cTn id="426" dur="1" fill="hold">
                                          <p:stCondLst>
                                            <p:cond delay="0"/>
                                          </p:stCondLst>
                                        </p:cTn>
                                        <p:tgtEl>
                                          <p:spTgt spid="550"/>
                                        </p:tgtEl>
                                        <p:attrNameLst>
                                          <p:attrName>style.visibility</p:attrName>
                                        </p:attrNameLst>
                                      </p:cBhvr>
                                      <p:to>
                                        <p:strVal val="visible"/>
                                      </p:to>
                                    </p:set>
                                    <p:animEffect transition="in" filter="wipe(left)">
                                      <p:cBhvr>
                                        <p:cTn id="427" dur="500"/>
                                        <p:tgtEl>
                                          <p:spTgt spid="550"/>
                                        </p:tgtEl>
                                      </p:cBhvr>
                                    </p:animEffect>
                                  </p:childTnLst>
                                </p:cTn>
                              </p:par>
                            </p:childTnLst>
                          </p:cTn>
                        </p:par>
                        <p:par>
                          <p:cTn id="428" fill="hold">
                            <p:stCondLst>
                              <p:cond delay="53000"/>
                            </p:stCondLst>
                            <p:childTnLst>
                              <p:par>
                                <p:cTn id="429" presetID="22" presetClass="entr" presetSubtype="8" fill="hold" nodeType="afterEffect">
                                  <p:stCondLst>
                                    <p:cond delay="0"/>
                                  </p:stCondLst>
                                  <p:childTnLst>
                                    <p:set>
                                      <p:cBhvr>
                                        <p:cTn id="430" dur="1" fill="hold">
                                          <p:stCondLst>
                                            <p:cond delay="0"/>
                                          </p:stCondLst>
                                        </p:cTn>
                                        <p:tgtEl>
                                          <p:spTgt spid="551"/>
                                        </p:tgtEl>
                                        <p:attrNameLst>
                                          <p:attrName>style.visibility</p:attrName>
                                        </p:attrNameLst>
                                      </p:cBhvr>
                                      <p:to>
                                        <p:strVal val="visible"/>
                                      </p:to>
                                    </p:set>
                                    <p:animEffect transition="in" filter="wipe(left)">
                                      <p:cBhvr>
                                        <p:cTn id="431" dur="500"/>
                                        <p:tgtEl>
                                          <p:spTgt spid="551"/>
                                        </p:tgtEl>
                                      </p:cBhvr>
                                    </p:animEffect>
                                  </p:childTnLst>
                                </p:cTn>
                              </p:par>
                            </p:childTnLst>
                          </p:cTn>
                        </p:par>
                        <p:par>
                          <p:cTn id="432" fill="hold">
                            <p:stCondLst>
                              <p:cond delay="53500"/>
                            </p:stCondLst>
                            <p:childTnLst>
                              <p:par>
                                <p:cTn id="433" presetID="22" presetClass="entr" presetSubtype="8" fill="hold" grpId="0" nodeType="afterEffect">
                                  <p:stCondLst>
                                    <p:cond delay="0"/>
                                  </p:stCondLst>
                                  <p:childTnLst>
                                    <p:set>
                                      <p:cBhvr>
                                        <p:cTn id="434" dur="1" fill="hold">
                                          <p:stCondLst>
                                            <p:cond delay="0"/>
                                          </p:stCondLst>
                                        </p:cTn>
                                        <p:tgtEl>
                                          <p:spTgt spid="552"/>
                                        </p:tgtEl>
                                        <p:attrNameLst>
                                          <p:attrName>style.visibility</p:attrName>
                                        </p:attrNameLst>
                                      </p:cBhvr>
                                      <p:to>
                                        <p:strVal val="visible"/>
                                      </p:to>
                                    </p:set>
                                    <p:animEffect transition="in" filter="wipe(left)">
                                      <p:cBhvr>
                                        <p:cTn id="435" dur="500"/>
                                        <p:tgtEl>
                                          <p:spTgt spid="552"/>
                                        </p:tgtEl>
                                      </p:cBhvr>
                                    </p:animEffect>
                                  </p:childTnLst>
                                </p:cTn>
                              </p:par>
                            </p:childTnLst>
                          </p:cTn>
                        </p:par>
                        <p:par>
                          <p:cTn id="436" fill="hold">
                            <p:stCondLst>
                              <p:cond delay="54000"/>
                            </p:stCondLst>
                            <p:childTnLst>
                              <p:par>
                                <p:cTn id="437" presetID="22" presetClass="entr" presetSubtype="8" fill="hold" nodeType="afterEffect">
                                  <p:stCondLst>
                                    <p:cond delay="0"/>
                                  </p:stCondLst>
                                  <p:childTnLst>
                                    <p:set>
                                      <p:cBhvr>
                                        <p:cTn id="438" dur="1" fill="hold">
                                          <p:stCondLst>
                                            <p:cond delay="0"/>
                                          </p:stCondLst>
                                        </p:cTn>
                                        <p:tgtEl>
                                          <p:spTgt spid="553"/>
                                        </p:tgtEl>
                                        <p:attrNameLst>
                                          <p:attrName>style.visibility</p:attrName>
                                        </p:attrNameLst>
                                      </p:cBhvr>
                                      <p:to>
                                        <p:strVal val="visible"/>
                                      </p:to>
                                    </p:set>
                                    <p:animEffect transition="in" filter="wipe(left)">
                                      <p:cBhvr>
                                        <p:cTn id="439" dur="500"/>
                                        <p:tgtEl>
                                          <p:spTgt spid="553"/>
                                        </p:tgtEl>
                                      </p:cBhvr>
                                    </p:animEffect>
                                  </p:childTnLst>
                                </p:cTn>
                              </p:par>
                            </p:childTnLst>
                          </p:cTn>
                        </p:par>
                        <p:par>
                          <p:cTn id="440" fill="hold">
                            <p:stCondLst>
                              <p:cond delay="54500"/>
                            </p:stCondLst>
                            <p:childTnLst>
                              <p:par>
                                <p:cTn id="441" presetID="22" presetClass="entr" presetSubtype="8" fill="hold" grpId="0" nodeType="afterEffect">
                                  <p:stCondLst>
                                    <p:cond delay="0"/>
                                  </p:stCondLst>
                                  <p:childTnLst>
                                    <p:set>
                                      <p:cBhvr>
                                        <p:cTn id="442" dur="1" fill="hold">
                                          <p:stCondLst>
                                            <p:cond delay="0"/>
                                          </p:stCondLst>
                                        </p:cTn>
                                        <p:tgtEl>
                                          <p:spTgt spid="554"/>
                                        </p:tgtEl>
                                        <p:attrNameLst>
                                          <p:attrName>style.visibility</p:attrName>
                                        </p:attrNameLst>
                                      </p:cBhvr>
                                      <p:to>
                                        <p:strVal val="visible"/>
                                      </p:to>
                                    </p:set>
                                    <p:animEffect transition="in" filter="wipe(left)">
                                      <p:cBhvr>
                                        <p:cTn id="443" dur="500"/>
                                        <p:tgtEl>
                                          <p:spTgt spid="554"/>
                                        </p:tgtEl>
                                      </p:cBhvr>
                                    </p:animEffect>
                                  </p:childTnLst>
                                </p:cTn>
                              </p:par>
                            </p:childTnLst>
                          </p:cTn>
                        </p:par>
                        <p:par>
                          <p:cTn id="444" fill="hold">
                            <p:stCondLst>
                              <p:cond delay="55000"/>
                            </p:stCondLst>
                            <p:childTnLst>
                              <p:par>
                                <p:cTn id="445" presetID="22" presetClass="entr" presetSubtype="8" fill="hold" nodeType="afterEffect">
                                  <p:stCondLst>
                                    <p:cond delay="0"/>
                                  </p:stCondLst>
                                  <p:childTnLst>
                                    <p:set>
                                      <p:cBhvr>
                                        <p:cTn id="446" dur="1" fill="hold">
                                          <p:stCondLst>
                                            <p:cond delay="0"/>
                                          </p:stCondLst>
                                        </p:cTn>
                                        <p:tgtEl>
                                          <p:spTgt spid="555"/>
                                        </p:tgtEl>
                                        <p:attrNameLst>
                                          <p:attrName>style.visibility</p:attrName>
                                        </p:attrNameLst>
                                      </p:cBhvr>
                                      <p:to>
                                        <p:strVal val="visible"/>
                                      </p:to>
                                    </p:set>
                                    <p:animEffect transition="in" filter="wipe(left)">
                                      <p:cBhvr>
                                        <p:cTn id="447" dur="500"/>
                                        <p:tgtEl>
                                          <p:spTgt spid="555"/>
                                        </p:tgtEl>
                                      </p:cBhvr>
                                    </p:animEffect>
                                  </p:childTnLst>
                                </p:cTn>
                              </p:par>
                            </p:childTnLst>
                          </p:cTn>
                        </p:par>
                        <p:par>
                          <p:cTn id="448" fill="hold">
                            <p:stCondLst>
                              <p:cond delay="55500"/>
                            </p:stCondLst>
                            <p:childTnLst>
                              <p:par>
                                <p:cTn id="449" presetID="22" presetClass="entr" presetSubtype="8" fill="hold" grpId="0" nodeType="afterEffect">
                                  <p:stCondLst>
                                    <p:cond delay="0"/>
                                  </p:stCondLst>
                                  <p:childTnLst>
                                    <p:set>
                                      <p:cBhvr>
                                        <p:cTn id="450" dur="1" fill="hold">
                                          <p:stCondLst>
                                            <p:cond delay="0"/>
                                          </p:stCondLst>
                                        </p:cTn>
                                        <p:tgtEl>
                                          <p:spTgt spid="556"/>
                                        </p:tgtEl>
                                        <p:attrNameLst>
                                          <p:attrName>style.visibility</p:attrName>
                                        </p:attrNameLst>
                                      </p:cBhvr>
                                      <p:to>
                                        <p:strVal val="visible"/>
                                      </p:to>
                                    </p:set>
                                    <p:animEffect transition="in" filter="wipe(left)">
                                      <p:cBhvr>
                                        <p:cTn id="451" dur="500"/>
                                        <p:tgtEl>
                                          <p:spTgt spid="556"/>
                                        </p:tgtEl>
                                      </p:cBhvr>
                                    </p:animEffect>
                                  </p:childTnLst>
                                </p:cTn>
                              </p:par>
                            </p:childTnLst>
                          </p:cTn>
                        </p:par>
                        <p:par>
                          <p:cTn id="452" fill="hold">
                            <p:stCondLst>
                              <p:cond delay="56000"/>
                            </p:stCondLst>
                            <p:childTnLst>
                              <p:par>
                                <p:cTn id="453" presetID="22" presetClass="entr" presetSubtype="8" fill="hold" nodeType="afterEffect">
                                  <p:stCondLst>
                                    <p:cond delay="0"/>
                                  </p:stCondLst>
                                  <p:childTnLst>
                                    <p:set>
                                      <p:cBhvr>
                                        <p:cTn id="454" dur="1" fill="hold">
                                          <p:stCondLst>
                                            <p:cond delay="0"/>
                                          </p:stCondLst>
                                        </p:cTn>
                                        <p:tgtEl>
                                          <p:spTgt spid="557"/>
                                        </p:tgtEl>
                                        <p:attrNameLst>
                                          <p:attrName>style.visibility</p:attrName>
                                        </p:attrNameLst>
                                      </p:cBhvr>
                                      <p:to>
                                        <p:strVal val="visible"/>
                                      </p:to>
                                    </p:set>
                                    <p:animEffect transition="in" filter="wipe(left)">
                                      <p:cBhvr>
                                        <p:cTn id="455" dur="500"/>
                                        <p:tgtEl>
                                          <p:spTgt spid="557"/>
                                        </p:tgtEl>
                                      </p:cBhvr>
                                    </p:animEffect>
                                  </p:childTnLst>
                                </p:cTn>
                              </p:par>
                            </p:childTnLst>
                          </p:cTn>
                        </p:par>
                        <p:par>
                          <p:cTn id="456" fill="hold">
                            <p:stCondLst>
                              <p:cond delay="56500"/>
                            </p:stCondLst>
                            <p:childTnLst>
                              <p:par>
                                <p:cTn id="457" presetID="22" presetClass="entr" presetSubtype="8" fill="hold" nodeType="afterEffect">
                                  <p:stCondLst>
                                    <p:cond delay="0"/>
                                  </p:stCondLst>
                                  <p:childTnLst>
                                    <p:set>
                                      <p:cBhvr>
                                        <p:cTn id="458" dur="1" fill="hold">
                                          <p:stCondLst>
                                            <p:cond delay="0"/>
                                          </p:stCondLst>
                                        </p:cTn>
                                        <p:tgtEl>
                                          <p:spTgt spid="562"/>
                                        </p:tgtEl>
                                        <p:attrNameLst>
                                          <p:attrName>style.visibility</p:attrName>
                                        </p:attrNameLst>
                                      </p:cBhvr>
                                      <p:to>
                                        <p:strVal val="visible"/>
                                      </p:to>
                                    </p:set>
                                    <p:animEffect transition="in" filter="wipe(left)">
                                      <p:cBhvr>
                                        <p:cTn id="459" dur="500"/>
                                        <p:tgtEl>
                                          <p:spTgt spid="562"/>
                                        </p:tgtEl>
                                      </p:cBhvr>
                                    </p:animEffect>
                                  </p:childTnLst>
                                </p:cTn>
                              </p:par>
                            </p:childTnLst>
                          </p:cTn>
                        </p:par>
                        <p:par>
                          <p:cTn id="460" fill="hold">
                            <p:stCondLst>
                              <p:cond delay="57000"/>
                            </p:stCondLst>
                            <p:childTnLst>
                              <p:par>
                                <p:cTn id="461" presetID="22" presetClass="entr" presetSubtype="8" fill="hold" grpId="0" nodeType="afterEffect">
                                  <p:stCondLst>
                                    <p:cond delay="0"/>
                                  </p:stCondLst>
                                  <p:childTnLst>
                                    <p:set>
                                      <p:cBhvr>
                                        <p:cTn id="462" dur="1" fill="hold">
                                          <p:stCondLst>
                                            <p:cond delay="0"/>
                                          </p:stCondLst>
                                        </p:cTn>
                                        <p:tgtEl>
                                          <p:spTgt spid="561"/>
                                        </p:tgtEl>
                                        <p:attrNameLst>
                                          <p:attrName>style.visibility</p:attrName>
                                        </p:attrNameLst>
                                      </p:cBhvr>
                                      <p:to>
                                        <p:strVal val="visible"/>
                                      </p:to>
                                    </p:set>
                                    <p:animEffect transition="in" filter="wipe(left)">
                                      <p:cBhvr>
                                        <p:cTn id="463" dur="500"/>
                                        <p:tgtEl>
                                          <p:spTgt spid="561"/>
                                        </p:tgtEl>
                                      </p:cBhvr>
                                    </p:animEffect>
                                  </p:childTnLst>
                                </p:cTn>
                              </p:par>
                            </p:childTnLst>
                          </p:cTn>
                        </p:par>
                        <p:par>
                          <p:cTn id="464" fill="hold">
                            <p:stCondLst>
                              <p:cond delay="57500"/>
                            </p:stCondLst>
                            <p:childTnLst>
                              <p:par>
                                <p:cTn id="465" presetID="22" presetClass="entr" presetSubtype="8" fill="hold" grpId="0" nodeType="afterEffect">
                                  <p:stCondLst>
                                    <p:cond delay="0"/>
                                  </p:stCondLst>
                                  <p:childTnLst>
                                    <p:set>
                                      <p:cBhvr>
                                        <p:cTn id="466" dur="1" fill="hold">
                                          <p:stCondLst>
                                            <p:cond delay="0"/>
                                          </p:stCondLst>
                                        </p:cTn>
                                        <p:tgtEl>
                                          <p:spTgt spid="566"/>
                                        </p:tgtEl>
                                        <p:attrNameLst>
                                          <p:attrName>style.visibility</p:attrName>
                                        </p:attrNameLst>
                                      </p:cBhvr>
                                      <p:to>
                                        <p:strVal val="visible"/>
                                      </p:to>
                                    </p:set>
                                    <p:animEffect transition="in" filter="wipe(left)">
                                      <p:cBhvr>
                                        <p:cTn id="467" dur="500"/>
                                        <p:tgtEl>
                                          <p:spTgt spid="566"/>
                                        </p:tgtEl>
                                      </p:cBhvr>
                                    </p:animEffect>
                                  </p:childTnLst>
                                </p:cTn>
                              </p:par>
                            </p:childTnLst>
                          </p:cTn>
                        </p:par>
                        <p:par>
                          <p:cTn id="468" fill="hold">
                            <p:stCondLst>
                              <p:cond delay="58000"/>
                            </p:stCondLst>
                            <p:childTnLst>
                              <p:par>
                                <p:cTn id="469" presetID="22" presetClass="entr" presetSubtype="8" fill="hold" nodeType="afterEffect">
                                  <p:stCondLst>
                                    <p:cond delay="0"/>
                                  </p:stCondLst>
                                  <p:childTnLst>
                                    <p:set>
                                      <p:cBhvr>
                                        <p:cTn id="470" dur="1" fill="hold">
                                          <p:stCondLst>
                                            <p:cond delay="0"/>
                                          </p:stCondLst>
                                        </p:cTn>
                                        <p:tgtEl>
                                          <p:spTgt spid="569"/>
                                        </p:tgtEl>
                                        <p:attrNameLst>
                                          <p:attrName>style.visibility</p:attrName>
                                        </p:attrNameLst>
                                      </p:cBhvr>
                                      <p:to>
                                        <p:strVal val="visible"/>
                                      </p:to>
                                    </p:set>
                                    <p:animEffect transition="in" filter="wipe(left)">
                                      <p:cBhvr>
                                        <p:cTn id="471" dur="500"/>
                                        <p:tgtEl>
                                          <p:spTgt spid="569"/>
                                        </p:tgtEl>
                                      </p:cBhvr>
                                    </p:animEffect>
                                  </p:childTnLst>
                                </p:cTn>
                              </p:par>
                            </p:childTnLst>
                          </p:cTn>
                        </p:par>
                        <p:par>
                          <p:cTn id="472" fill="hold">
                            <p:stCondLst>
                              <p:cond delay="58500"/>
                            </p:stCondLst>
                            <p:childTnLst>
                              <p:par>
                                <p:cTn id="473" presetID="22" presetClass="entr" presetSubtype="8" fill="hold" grpId="0" nodeType="afterEffect">
                                  <p:stCondLst>
                                    <p:cond delay="0"/>
                                  </p:stCondLst>
                                  <p:childTnLst>
                                    <p:set>
                                      <p:cBhvr>
                                        <p:cTn id="474" dur="1" fill="hold">
                                          <p:stCondLst>
                                            <p:cond delay="0"/>
                                          </p:stCondLst>
                                        </p:cTn>
                                        <p:tgtEl>
                                          <p:spTgt spid="568"/>
                                        </p:tgtEl>
                                        <p:attrNameLst>
                                          <p:attrName>style.visibility</p:attrName>
                                        </p:attrNameLst>
                                      </p:cBhvr>
                                      <p:to>
                                        <p:strVal val="visible"/>
                                      </p:to>
                                    </p:set>
                                    <p:animEffect transition="in" filter="wipe(left)">
                                      <p:cBhvr>
                                        <p:cTn id="475" dur="500"/>
                                        <p:tgtEl>
                                          <p:spTgt spid="568"/>
                                        </p:tgtEl>
                                      </p:cBhvr>
                                    </p:animEffect>
                                  </p:childTnLst>
                                </p:cTn>
                              </p:par>
                            </p:childTnLst>
                          </p:cTn>
                        </p:par>
                        <p:par>
                          <p:cTn id="476" fill="hold">
                            <p:stCondLst>
                              <p:cond delay="59000"/>
                            </p:stCondLst>
                            <p:childTnLst>
                              <p:par>
                                <p:cTn id="477" presetID="22" presetClass="entr" presetSubtype="8" fill="hold" nodeType="afterEffect">
                                  <p:stCondLst>
                                    <p:cond delay="0"/>
                                  </p:stCondLst>
                                  <p:childTnLst>
                                    <p:set>
                                      <p:cBhvr>
                                        <p:cTn id="478" dur="1" fill="hold">
                                          <p:stCondLst>
                                            <p:cond delay="0"/>
                                          </p:stCondLst>
                                        </p:cTn>
                                        <p:tgtEl>
                                          <p:spTgt spid="571"/>
                                        </p:tgtEl>
                                        <p:attrNameLst>
                                          <p:attrName>style.visibility</p:attrName>
                                        </p:attrNameLst>
                                      </p:cBhvr>
                                      <p:to>
                                        <p:strVal val="visible"/>
                                      </p:to>
                                    </p:set>
                                    <p:animEffect transition="in" filter="wipe(left)">
                                      <p:cBhvr>
                                        <p:cTn id="479" dur="500"/>
                                        <p:tgtEl>
                                          <p:spTgt spid="571"/>
                                        </p:tgtEl>
                                      </p:cBhvr>
                                    </p:animEffect>
                                  </p:childTnLst>
                                </p:cTn>
                              </p:par>
                            </p:childTnLst>
                          </p:cTn>
                        </p:par>
                        <p:par>
                          <p:cTn id="480" fill="hold">
                            <p:stCondLst>
                              <p:cond delay="59500"/>
                            </p:stCondLst>
                            <p:childTnLst>
                              <p:par>
                                <p:cTn id="481" presetID="22" presetClass="entr" presetSubtype="8" fill="hold" grpId="0" nodeType="afterEffect">
                                  <p:stCondLst>
                                    <p:cond delay="0"/>
                                  </p:stCondLst>
                                  <p:childTnLst>
                                    <p:set>
                                      <p:cBhvr>
                                        <p:cTn id="482" dur="1" fill="hold">
                                          <p:stCondLst>
                                            <p:cond delay="0"/>
                                          </p:stCondLst>
                                        </p:cTn>
                                        <p:tgtEl>
                                          <p:spTgt spid="570"/>
                                        </p:tgtEl>
                                        <p:attrNameLst>
                                          <p:attrName>style.visibility</p:attrName>
                                        </p:attrNameLst>
                                      </p:cBhvr>
                                      <p:to>
                                        <p:strVal val="visible"/>
                                      </p:to>
                                    </p:set>
                                    <p:animEffect transition="in" filter="wipe(left)">
                                      <p:cBhvr>
                                        <p:cTn id="483" dur="500"/>
                                        <p:tgtEl>
                                          <p:spTgt spid="570"/>
                                        </p:tgtEl>
                                      </p:cBhvr>
                                    </p:animEffect>
                                  </p:childTnLst>
                                </p:cTn>
                              </p:par>
                            </p:childTnLst>
                          </p:cTn>
                        </p:par>
                        <p:par>
                          <p:cTn id="484" fill="hold">
                            <p:stCondLst>
                              <p:cond delay="60000"/>
                            </p:stCondLst>
                            <p:childTnLst>
                              <p:par>
                                <p:cTn id="485" presetID="22" presetClass="entr" presetSubtype="8" fill="hold" nodeType="afterEffect">
                                  <p:stCondLst>
                                    <p:cond delay="0"/>
                                  </p:stCondLst>
                                  <p:childTnLst>
                                    <p:set>
                                      <p:cBhvr>
                                        <p:cTn id="486" dur="1" fill="hold">
                                          <p:stCondLst>
                                            <p:cond delay="0"/>
                                          </p:stCondLst>
                                        </p:cTn>
                                        <p:tgtEl>
                                          <p:spTgt spid="572"/>
                                        </p:tgtEl>
                                        <p:attrNameLst>
                                          <p:attrName>style.visibility</p:attrName>
                                        </p:attrNameLst>
                                      </p:cBhvr>
                                      <p:to>
                                        <p:strVal val="visible"/>
                                      </p:to>
                                    </p:set>
                                    <p:animEffect transition="in" filter="wipe(left)">
                                      <p:cBhvr>
                                        <p:cTn id="487" dur="500"/>
                                        <p:tgtEl>
                                          <p:spTgt spid="572"/>
                                        </p:tgtEl>
                                      </p:cBhvr>
                                    </p:animEffect>
                                  </p:childTnLst>
                                </p:cTn>
                              </p:par>
                            </p:childTnLst>
                          </p:cTn>
                        </p:par>
                        <p:par>
                          <p:cTn id="488" fill="hold">
                            <p:stCondLst>
                              <p:cond delay="60500"/>
                            </p:stCondLst>
                            <p:childTnLst>
                              <p:par>
                                <p:cTn id="489" presetID="22" presetClass="entr" presetSubtype="8" fill="hold" grpId="0" nodeType="afterEffect">
                                  <p:stCondLst>
                                    <p:cond delay="0"/>
                                  </p:stCondLst>
                                  <p:childTnLst>
                                    <p:set>
                                      <p:cBhvr>
                                        <p:cTn id="490" dur="1" fill="hold">
                                          <p:stCondLst>
                                            <p:cond delay="0"/>
                                          </p:stCondLst>
                                        </p:cTn>
                                        <p:tgtEl>
                                          <p:spTgt spid="573"/>
                                        </p:tgtEl>
                                        <p:attrNameLst>
                                          <p:attrName>style.visibility</p:attrName>
                                        </p:attrNameLst>
                                      </p:cBhvr>
                                      <p:to>
                                        <p:strVal val="visible"/>
                                      </p:to>
                                    </p:set>
                                    <p:animEffect transition="in" filter="wipe(left)">
                                      <p:cBhvr>
                                        <p:cTn id="491" dur="500"/>
                                        <p:tgtEl>
                                          <p:spTgt spid="573"/>
                                        </p:tgtEl>
                                      </p:cBhvr>
                                    </p:animEffect>
                                  </p:childTnLst>
                                </p:cTn>
                              </p:par>
                            </p:childTnLst>
                          </p:cTn>
                        </p:par>
                        <p:par>
                          <p:cTn id="492" fill="hold">
                            <p:stCondLst>
                              <p:cond delay="61000"/>
                            </p:stCondLst>
                            <p:childTnLst>
                              <p:par>
                                <p:cTn id="493" presetID="22" presetClass="entr" presetSubtype="8" fill="hold" nodeType="afterEffect">
                                  <p:stCondLst>
                                    <p:cond delay="0"/>
                                  </p:stCondLst>
                                  <p:childTnLst>
                                    <p:set>
                                      <p:cBhvr>
                                        <p:cTn id="494" dur="1" fill="hold">
                                          <p:stCondLst>
                                            <p:cond delay="0"/>
                                          </p:stCondLst>
                                        </p:cTn>
                                        <p:tgtEl>
                                          <p:spTgt spid="575"/>
                                        </p:tgtEl>
                                        <p:attrNameLst>
                                          <p:attrName>style.visibility</p:attrName>
                                        </p:attrNameLst>
                                      </p:cBhvr>
                                      <p:to>
                                        <p:strVal val="visible"/>
                                      </p:to>
                                    </p:set>
                                    <p:animEffect transition="in" filter="wipe(left)">
                                      <p:cBhvr>
                                        <p:cTn id="495" dur="500"/>
                                        <p:tgtEl>
                                          <p:spTgt spid="575"/>
                                        </p:tgtEl>
                                      </p:cBhvr>
                                    </p:animEffect>
                                  </p:childTnLst>
                                </p:cTn>
                              </p:par>
                            </p:childTnLst>
                          </p:cTn>
                        </p:par>
                        <p:par>
                          <p:cTn id="496" fill="hold">
                            <p:stCondLst>
                              <p:cond delay="61500"/>
                            </p:stCondLst>
                            <p:childTnLst>
                              <p:par>
                                <p:cTn id="497" presetID="22" presetClass="entr" presetSubtype="8" fill="hold" grpId="0" nodeType="afterEffect">
                                  <p:stCondLst>
                                    <p:cond delay="0"/>
                                  </p:stCondLst>
                                  <p:childTnLst>
                                    <p:set>
                                      <p:cBhvr>
                                        <p:cTn id="498" dur="1" fill="hold">
                                          <p:stCondLst>
                                            <p:cond delay="0"/>
                                          </p:stCondLst>
                                        </p:cTn>
                                        <p:tgtEl>
                                          <p:spTgt spid="574"/>
                                        </p:tgtEl>
                                        <p:attrNameLst>
                                          <p:attrName>style.visibility</p:attrName>
                                        </p:attrNameLst>
                                      </p:cBhvr>
                                      <p:to>
                                        <p:strVal val="visible"/>
                                      </p:to>
                                    </p:set>
                                    <p:animEffect transition="in" filter="wipe(left)">
                                      <p:cBhvr>
                                        <p:cTn id="499" dur="500"/>
                                        <p:tgtEl>
                                          <p:spTgt spid="574"/>
                                        </p:tgtEl>
                                      </p:cBhvr>
                                    </p:animEffect>
                                  </p:childTnLst>
                                </p:cTn>
                              </p:par>
                            </p:childTnLst>
                          </p:cTn>
                        </p:par>
                        <p:par>
                          <p:cTn id="500" fill="hold">
                            <p:stCondLst>
                              <p:cond delay="62000"/>
                            </p:stCondLst>
                            <p:childTnLst>
                              <p:par>
                                <p:cTn id="501" presetID="22" presetClass="entr" presetSubtype="8" fill="hold" nodeType="afterEffect">
                                  <p:stCondLst>
                                    <p:cond delay="0"/>
                                  </p:stCondLst>
                                  <p:childTnLst>
                                    <p:set>
                                      <p:cBhvr>
                                        <p:cTn id="502" dur="1" fill="hold">
                                          <p:stCondLst>
                                            <p:cond delay="0"/>
                                          </p:stCondLst>
                                        </p:cTn>
                                        <p:tgtEl>
                                          <p:spTgt spid="577"/>
                                        </p:tgtEl>
                                        <p:attrNameLst>
                                          <p:attrName>style.visibility</p:attrName>
                                        </p:attrNameLst>
                                      </p:cBhvr>
                                      <p:to>
                                        <p:strVal val="visible"/>
                                      </p:to>
                                    </p:set>
                                    <p:animEffect transition="in" filter="wipe(left)">
                                      <p:cBhvr>
                                        <p:cTn id="503" dur="500"/>
                                        <p:tgtEl>
                                          <p:spTgt spid="577"/>
                                        </p:tgtEl>
                                      </p:cBhvr>
                                    </p:animEffect>
                                  </p:childTnLst>
                                </p:cTn>
                              </p:par>
                            </p:childTnLst>
                          </p:cTn>
                        </p:par>
                        <p:par>
                          <p:cTn id="504" fill="hold">
                            <p:stCondLst>
                              <p:cond delay="62500"/>
                            </p:stCondLst>
                            <p:childTnLst>
                              <p:par>
                                <p:cTn id="505" presetID="22" presetClass="entr" presetSubtype="8" fill="hold" grpId="0" nodeType="afterEffect">
                                  <p:stCondLst>
                                    <p:cond delay="0"/>
                                  </p:stCondLst>
                                  <p:childTnLst>
                                    <p:set>
                                      <p:cBhvr>
                                        <p:cTn id="506" dur="1" fill="hold">
                                          <p:stCondLst>
                                            <p:cond delay="0"/>
                                          </p:stCondLst>
                                        </p:cTn>
                                        <p:tgtEl>
                                          <p:spTgt spid="576"/>
                                        </p:tgtEl>
                                        <p:attrNameLst>
                                          <p:attrName>style.visibility</p:attrName>
                                        </p:attrNameLst>
                                      </p:cBhvr>
                                      <p:to>
                                        <p:strVal val="visible"/>
                                      </p:to>
                                    </p:set>
                                    <p:animEffect transition="in" filter="wipe(left)">
                                      <p:cBhvr>
                                        <p:cTn id="507" dur="500"/>
                                        <p:tgtEl>
                                          <p:spTgt spid="576"/>
                                        </p:tgtEl>
                                      </p:cBhvr>
                                    </p:animEffect>
                                  </p:childTnLst>
                                </p:cTn>
                              </p:par>
                            </p:childTnLst>
                          </p:cTn>
                        </p:par>
                        <p:par>
                          <p:cTn id="508" fill="hold">
                            <p:stCondLst>
                              <p:cond delay="63000"/>
                            </p:stCondLst>
                            <p:childTnLst>
                              <p:par>
                                <p:cTn id="509" presetID="22" presetClass="entr" presetSubtype="8" fill="hold" nodeType="afterEffect">
                                  <p:stCondLst>
                                    <p:cond delay="0"/>
                                  </p:stCondLst>
                                  <p:childTnLst>
                                    <p:set>
                                      <p:cBhvr>
                                        <p:cTn id="510" dur="1" fill="hold">
                                          <p:stCondLst>
                                            <p:cond delay="0"/>
                                          </p:stCondLst>
                                        </p:cTn>
                                        <p:tgtEl>
                                          <p:spTgt spid="578"/>
                                        </p:tgtEl>
                                        <p:attrNameLst>
                                          <p:attrName>style.visibility</p:attrName>
                                        </p:attrNameLst>
                                      </p:cBhvr>
                                      <p:to>
                                        <p:strVal val="visible"/>
                                      </p:to>
                                    </p:set>
                                    <p:animEffect transition="in" filter="wipe(left)">
                                      <p:cBhvr>
                                        <p:cTn id="511" dur="500"/>
                                        <p:tgtEl>
                                          <p:spTgt spid="578"/>
                                        </p:tgtEl>
                                      </p:cBhvr>
                                    </p:animEffect>
                                  </p:childTnLst>
                                </p:cTn>
                              </p:par>
                            </p:childTnLst>
                          </p:cTn>
                        </p:par>
                        <p:par>
                          <p:cTn id="512" fill="hold">
                            <p:stCondLst>
                              <p:cond delay="63500"/>
                            </p:stCondLst>
                            <p:childTnLst>
                              <p:par>
                                <p:cTn id="513" presetID="22" presetClass="entr" presetSubtype="8" fill="hold" nodeType="afterEffect">
                                  <p:stCondLst>
                                    <p:cond delay="0"/>
                                  </p:stCondLst>
                                  <p:childTnLst>
                                    <p:set>
                                      <p:cBhvr>
                                        <p:cTn id="514" dur="1" fill="hold">
                                          <p:stCondLst>
                                            <p:cond delay="0"/>
                                          </p:stCondLst>
                                        </p:cTn>
                                        <p:tgtEl>
                                          <p:spTgt spid="579"/>
                                        </p:tgtEl>
                                        <p:attrNameLst>
                                          <p:attrName>style.visibility</p:attrName>
                                        </p:attrNameLst>
                                      </p:cBhvr>
                                      <p:to>
                                        <p:strVal val="visible"/>
                                      </p:to>
                                    </p:set>
                                    <p:animEffect transition="in" filter="wipe(left)">
                                      <p:cBhvr>
                                        <p:cTn id="515" dur="500"/>
                                        <p:tgtEl>
                                          <p:spTgt spid="579"/>
                                        </p:tgtEl>
                                      </p:cBhvr>
                                    </p:animEffect>
                                  </p:childTnLst>
                                </p:cTn>
                              </p:par>
                            </p:childTnLst>
                          </p:cTn>
                        </p:par>
                        <p:par>
                          <p:cTn id="516" fill="hold">
                            <p:stCondLst>
                              <p:cond delay="64000"/>
                            </p:stCondLst>
                            <p:childTnLst>
                              <p:par>
                                <p:cTn id="517" presetID="22" presetClass="entr" presetSubtype="8" fill="hold" grpId="0" nodeType="afterEffect">
                                  <p:stCondLst>
                                    <p:cond delay="0"/>
                                  </p:stCondLst>
                                  <p:childTnLst>
                                    <p:set>
                                      <p:cBhvr>
                                        <p:cTn id="518" dur="1" fill="hold">
                                          <p:stCondLst>
                                            <p:cond delay="0"/>
                                          </p:stCondLst>
                                        </p:cTn>
                                        <p:tgtEl>
                                          <p:spTgt spid="580"/>
                                        </p:tgtEl>
                                        <p:attrNameLst>
                                          <p:attrName>style.visibility</p:attrName>
                                        </p:attrNameLst>
                                      </p:cBhvr>
                                      <p:to>
                                        <p:strVal val="visible"/>
                                      </p:to>
                                    </p:set>
                                    <p:animEffect transition="in" filter="wipe(left)">
                                      <p:cBhvr>
                                        <p:cTn id="519" dur="500"/>
                                        <p:tgtEl>
                                          <p:spTgt spid="580"/>
                                        </p:tgtEl>
                                      </p:cBhvr>
                                    </p:animEffect>
                                  </p:childTnLst>
                                </p:cTn>
                              </p:par>
                            </p:childTnLst>
                          </p:cTn>
                        </p:par>
                        <p:par>
                          <p:cTn id="520" fill="hold">
                            <p:stCondLst>
                              <p:cond delay="64500"/>
                            </p:stCondLst>
                            <p:childTnLst>
                              <p:par>
                                <p:cTn id="521" presetID="22" presetClass="entr" presetSubtype="8" fill="hold" grpId="0" nodeType="afterEffect">
                                  <p:stCondLst>
                                    <p:cond delay="0"/>
                                  </p:stCondLst>
                                  <p:childTnLst>
                                    <p:set>
                                      <p:cBhvr>
                                        <p:cTn id="522" dur="1" fill="hold">
                                          <p:stCondLst>
                                            <p:cond delay="0"/>
                                          </p:stCondLst>
                                        </p:cTn>
                                        <p:tgtEl>
                                          <p:spTgt spid="581"/>
                                        </p:tgtEl>
                                        <p:attrNameLst>
                                          <p:attrName>style.visibility</p:attrName>
                                        </p:attrNameLst>
                                      </p:cBhvr>
                                      <p:to>
                                        <p:strVal val="visible"/>
                                      </p:to>
                                    </p:set>
                                    <p:animEffect transition="in" filter="wipe(left)">
                                      <p:cBhvr>
                                        <p:cTn id="523" dur="500"/>
                                        <p:tgtEl>
                                          <p:spTgt spid="581"/>
                                        </p:tgtEl>
                                      </p:cBhvr>
                                    </p:animEffect>
                                  </p:childTnLst>
                                </p:cTn>
                              </p:par>
                            </p:childTnLst>
                          </p:cTn>
                        </p:par>
                        <p:par>
                          <p:cTn id="524" fill="hold">
                            <p:stCondLst>
                              <p:cond delay="65000"/>
                            </p:stCondLst>
                            <p:childTnLst>
                              <p:par>
                                <p:cTn id="525" presetID="22" presetClass="entr" presetSubtype="8" fill="hold" grpId="0" nodeType="afterEffect">
                                  <p:stCondLst>
                                    <p:cond delay="0"/>
                                  </p:stCondLst>
                                  <p:childTnLst>
                                    <p:set>
                                      <p:cBhvr>
                                        <p:cTn id="526" dur="1" fill="hold">
                                          <p:stCondLst>
                                            <p:cond delay="0"/>
                                          </p:stCondLst>
                                        </p:cTn>
                                        <p:tgtEl>
                                          <p:spTgt spid="582"/>
                                        </p:tgtEl>
                                        <p:attrNameLst>
                                          <p:attrName>style.visibility</p:attrName>
                                        </p:attrNameLst>
                                      </p:cBhvr>
                                      <p:to>
                                        <p:strVal val="visible"/>
                                      </p:to>
                                    </p:set>
                                    <p:animEffect transition="in" filter="wipe(left)">
                                      <p:cBhvr>
                                        <p:cTn id="527" dur="500"/>
                                        <p:tgtEl>
                                          <p:spTgt spid="582"/>
                                        </p:tgtEl>
                                      </p:cBhvr>
                                    </p:animEffect>
                                  </p:childTnLst>
                                </p:cTn>
                              </p:par>
                            </p:childTnLst>
                          </p:cTn>
                        </p:par>
                        <p:par>
                          <p:cTn id="528" fill="hold">
                            <p:stCondLst>
                              <p:cond delay="65500"/>
                            </p:stCondLst>
                            <p:childTnLst>
                              <p:par>
                                <p:cTn id="529" presetID="22" presetClass="entr" presetSubtype="8" fill="hold" nodeType="afterEffect">
                                  <p:stCondLst>
                                    <p:cond delay="0"/>
                                  </p:stCondLst>
                                  <p:childTnLst>
                                    <p:set>
                                      <p:cBhvr>
                                        <p:cTn id="530" dur="1" fill="hold">
                                          <p:stCondLst>
                                            <p:cond delay="0"/>
                                          </p:stCondLst>
                                        </p:cTn>
                                        <p:tgtEl>
                                          <p:spTgt spid="584"/>
                                        </p:tgtEl>
                                        <p:attrNameLst>
                                          <p:attrName>style.visibility</p:attrName>
                                        </p:attrNameLst>
                                      </p:cBhvr>
                                      <p:to>
                                        <p:strVal val="visible"/>
                                      </p:to>
                                    </p:set>
                                    <p:animEffect transition="in" filter="wipe(left)">
                                      <p:cBhvr>
                                        <p:cTn id="531" dur="500"/>
                                        <p:tgtEl>
                                          <p:spTgt spid="584"/>
                                        </p:tgtEl>
                                      </p:cBhvr>
                                    </p:animEffect>
                                  </p:childTnLst>
                                </p:cTn>
                              </p:par>
                            </p:childTnLst>
                          </p:cTn>
                        </p:par>
                        <p:par>
                          <p:cTn id="532" fill="hold">
                            <p:stCondLst>
                              <p:cond delay="66000"/>
                            </p:stCondLst>
                            <p:childTnLst>
                              <p:par>
                                <p:cTn id="533" presetID="22" presetClass="entr" presetSubtype="8" fill="hold" grpId="0" nodeType="afterEffect">
                                  <p:stCondLst>
                                    <p:cond delay="0"/>
                                  </p:stCondLst>
                                  <p:childTnLst>
                                    <p:set>
                                      <p:cBhvr>
                                        <p:cTn id="534" dur="1" fill="hold">
                                          <p:stCondLst>
                                            <p:cond delay="0"/>
                                          </p:stCondLst>
                                        </p:cTn>
                                        <p:tgtEl>
                                          <p:spTgt spid="583"/>
                                        </p:tgtEl>
                                        <p:attrNameLst>
                                          <p:attrName>style.visibility</p:attrName>
                                        </p:attrNameLst>
                                      </p:cBhvr>
                                      <p:to>
                                        <p:strVal val="visible"/>
                                      </p:to>
                                    </p:set>
                                    <p:animEffect transition="in" filter="wipe(left)">
                                      <p:cBhvr>
                                        <p:cTn id="535" dur="500"/>
                                        <p:tgtEl>
                                          <p:spTgt spid="583"/>
                                        </p:tgtEl>
                                      </p:cBhvr>
                                    </p:animEffect>
                                  </p:childTnLst>
                                </p:cTn>
                              </p:par>
                            </p:childTnLst>
                          </p:cTn>
                        </p:par>
                        <p:par>
                          <p:cTn id="536" fill="hold">
                            <p:stCondLst>
                              <p:cond delay="66500"/>
                            </p:stCondLst>
                            <p:childTnLst>
                              <p:par>
                                <p:cTn id="537" presetID="22" presetClass="entr" presetSubtype="8" fill="hold" nodeType="afterEffect">
                                  <p:stCondLst>
                                    <p:cond delay="0"/>
                                  </p:stCondLst>
                                  <p:childTnLst>
                                    <p:set>
                                      <p:cBhvr>
                                        <p:cTn id="538" dur="1" fill="hold">
                                          <p:stCondLst>
                                            <p:cond delay="0"/>
                                          </p:stCondLst>
                                        </p:cTn>
                                        <p:tgtEl>
                                          <p:spTgt spid="586"/>
                                        </p:tgtEl>
                                        <p:attrNameLst>
                                          <p:attrName>style.visibility</p:attrName>
                                        </p:attrNameLst>
                                      </p:cBhvr>
                                      <p:to>
                                        <p:strVal val="visible"/>
                                      </p:to>
                                    </p:set>
                                    <p:animEffect transition="in" filter="wipe(left)">
                                      <p:cBhvr>
                                        <p:cTn id="539" dur="500"/>
                                        <p:tgtEl>
                                          <p:spTgt spid="586"/>
                                        </p:tgtEl>
                                      </p:cBhvr>
                                    </p:animEffect>
                                  </p:childTnLst>
                                </p:cTn>
                              </p:par>
                            </p:childTnLst>
                          </p:cTn>
                        </p:par>
                        <p:par>
                          <p:cTn id="540" fill="hold">
                            <p:stCondLst>
                              <p:cond delay="67000"/>
                            </p:stCondLst>
                            <p:childTnLst>
                              <p:par>
                                <p:cTn id="541" presetID="22" presetClass="entr" presetSubtype="8" fill="hold" grpId="0" nodeType="afterEffect">
                                  <p:stCondLst>
                                    <p:cond delay="0"/>
                                  </p:stCondLst>
                                  <p:childTnLst>
                                    <p:set>
                                      <p:cBhvr>
                                        <p:cTn id="542" dur="1" fill="hold">
                                          <p:stCondLst>
                                            <p:cond delay="0"/>
                                          </p:stCondLst>
                                        </p:cTn>
                                        <p:tgtEl>
                                          <p:spTgt spid="585"/>
                                        </p:tgtEl>
                                        <p:attrNameLst>
                                          <p:attrName>style.visibility</p:attrName>
                                        </p:attrNameLst>
                                      </p:cBhvr>
                                      <p:to>
                                        <p:strVal val="visible"/>
                                      </p:to>
                                    </p:set>
                                    <p:animEffect transition="in" filter="wipe(left)">
                                      <p:cBhvr>
                                        <p:cTn id="543" dur="500"/>
                                        <p:tgtEl>
                                          <p:spTgt spid="585"/>
                                        </p:tgtEl>
                                      </p:cBhvr>
                                    </p:animEffect>
                                  </p:childTnLst>
                                </p:cTn>
                              </p:par>
                            </p:childTnLst>
                          </p:cTn>
                        </p:par>
                        <p:par>
                          <p:cTn id="544" fill="hold">
                            <p:stCondLst>
                              <p:cond delay="67500"/>
                            </p:stCondLst>
                            <p:childTnLst>
                              <p:par>
                                <p:cTn id="545" presetID="22" presetClass="entr" presetSubtype="8" fill="hold" nodeType="afterEffect">
                                  <p:stCondLst>
                                    <p:cond delay="0"/>
                                  </p:stCondLst>
                                  <p:childTnLst>
                                    <p:set>
                                      <p:cBhvr>
                                        <p:cTn id="546" dur="1" fill="hold">
                                          <p:stCondLst>
                                            <p:cond delay="0"/>
                                          </p:stCondLst>
                                        </p:cTn>
                                        <p:tgtEl>
                                          <p:spTgt spid="565"/>
                                        </p:tgtEl>
                                        <p:attrNameLst>
                                          <p:attrName>style.visibility</p:attrName>
                                        </p:attrNameLst>
                                      </p:cBhvr>
                                      <p:to>
                                        <p:strVal val="visible"/>
                                      </p:to>
                                    </p:set>
                                    <p:animEffect transition="in" filter="wipe(left)">
                                      <p:cBhvr>
                                        <p:cTn id="547" dur="500"/>
                                        <p:tgtEl>
                                          <p:spTgt spid="565"/>
                                        </p:tgtEl>
                                      </p:cBhvr>
                                    </p:animEffect>
                                  </p:childTnLst>
                                </p:cTn>
                              </p:par>
                            </p:childTnLst>
                          </p:cTn>
                        </p:par>
                        <p:par>
                          <p:cTn id="548" fill="hold">
                            <p:stCondLst>
                              <p:cond delay="68000"/>
                            </p:stCondLst>
                            <p:childTnLst>
                              <p:par>
                                <p:cTn id="549" presetID="22" presetClass="entr" presetSubtype="8" fill="hold" grpId="0" nodeType="afterEffect">
                                  <p:stCondLst>
                                    <p:cond delay="0"/>
                                  </p:stCondLst>
                                  <p:childTnLst>
                                    <p:set>
                                      <p:cBhvr>
                                        <p:cTn id="550" dur="1" fill="hold">
                                          <p:stCondLst>
                                            <p:cond delay="0"/>
                                          </p:stCondLst>
                                        </p:cTn>
                                        <p:tgtEl>
                                          <p:spTgt spid="587"/>
                                        </p:tgtEl>
                                        <p:attrNameLst>
                                          <p:attrName>style.visibility</p:attrName>
                                        </p:attrNameLst>
                                      </p:cBhvr>
                                      <p:to>
                                        <p:strVal val="visible"/>
                                      </p:to>
                                    </p:set>
                                    <p:animEffect transition="in" filter="wipe(left)">
                                      <p:cBhvr>
                                        <p:cTn id="551" dur="500"/>
                                        <p:tgtEl>
                                          <p:spTgt spid="587"/>
                                        </p:tgtEl>
                                      </p:cBhvr>
                                    </p:animEffect>
                                  </p:childTnLst>
                                </p:cTn>
                              </p:par>
                            </p:childTnLst>
                          </p:cTn>
                        </p:par>
                        <p:par>
                          <p:cTn id="552" fill="hold">
                            <p:stCondLst>
                              <p:cond delay="68500"/>
                            </p:stCondLst>
                            <p:childTnLst>
                              <p:par>
                                <p:cTn id="553" presetID="22" presetClass="entr" presetSubtype="8" fill="hold" nodeType="afterEffect">
                                  <p:stCondLst>
                                    <p:cond delay="0"/>
                                  </p:stCondLst>
                                  <p:childTnLst>
                                    <p:set>
                                      <p:cBhvr>
                                        <p:cTn id="554" dur="1" fill="hold">
                                          <p:stCondLst>
                                            <p:cond delay="0"/>
                                          </p:stCondLst>
                                        </p:cTn>
                                        <p:tgtEl>
                                          <p:spTgt spid="588"/>
                                        </p:tgtEl>
                                        <p:attrNameLst>
                                          <p:attrName>style.visibility</p:attrName>
                                        </p:attrNameLst>
                                      </p:cBhvr>
                                      <p:to>
                                        <p:strVal val="visible"/>
                                      </p:to>
                                    </p:set>
                                    <p:animEffect transition="in" filter="wipe(left)">
                                      <p:cBhvr>
                                        <p:cTn id="555" dur="500"/>
                                        <p:tgtEl>
                                          <p:spTgt spid="588"/>
                                        </p:tgtEl>
                                      </p:cBhvr>
                                    </p:animEffect>
                                  </p:childTnLst>
                                </p:cTn>
                              </p:par>
                            </p:childTnLst>
                          </p:cTn>
                        </p:par>
                        <p:par>
                          <p:cTn id="556" fill="hold">
                            <p:stCondLst>
                              <p:cond delay="69000"/>
                            </p:stCondLst>
                            <p:childTnLst>
                              <p:par>
                                <p:cTn id="557" presetID="22" presetClass="entr" presetSubtype="8" fill="hold" grpId="0" nodeType="afterEffect">
                                  <p:stCondLst>
                                    <p:cond delay="0"/>
                                  </p:stCondLst>
                                  <p:childTnLst>
                                    <p:set>
                                      <p:cBhvr>
                                        <p:cTn id="558" dur="1" fill="hold">
                                          <p:stCondLst>
                                            <p:cond delay="0"/>
                                          </p:stCondLst>
                                        </p:cTn>
                                        <p:tgtEl>
                                          <p:spTgt spid="589"/>
                                        </p:tgtEl>
                                        <p:attrNameLst>
                                          <p:attrName>style.visibility</p:attrName>
                                        </p:attrNameLst>
                                      </p:cBhvr>
                                      <p:to>
                                        <p:strVal val="visible"/>
                                      </p:to>
                                    </p:set>
                                    <p:animEffect transition="in" filter="wipe(left)">
                                      <p:cBhvr>
                                        <p:cTn id="559" dur="500"/>
                                        <p:tgtEl>
                                          <p:spTgt spid="589"/>
                                        </p:tgtEl>
                                      </p:cBhvr>
                                    </p:animEffect>
                                  </p:childTnLst>
                                </p:cTn>
                              </p:par>
                            </p:childTnLst>
                          </p:cTn>
                        </p:par>
                        <p:par>
                          <p:cTn id="560" fill="hold">
                            <p:stCondLst>
                              <p:cond delay="69500"/>
                            </p:stCondLst>
                            <p:childTnLst>
                              <p:par>
                                <p:cTn id="561" presetID="22" presetClass="entr" presetSubtype="8" fill="hold" nodeType="afterEffect">
                                  <p:stCondLst>
                                    <p:cond delay="0"/>
                                  </p:stCondLst>
                                  <p:childTnLst>
                                    <p:set>
                                      <p:cBhvr>
                                        <p:cTn id="562" dur="1" fill="hold">
                                          <p:stCondLst>
                                            <p:cond delay="0"/>
                                          </p:stCondLst>
                                        </p:cTn>
                                        <p:tgtEl>
                                          <p:spTgt spid="590"/>
                                        </p:tgtEl>
                                        <p:attrNameLst>
                                          <p:attrName>style.visibility</p:attrName>
                                        </p:attrNameLst>
                                      </p:cBhvr>
                                      <p:to>
                                        <p:strVal val="visible"/>
                                      </p:to>
                                    </p:set>
                                    <p:animEffect transition="in" filter="wipe(left)">
                                      <p:cBhvr>
                                        <p:cTn id="563" dur="500"/>
                                        <p:tgtEl>
                                          <p:spTgt spid="590"/>
                                        </p:tgtEl>
                                      </p:cBhvr>
                                    </p:animEffect>
                                  </p:childTnLst>
                                </p:cTn>
                              </p:par>
                            </p:childTnLst>
                          </p:cTn>
                        </p:par>
                        <p:par>
                          <p:cTn id="564" fill="hold">
                            <p:stCondLst>
                              <p:cond delay="70000"/>
                            </p:stCondLst>
                            <p:childTnLst>
                              <p:par>
                                <p:cTn id="565" presetID="22" presetClass="entr" presetSubtype="8" fill="hold" nodeType="afterEffect">
                                  <p:stCondLst>
                                    <p:cond delay="0"/>
                                  </p:stCondLst>
                                  <p:childTnLst>
                                    <p:set>
                                      <p:cBhvr>
                                        <p:cTn id="566" dur="1" fill="hold">
                                          <p:stCondLst>
                                            <p:cond delay="0"/>
                                          </p:stCondLst>
                                        </p:cTn>
                                        <p:tgtEl>
                                          <p:spTgt spid="591"/>
                                        </p:tgtEl>
                                        <p:attrNameLst>
                                          <p:attrName>style.visibility</p:attrName>
                                        </p:attrNameLst>
                                      </p:cBhvr>
                                      <p:to>
                                        <p:strVal val="visible"/>
                                      </p:to>
                                    </p:set>
                                    <p:animEffect transition="in" filter="wipe(left)">
                                      <p:cBhvr>
                                        <p:cTn id="567" dur="500"/>
                                        <p:tgtEl>
                                          <p:spTgt spid="591"/>
                                        </p:tgtEl>
                                      </p:cBhvr>
                                    </p:animEffect>
                                  </p:childTnLst>
                                </p:cTn>
                              </p:par>
                            </p:childTnLst>
                          </p:cTn>
                        </p:par>
                        <p:par>
                          <p:cTn id="568" fill="hold">
                            <p:stCondLst>
                              <p:cond delay="70500"/>
                            </p:stCondLst>
                            <p:childTnLst>
                              <p:par>
                                <p:cTn id="569" presetID="22" presetClass="entr" presetSubtype="8" fill="hold" grpId="0" nodeType="afterEffect">
                                  <p:stCondLst>
                                    <p:cond delay="0"/>
                                  </p:stCondLst>
                                  <p:childTnLst>
                                    <p:set>
                                      <p:cBhvr>
                                        <p:cTn id="570" dur="1" fill="hold">
                                          <p:stCondLst>
                                            <p:cond delay="0"/>
                                          </p:stCondLst>
                                        </p:cTn>
                                        <p:tgtEl>
                                          <p:spTgt spid="592"/>
                                        </p:tgtEl>
                                        <p:attrNameLst>
                                          <p:attrName>style.visibility</p:attrName>
                                        </p:attrNameLst>
                                      </p:cBhvr>
                                      <p:to>
                                        <p:strVal val="visible"/>
                                      </p:to>
                                    </p:set>
                                    <p:animEffect transition="in" filter="wipe(left)">
                                      <p:cBhvr>
                                        <p:cTn id="571" dur="500"/>
                                        <p:tgtEl>
                                          <p:spTgt spid="592"/>
                                        </p:tgtEl>
                                      </p:cBhvr>
                                    </p:animEffect>
                                  </p:childTnLst>
                                </p:cTn>
                              </p:par>
                            </p:childTnLst>
                          </p:cTn>
                        </p:par>
                        <p:par>
                          <p:cTn id="572" fill="hold">
                            <p:stCondLst>
                              <p:cond delay="71000"/>
                            </p:stCondLst>
                            <p:childTnLst>
                              <p:par>
                                <p:cTn id="573" presetID="22" presetClass="entr" presetSubtype="8" fill="hold" nodeType="afterEffect">
                                  <p:stCondLst>
                                    <p:cond delay="0"/>
                                  </p:stCondLst>
                                  <p:childTnLst>
                                    <p:set>
                                      <p:cBhvr>
                                        <p:cTn id="574" dur="1" fill="hold">
                                          <p:stCondLst>
                                            <p:cond delay="0"/>
                                          </p:stCondLst>
                                        </p:cTn>
                                        <p:tgtEl>
                                          <p:spTgt spid="593"/>
                                        </p:tgtEl>
                                        <p:attrNameLst>
                                          <p:attrName>style.visibility</p:attrName>
                                        </p:attrNameLst>
                                      </p:cBhvr>
                                      <p:to>
                                        <p:strVal val="visible"/>
                                      </p:to>
                                    </p:set>
                                    <p:animEffect transition="in" filter="wipe(left)">
                                      <p:cBhvr>
                                        <p:cTn id="575" dur="500"/>
                                        <p:tgtEl>
                                          <p:spTgt spid="593"/>
                                        </p:tgtEl>
                                      </p:cBhvr>
                                    </p:animEffect>
                                  </p:childTnLst>
                                </p:cTn>
                              </p:par>
                            </p:childTnLst>
                          </p:cTn>
                        </p:par>
                        <p:par>
                          <p:cTn id="576" fill="hold">
                            <p:stCondLst>
                              <p:cond delay="71500"/>
                            </p:stCondLst>
                            <p:childTnLst>
                              <p:par>
                                <p:cTn id="577" presetID="22" presetClass="entr" presetSubtype="8" fill="hold" nodeType="afterEffect">
                                  <p:stCondLst>
                                    <p:cond delay="0"/>
                                  </p:stCondLst>
                                  <p:childTnLst>
                                    <p:set>
                                      <p:cBhvr>
                                        <p:cTn id="578" dur="1" fill="hold">
                                          <p:stCondLst>
                                            <p:cond delay="0"/>
                                          </p:stCondLst>
                                        </p:cTn>
                                        <p:tgtEl>
                                          <p:spTgt spid="594"/>
                                        </p:tgtEl>
                                        <p:attrNameLst>
                                          <p:attrName>style.visibility</p:attrName>
                                        </p:attrNameLst>
                                      </p:cBhvr>
                                      <p:to>
                                        <p:strVal val="visible"/>
                                      </p:to>
                                    </p:set>
                                    <p:animEffect transition="in" filter="wipe(left)">
                                      <p:cBhvr>
                                        <p:cTn id="579" dur="500"/>
                                        <p:tgtEl>
                                          <p:spTgt spid="594"/>
                                        </p:tgtEl>
                                      </p:cBhvr>
                                    </p:animEffect>
                                  </p:childTnLst>
                                </p:cTn>
                              </p:par>
                            </p:childTnLst>
                          </p:cTn>
                        </p:par>
                        <p:par>
                          <p:cTn id="580" fill="hold">
                            <p:stCondLst>
                              <p:cond delay="72000"/>
                            </p:stCondLst>
                            <p:childTnLst>
                              <p:par>
                                <p:cTn id="581" presetID="22" presetClass="entr" presetSubtype="8" fill="hold" grpId="0" nodeType="afterEffect">
                                  <p:stCondLst>
                                    <p:cond delay="0"/>
                                  </p:stCondLst>
                                  <p:childTnLst>
                                    <p:set>
                                      <p:cBhvr>
                                        <p:cTn id="582" dur="1" fill="hold">
                                          <p:stCondLst>
                                            <p:cond delay="0"/>
                                          </p:stCondLst>
                                        </p:cTn>
                                        <p:tgtEl>
                                          <p:spTgt spid="596"/>
                                        </p:tgtEl>
                                        <p:attrNameLst>
                                          <p:attrName>style.visibility</p:attrName>
                                        </p:attrNameLst>
                                      </p:cBhvr>
                                      <p:to>
                                        <p:strVal val="visible"/>
                                      </p:to>
                                    </p:set>
                                    <p:animEffect transition="in" filter="wipe(left)">
                                      <p:cBhvr>
                                        <p:cTn id="583" dur="500"/>
                                        <p:tgtEl>
                                          <p:spTgt spid="596"/>
                                        </p:tgtEl>
                                      </p:cBhvr>
                                    </p:animEffect>
                                  </p:childTnLst>
                                </p:cTn>
                              </p:par>
                            </p:childTnLst>
                          </p:cTn>
                        </p:par>
                        <p:par>
                          <p:cTn id="584" fill="hold">
                            <p:stCondLst>
                              <p:cond delay="72500"/>
                            </p:stCondLst>
                            <p:childTnLst>
                              <p:par>
                                <p:cTn id="585" presetID="22" presetClass="entr" presetSubtype="8" fill="hold" nodeType="afterEffect">
                                  <p:stCondLst>
                                    <p:cond delay="0"/>
                                  </p:stCondLst>
                                  <p:childTnLst>
                                    <p:set>
                                      <p:cBhvr>
                                        <p:cTn id="586" dur="1" fill="hold">
                                          <p:stCondLst>
                                            <p:cond delay="0"/>
                                          </p:stCondLst>
                                        </p:cTn>
                                        <p:tgtEl>
                                          <p:spTgt spid="597"/>
                                        </p:tgtEl>
                                        <p:attrNameLst>
                                          <p:attrName>style.visibility</p:attrName>
                                        </p:attrNameLst>
                                      </p:cBhvr>
                                      <p:to>
                                        <p:strVal val="visible"/>
                                      </p:to>
                                    </p:set>
                                    <p:animEffect transition="in" filter="wipe(left)">
                                      <p:cBhvr>
                                        <p:cTn id="587" dur="500"/>
                                        <p:tgtEl>
                                          <p:spTgt spid="597"/>
                                        </p:tgtEl>
                                      </p:cBhvr>
                                    </p:animEffect>
                                  </p:childTnLst>
                                </p:cTn>
                              </p:par>
                            </p:childTnLst>
                          </p:cTn>
                        </p:par>
                        <p:par>
                          <p:cTn id="588" fill="hold">
                            <p:stCondLst>
                              <p:cond delay="73000"/>
                            </p:stCondLst>
                            <p:childTnLst>
                              <p:par>
                                <p:cTn id="589" presetID="22" presetClass="entr" presetSubtype="8" fill="hold" grpId="0" nodeType="afterEffect">
                                  <p:stCondLst>
                                    <p:cond delay="0"/>
                                  </p:stCondLst>
                                  <p:childTnLst>
                                    <p:set>
                                      <p:cBhvr>
                                        <p:cTn id="590" dur="1" fill="hold">
                                          <p:stCondLst>
                                            <p:cond delay="0"/>
                                          </p:stCondLst>
                                        </p:cTn>
                                        <p:tgtEl>
                                          <p:spTgt spid="598"/>
                                        </p:tgtEl>
                                        <p:attrNameLst>
                                          <p:attrName>style.visibility</p:attrName>
                                        </p:attrNameLst>
                                      </p:cBhvr>
                                      <p:to>
                                        <p:strVal val="visible"/>
                                      </p:to>
                                    </p:set>
                                    <p:animEffect transition="in" filter="wipe(left)">
                                      <p:cBhvr>
                                        <p:cTn id="591" dur="500"/>
                                        <p:tgtEl>
                                          <p:spTgt spid="598"/>
                                        </p:tgtEl>
                                      </p:cBhvr>
                                    </p:animEffect>
                                  </p:childTnLst>
                                </p:cTn>
                              </p:par>
                            </p:childTnLst>
                          </p:cTn>
                        </p:par>
                        <p:par>
                          <p:cTn id="592" fill="hold">
                            <p:stCondLst>
                              <p:cond delay="73500"/>
                            </p:stCondLst>
                            <p:childTnLst>
                              <p:par>
                                <p:cTn id="593" presetID="22" presetClass="entr" presetSubtype="8" fill="hold" nodeType="afterEffect">
                                  <p:stCondLst>
                                    <p:cond delay="0"/>
                                  </p:stCondLst>
                                  <p:childTnLst>
                                    <p:set>
                                      <p:cBhvr>
                                        <p:cTn id="594" dur="1" fill="hold">
                                          <p:stCondLst>
                                            <p:cond delay="0"/>
                                          </p:stCondLst>
                                        </p:cTn>
                                        <p:tgtEl>
                                          <p:spTgt spid="599"/>
                                        </p:tgtEl>
                                        <p:attrNameLst>
                                          <p:attrName>style.visibility</p:attrName>
                                        </p:attrNameLst>
                                      </p:cBhvr>
                                      <p:to>
                                        <p:strVal val="visible"/>
                                      </p:to>
                                    </p:set>
                                    <p:animEffect transition="in" filter="wipe(left)">
                                      <p:cBhvr>
                                        <p:cTn id="595" dur="500"/>
                                        <p:tgtEl>
                                          <p:spTgt spid="599"/>
                                        </p:tgtEl>
                                      </p:cBhvr>
                                    </p:animEffect>
                                  </p:childTnLst>
                                </p:cTn>
                              </p:par>
                            </p:childTnLst>
                          </p:cTn>
                        </p:par>
                        <p:par>
                          <p:cTn id="596" fill="hold">
                            <p:stCondLst>
                              <p:cond delay="74000"/>
                            </p:stCondLst>
                            <p:childTnLst>
                              <p:par>
                                <p:cTn id="597" presetID="22" presetClass="entr" presetSubtype="8" fill="hold" grpId="0" nodeType="afterEffect">
                                  <p:stCondLst>
                                    <p:cond delay="0"/>
                                  </p:stCondLst>
                                  <p:childTnLst>
                                    <p:set>
                                      <p:cBhvr>
                                        <p:cTn id="598" dur="1" fill="hold">
                                          <p:stCondLst>
                                            <p:cond delay="0"/>
                                          </p:stCondLst>
                                        </p:cTn>
                                        <p:tgtEl>
                                          <p:spTgt spid="600"/>
                                        </p:tgtEl>
                                        <p:attrNameLst>
                                          <p:attrName>style.visibility</p:attrName>
                                        </p:attrNameLst>
                                      </p:cBhvr>
                                      <p:to>
                                        <p:strVal val="visible"/>
                                      </p:to>
                                    </p:set>
                                    <p:animEffect transition="in" filter="wipe(left)">
                                      <p:cBhvr>
                                        <p:cTn id="599" dur="500"/>
                                        <p:tgtEl>
                                          <p:spTgt spid="600"/>
                                        </p:tgtEl>
                                      </p:cBhvr>
                                    </p:animEffect>
                                  </p:childTnLst>
                                </p:cTn>
                              </p:par>
                            </p:childTnLst>
                          </p:cTn>
                        </p:par>
                        <p:par>
                          <p:cTn id="600" fill="hold">
                            <p:stCondLst>
                              <p:cond delay="74500"/>
                            </p:stCondLst>
                            <p:childTnLst>
                              <p:par>
                                <p:cTn id="601" presetID="22" presetClass="entr" presetSubtype="8" fill="hold" nodeType="afterEffect">
                                  <p:stCondLst>
                                    <p:cond delay="0"/>
                                  </p:stCondLst>
                                  <p:childTnLst>
                                    <p:set>
                                      <p:cBhvr>
                                        <p:cTn id="602" dur="1" fill="hold">
                                          <p:stCondLst>
                                            <p:cond delay="0"/>
                                          </p:stCondLst>
                                        </p:cTn>
                                        <p:tgtEl>
                                          <p:spTgt spid="601"/>
                                        </p:tgtEl>
                                        <p:attrNameLst>
                                          <p:attrName>style.visibility</p:attrName>
                                        </p:attrNameLst>
                                      </p:cBhvr>
                                      <p:to>
                                        <p:strVal val="visible"/>
                                      </p:to>
                                    </p:set>
                                    <p:animEffect transition="in" filter="wipe(left)">
                                      <p:cBhvr>
                                        <p:cTn id="603" dur="500"/>
                                        <p:tgtEl>
                                          <p:spTgt spid="601"/>
                                        </p:tgtEl>
                                      </p:cBhvr>
                                    </p:animEffect>
                                  </p:childTnLst>
                                </p:cTn>
                              </p:par>
                            </p:childTnLst>
                          </p:cTn>
                        </p:par>
                        <p:par>
                          <p:cTn id="604" fill="hold">
                            <p:stCondLst>
                              <p:cond delay="75000"/>
                            </p:stCondLst>
                            <p:childTnLst>
                              <p:par>
                                <p:cTn id="605" presetID="22" presetClass="entr" presetSubtype="8" fill="hold" grpId="0" nodeType="afterEffect">
                                  <p:stCondLst>
                                    <p:cond delay="0"/>
                                  </p:stCondLst>
                                  <p:childTnLst>
                                    <p:set>
                                      <p:cBhvr>
                                        <p:cTn id="606" dur="1" fill="hold">
                                          <p:stCondLst>
                                            <p:cond delay="0"/>
                                          </p:stCondLst>
                                        </p:cTn>
                                        <p:tgtEl>
                                          <p:spTgt spid="602"/>
                                        </p:tgtEl>
                                        <p:attrNameLst>
                                          <p:attrName>style.visibility</p:attrName>
                                        </p:attrNameLst>
                                      </p:cBhvr>
                                      <p:to>
                                        <p:strVal val="visible"/>
                                      </p:to>
                                    </p:set>
                                    <p:animEffect transition="in" filter="wipe(left)">
                                      <p:cBhvr>
                                        <p:cTn id="607" dur="500"/>
                                        <p:tgtEl>
                                          <p:spTgt spid="602"/>
                                        </p:tgtEl>
                                      </p:cBhvr>
                                    </p:animEffect>
                                  </p:childTnLst>
                                </p:cTn>
                              </p:par>
                            </p:childTnLst>
                          </p:cTn>
                        </p:par>
                        <p:par>
                          <p:cTn id="608" fill="hold">
                            <p:stCondLst>
                              <p:cond delay="75500"/>
                            </p:stCondLst>
                            <p:childTnLst>
                              <p:par>
                                <p:cTn id="609" presetID="22" presetClass="entr" presetSubtype="8" fill="hold" nodeType="afterEffect">
                                  <p:stCondLst>
                                    <p:cond delay="0"/>
                                  </p:stCondLst>
                                  <p:childTnLst>
                                    <p:set>
                                      <p:cBhvr>
                                        <p:cTn id="610" dur="1" fill="hold">
                                          <p:stCondLst>
                                            <p:cond delay="0"/>
                                          </p:stCondLst>
                                        </p:cTn>
                                        <p:tgtEl>
                                          <p:spTgt spid="603"/>
                                        </p:tgtEl>
                                        <p:attrNameLst>
                                          <p:attrName>style.visibility</p:attrName>
                                        </p:attrNameLst>
                                      </p:cBhvr>
                                      <p:to>
                                        <p:strVal val="visible"/>
                                      </p:to>
                                    </p:set>
                                    <p:animEffect transition="in" filter="wipe(left)">
                                      <p:cBhvr>
                                        <p:cTn id="611" dur="500"/>
                                        <p:tgtEl>
                                          <p:spTgt spid="603"/>
                                        </p:tgtEl>
                                      </p:cBhvr>
                                    </p:animEffect>
                                  </p:childTnLst>
                                </p:cTn>
                              </p:par>
                            </p:childTnLst>
                          </p:cTn>
                        </p:par>
                        <p:par>
                          <p:cTn id="612" fill="hold">
                            <p:stCondLst>
                              <p:cond delay="76000"/>
                            </p:stCondLst>
                            <p:childTnLst>
                              <p:par>
                                <p:cTn id="613" presetID="22" presetClass="entr" presetSubtype="8" fill="hold" grpId="0" nodeType="afterEffect">
                                  <p:stCondLst>
                                    <p:cond delay="0"/>
                                  </p:stCondLst>
                                  <p:childTnLst>
                                    <p:set>
                                      <p:cBhvr>
                                        <p:cTn id="614" dur="1" fill="hold">
                                          <p:stCondLst>
                                            <p:cond delay="0"/>
                                          </p:stCondLst>
                                        </p:cTn>
                                        <p:tgtEl>
                                          <p:spTgt spid="604"/>
                                        </p:tgtEl>
                                        <p:attrNameLst>
                                          <p:attrName>style.visibility</p:attrName>
                                        </p:attrNameLst>
                                      </p:cBhvr>
                                      <p:to>
                                        <p:strVal val="visible"/>
                                      </p:to>
                                    </p:set>
                                    <p:animEffect transition="in" filter="wipe(left)">
                                      <p:cBhvr>
                                        <p:cTn id="615" dur="500"/>
                                        <p:tgtEl>
                                          <p:spTgt spid="604"/>
                                        </p:tgtEl>
                                      </p:cBhvr>
                                    </p:animEffect>
                                  </p:childTnLst>
                                </p:cTn>
                              </p:par>
                            </p:childTnLst>
                          </p:cTn>
                        </p:par>
                        <p:par>
                          <p:cTn id="616" fill="hold">
                            <p:stCondLst>
                              <p:cond delay="76500"/>
                            </p:stCondLst>
                            <p:childTnLst>
                              <p:par>
                                <p:cTn id="617" presetID="22" presetClass="entr" presetSubtype="8" fill="hold" nodeType="afterEffect">
                                  <p:stCondLst>
                                    <p:cond delay="0"/>
                                  </p:stCondLst>
                                  <p:childTnLst>
                                    <p:set>
                                      <p:cBhvr>
                                        <p:cTn id="618" dur="1" fill="hold">
                                          <p:stCondLst>
                                            <p:cond delay="0"/>
                                          </p:stCondLst>
                                        </p:cTn>
                                        <p:tgtEl>
                                          <p:spTgt spid="605"/>
                                        </p:tgtEl>
                                        <p:attrNameLst>
                                          <p:attrName>style.visibility</p:attrName>
                                        </p:attrNameLst>
                                      </p:cBhvr>
                                      <p:to>
                                        <p:strVal val="visible"/>
                                      </p:to>
                                    </p:set>
                                    <p:animEffect transition="in" filter="wipe(left)">
                                      <p:cBhvr>
                                        <p:cTn id="619" dur="500"/>
                                        <p:tgtEl>
                                          <p:spTgt spid="605"/>
                                        </p:tgtEl>
                                      </p:cBhvr>
                                    </p:animEffect>
                                  </p:childTnLst>
                                </p:cTn>
                              </p:par>
                            </p:childTnLst>
                          </p:cTn>
                        </p:par>
                        <p:par>
                          <p:cTn id="620" fill="hold">
                            <p:stCondLst>
                              <p:cond delay="77000"/>
                            </p:stCondLst>
                            <p:childTnLst>
                              <p:par>
                                <p:cTn id="621" presetID="22" presetClass="entr" presetSubtype="8" fill="hold" grpId="0" nodeType="afterEffect">
                                  <p:stCondLst>
                                    <p:cond delay="0"/>
                                  </p:stCondLst>
                                  <p:childTnLst>
                                    <p:set>
                                      <p:cBhvr>
                                        <p:cTn id="622" dur="1" fill="hold">
                                          <p:stCondLst>
                                            <p:cond delay="0"/>
                                          </p:stCondLst>
                                        </p:cTn>
                                        <p:tgtEl>
                                          <p:spTgt spid="606"/>
                                        </p:tgtEl>
                                        <p:attrNameLst>
                                          <p:attrName>style.visibility</p:attrName>
                                        </p:attrNameLst>
                                      </p:cBhvr>
                                      <p:to>
                                        <p:strVal val="visible"/>
                                      </p:to>
                                    </p:set>
                                    <p:animEffect transition="in" filter="wipe(left)">
                                      <p:cBhvr>
                                        <p:cTn id="623" dur="500"/>
                                        <p:tgtEl>
                                          <p:spTgt spid="606"/>
                                        </p:tgtEl>
                                      </p:cBhvr>
                                    </p:animEffect>
                                  </p:childTnLst>
                                </p:cTn>
                              </p:par>
                            </p:childTnLst>
                          </p:cTn>
                        </p:par>
                        <p:par>
                          <p:cTn id="624" fill="hold">
                            <p:stCondLst>
                              <p:cond delay="77500"/>
                            </p:stCondLst>
                            <p:childTnLst>
                              <p:par>
                                <p:cTn id="625" presetID="22" presetClass="entr" presetSubtype="8" fill="hold" nodeType="afterEffect">
                                  <p:stCondLst>
                                    <p:cond delay="0"/>
                                  </p:stCondLst>
                                  <p:childTnLst>
                                    <p:set>
                                      <p:cBhvr>
                                        <p:cTn id="626" dur="1" fill="hold">
                                          <p:stCondLst>
                                            <p:cond delay="0"/>
                                          </p:stCondLst>
                                        </p:cTn>
                                        <p:tgtEl>
                                          <p:spTgt spid="607"/>
                                        </p:tgtEl>
                                        <p:attrNameLst>
                                          <p:attrName>style.visibility</p:attrName>
                                        </p:attrNameLst>
                                      </p:cBhvr>
                                      <p:to>
                                        <p:strVal val="visible"/>
                                      </p:to>
                                    </p:set>
                                    <p:animEffect transition="in" filter="wipe(left)">
                                      <p:cBhvr>
                                        <p:cTn id="627" dur="500"/>
                                        <p:tgtEl>
                                          <p:spTgt spid="607"/>
                                        </p:tgtEl>
                                      </p:cBhvr>
                                    </p:animEffect>
                                  </p:childTnLst>
                                </p:cTn>
                              </p:par>
                            </p:childTnLst>
                          </p:cTn>
                        </p:par>
                        <p:par>
                          <p:cTn id="628" fill="hold">
                            <p:stCondLst>
                              <p:cond delay="78000"/>
                            </p:stCondLst>
                            <p:childTnLst>
                              <p:par>
                                <p:cTn id="629" presetID="22" presetClass="entr" presetSubtype="8" fill="hold" grpId="0" nodeType="afterEffect">
                                  <p:stCondLst>
                                    <p:cond delay="0"/>
                                  </p:stCondLst>
                                  <p:childTnLst>
                                    <p:set>
                                      <p:cBhvr>
                                        <p:cTn id="630" dur="1" fill="hold">
                                          <p:stCondLst>
                                            <p:cond delay="0"/>
                                          </p:stCondLst>
                                        </p:cTn>
                                        <p:tgtEl>
                                          <p:spTgt spid="608"/>
                                        </p:tgtEl>
                                        <p:attrNameLst>
                                          <p:attrName>style.visibility</p:attrName>
                                        </p:attrNameLst>
                                      </p:cBhvr>
                                      <p:to>
                                        <p:strVal val="visible"/>
                                      </p:to>
                                    </p:set>
                                    <p:animEffect transition="in" filter="wipe(left)">
                                      <p:cBhvr>
                                        <p:cTn id="631" dur="500"/>
                                        <p:tgtEl>
                                          <p:spTgt spid="608"/>
                                        </p:tgtEl>
                                      </p:cBhvr>
                                    </p:animEffect>
                                  </p:childTnLst>
                                </p:cTn>
                              </p:par>
                            </p:childTnLst>
                          </p:cTn>
                        </p:par>
                        <p:par>
                          <p:cTn id="632" fill="hold">
                            <p:stCondLst>
                              <p:cond delay="78500"/>
                            </p:stCondLst>
                            <p:childTnLst>
                              <p:par>
                                <p:cTn id="633" presetID="22" presetClass="entr" presetSubtype="8" fill="hold" nodeType="afterEffect">
                                  <p:stCondLst>
                                    <p:cond delay="0"/>
                                  </p:stCondLst>
                                  <p:childTnLst>
                                    <p:set>
                                      <p:cBhvr>
                                        <p:cTn id="634" dur="1" fill="hold">
                                          <p:stCondLst>
                                            <p:cond delay="0"/>
                                          </p:stCondLst>
                                        </p:cTn>
                                        <p:tgtEl>
                                          <p:spTgt spid="609"/>
                                        </p:tgtEl>
                                        <p:attrNameLst>
                                          <p:attrName>style.visibility</p:attrName>
                                        </p:attrNameLst>
                                      </p:cBhvr>
                                      <p:to>
                                        <p:strVal val="visible"/>
                                      </p:to>
                                    </p:set>
                                    <p:animEffect transition="in" filter="wipe(left)">
                                      <p:cBhvr>
                                        <p:cTn id="635" dur="500"/>
                                        <p:tgtEl>
                                          <p:spTgt spid="609"/>
                                        </p:tgtEl>
                                      </p:cBhvr>
                                    </p:animEffect>
                                  </p:childTnLst>
                                </p:cTn>
                              </p:par>
                            </p:childTnLst>
                          </p:cTn>
                        </p:par>
                        <p:par>
                          <p:cTn id="636" fill="hold">
                            <p:stCondLst>
                              <p:cond delay="79000"/>
                            </p:stCondLst>
                            <p:childTnLst>
                              <p:par>
                                <p:cTn id="637" presetID="22" presetClass="entr" presetSubtype="8" fill="hold" grpId="0" nodeType="afterEffect">
                                  <p:stCondLst>
                                    <p:cond delay="0"/>
                                  </p:stCondLst>
                                  <p:childTnLst>
                                    <p:set>
                                      <p:cBhvr>
                                        <p:cTn id="638" dur="1" fill="hold">
                                          <p:stCondLst>
                                            <p:cond delay="0"/>
                                          </p:stCondLst>
                                        </p:cTn>
                                        <p:tgtEl>
                                          <p:spTgt spid="610"/>
                                        </p:tgtEl>
                                        <p:attrNameLst>
                                          <p:attrName>style.visibility</p:attrName>
                                        </p:attrNameLst>
                                      </p:cBhvr>
                                      <p:to>
                                        <p:strVal val="visible"/>
                                      </p:to>
                                    </p:set>
                                    <p:animEffect transition="in" filter="wipe(left)">
                                      <p:cBhvr>
                                        <p:cTn id="639" dur="500"/>
                                        <p:tgtEl>
                                          <p:spTgt spid="610"/>
                                        </p:tgtEl>
                                      </p:cBhvr>
                                    </p:animEffect>
                                  </p:childTnLst>
                                </p:cTn>
                              </p:par>
                            </p:childTnLst>
                          </p:cTn>
                        </p:par>
                        <p:par>
                          <p:cTn id="640" fill="hold">
                            <p:stCondLst>
                              <p:cond delay="79500"/>
                            </p:stCondLst>
                            <p:childTnLst>
                              <p:par>
                                <p:cTn id="641" presetID="22" presetClass="entr" presetSubtype="8" fill="hold" nodeType="afterEffect">
                                  <p:stCondLst>
                                    <p:cond delay="0"/>
                                  </p:stCondLst>
                                  <p:childTnLst>
                                    <p:set>
                                      <p:cBhvr>
                                        <p:cTn id="642" dur="1" fill="hold">
                                          <p:stCondLst>
                                            <p:cond delay="0"/>
                                          </p:stCondLst>
                                        </p:cTn>
                                        <p:tgtEl>
                                          <p:spTgt spid="611"/>
                                        </p:tgtEl>
                                        <p:attrNameLst>
                                          <p:attrName>style.visibility</p:attrName>
                                        </p:attrNameLst>
                                      </p:cBhvr>
                                      <p:to>
                                        <p:strVal val="visible"/>
                                      </p:to>
                                    </p:set>
                                    <p:animEffect transition="in" filter="wipe(left)">
                                      <p:cBhvr>
                                        <p:cTn id="643" dur="500"/>
                                        <p:tgtEl>
                                          <p:spTgt spid="611"/>
                                        </p:tgtEl>
                                      </p:cBhvr>
                                    </p:animEffect>
                                  </p:childTnLst>
                                </p:cTn>
                              </p:par>
                            </p:childTnLst>
                          </p:cTn>
                        </p:par>
                        <p:par>
                          <p:cTn id="644" fill="hold">
                            <p:stCondLst>
                              <p:cond delay="80000"/>
                            </p:stCondLst>
                            <p:childTnLst>
                              <p:par>
                                <p:cTn id="645" presetID="22" presetClass="entr" presetSubtype="8" fill="hold" nodeType="afterEffect">
                                  <p:stCondLst>
                                    <p:cond delay="0"/>
                                  </p:stCondLst>
                                  <p:childTnLst>
                                    <p:set>
                                      <p:cBhvr>
                                        <p:cTn id="646" dur="1" fill="hold">
                                          <p:stCondLst>
                                            <p:cond delay="0"/>
                                          </p:stCondLst>
                                        </p:cTn>
                                        <p:tgtEl>
                                          <p:spTgt spid="613"/>
                                        </p:tgtEl>
                                        <p:attrNameLst>
                                          <p:attrName>style.visibility</p:attrName>
                                        </p:attrNameLst>
                                      </p:cBhvr>
                                      <p:to>
                                        <p:strVal val="visible"/>
                                      </p:to>
                                    </p:set>
                                    <p:animEffect transition="in" filter="wipe(left)">
                                      <p:cBhvr>
                                        <p:cTn id="647" dur="500"/>
                                        <p:tgtEl>
                                          <p:spTgt spid="613"/>
                                        </p:tgtEl>
                                      </p:cBhvr>
                                    </p:animEffect>
                                  </p:childTnLst>
                                </p:cTn>
                              </p:par>
                            </p:childTnLst>
                          </p:cTn>
                        </p:par>
                        <p:par>
                          <p:cTn id="648" fill="hold">
                            <p:stCondLst>
                              <p:cond delay="80500"/>
                            </p:stCondLst>
                            <p:childTnLst>
                              <p:par>
                                <p:cTn id="649" presetID="22" presetClass="entr" presetSubtype="8" fill="hold" grpId="0" nodeType="afterEffect">
                                  <p:stCondLst>
                                    <p:cond delay="0"/>
                                  </p:stCondLst>
                                  <p:childTnLst>
                                    <p:set>
                                      <p:cBhvr>
                                        <p:cTn id="650" dur="1" fill="hold">
                                          <p:stCondLst>
                                            <p:cond delay="0"/>
                                          </p:stCondLst>
                                        </p:cTn>
                                        <p:tgtEl>
                                          <p:spTgt spid="612"/>
                                        </p:tgtEl>
                                        <p:attrNameLst>
                                          <p:attrName>style.visibility</p:attrName>
                                        </p:attrNameLst>
                                      </p:cBhvr>
                                      <p:to>
                                        <p:strVal val="visible"/>
                                      </p:to>
                                    </p:set>
                                    <p:animEffect transition="in" filter="wipe(left)">
                                      <p:cBhvr>
                                        <p:cTn id="651" dur="500"/>
                                        <p:tgtEl>
                                          <p:spTgt spid="612"/>
                                        </p:tgtEl>
                                      </p:cBhvr>
                                    </p:animEffect>
                                  </p:childTnLst>
                                </p:cTn>
                              </p:par>
                            </p:childTnLst>
                          </p:cTn>
                        </p:par>
                        <p:par>
                          <p:cTn id="652" fill="hold">
                            <p:stCondLst>
                              <p:cond delay="81000"/>
                            </p:stCondLst>
                            <p:childTnLst>
                              <p:par>
                                <p:cTn id="653" presetID="22" presetClass="entr" presetSubtype="8" fill="hold" nodeType="afterEffect">
                                  <p:stCondLst>
                                    <p:cond delay="0"/>
                                  </p:stCondLst>
                                  <p:childTnLst>
                                    <p:set>
                                      <p:cBhvr>
                                        <p:cTn id="654" dur="1" fill="hold">
                                          <p:stCondLst>
                                            <p:cond delay="0"/>
                                          </p:stCondLst>
                                        </p:cTn>
                                        <p:tgtEl>
                                          <p:spTgt spid="614"/>
                                        </p:tgtEl>
                                        <p:attrNameLst>
                                          <p:attrName>style.visibility</p:attrName>
                                        </p:attrNameLst>
                                      </p:cBhvr>
                                      <p:to>
                                        <p:strVal val="visible"/>
                                      </p:to>
                                    </p:set>
                                    <p:animEffect transition="in" filter="wipe(left)">
                                      <p:cBhvr>
                                        <p:cTn id="655" dur="500"/>
                                        <p:tgtEl>
                                          <p:spTgt spid="614"/>
                                        </p:tgtEl>
                                      </p:cBhvr>
                                    </p:animEffect>
                                  </p:childTnLst>
                                </p:cTn>
                              </p:par>
                            </p:childTnLst>
                          </p:cTn>
                        </p:par>
                        <p:par>
                          <p:cTn id="656" fill="hold">
                            <p:stCondLst>
                              <p:cond delay="81500"/>
                            </p:stCondLst>
                            <p:childTnLst>
                              <p:par>
                                <p:cTn id="657" presetID="22" presetClass="entr" presetSubtype="8" fill="hold" nodeType="afterEffect">
                                  <p:stCondLst>
                                    <p:cond delay="0"/>
                                  </p:stCondLst>
                                  <p:childTnLst>
                                    <p:set>
                                      <p:cBhvr>
                                        <p:cTn id="658" dur="1" fill="hold">
                                          <p:stCondLst>
                                            <p:cond delay="0"/>
                                          </p:stCondLst>
                                        </p:cTn>
                                        <p:tgtEl>
                                          <p:spTgt spid="617"/>
                                        </p:tgtEl>
                                        <p:attrNameLst>
                                          <p:attrName>style.visibility</p:attrName>
                                        </p:attrNameLst>
                                      </p:cBhvr>
                                      <p:to>
                                        <p:strVal val="visible"/>
                                      </p:to>
                                    </p:set>
                                    <p:animEffect transition="in" filter="wipe(left)">
                                      <p:cBhvr>
                                        <p:cTn id="659" dur="500"/>
                                        <p:tgtEl>
                                          <p:spTgt spid="617"/>
                                        </p:tgtEl>
                                      </p:cBhvr>
                                    </p:animEffect>
                                  </p:childTnLst>
                                </p:cTn>
                              </p:par>
                            </p:childTnLst>
                          </p:cTn>
                        </p:par>
                        <p:par>
                          <p:cTn id="660" fill="hold">
                            <p:stCondLst>
                              <p:cond delay="82000"/>
                            </p:stCondLst>
                            <p:childTnLst>
                              <p:par>
                                <p:cTn id="661" presetID="22" presetClass="entr" presetSubtype="8" fill="hold" grpId="0" nodeType="afterEffect">
                                  <p:stCondLst>
                                    <p:cond delay="0"/>
                                  </p:stCondLst>
                                  <p:childTnLst>
                                    <p:set>
                                      <p:cBhvr>
                                        <p:cTn id="662" dur="1" fill="hold">
                                          <p:stCondLst>
                                            <p:cond delay="0"/>
                                          </p:stCondLst>
                                        </p:cTn>
                                        <p:tgtEl>
                                          <p:spTgt spid="623"/>
                                        </p:tgtEl>
                                        <p:attrNameLst>
                                          <p:attrName>style.visibility</p:attrName>
                                        </p:attrNameLst>
                                      </p:cBhvr>
                                      <p:to>
                                        <p:strVal val="visible"/>
                                      </p:to>
                                    </p:set>
                                    <p:animEffect transition="in" filter="wipe(left)">
                                      <p:cBhvr>
                                        <p:cTn id="663" dur="500"/>
                                        <p:tgtEl>
                                          <p:spTgt spid="623"/>
                                        </p:tgtEl>
                                      </p:cBhvr>
                                    </p:animEffect>
                                  </p:childTnLst>
                                </p:cTn>
                              </p:par>
                            </p:childTnLst>
                          </p:cTn>
                        </p:par>
                        <p:par>
                          <p:cTn id="664" fill="hold">
                            <p:stCondLst>
                              <p:cond delay="82500"/>
                            </p:stCondLst>
                            <p:childTnLst>
                              <p:par>
                                <p:cTn id="665" presetID="22" presetClass="entr" presetSubtype="8" fill="hold" grpId="0" nodeType="afterEffect">
                                  <p:stCondLst>
                                    <p:cond delay="0"/>
                                  </p:stCondLst>
                                  <p:childTnLst>
                                    <p:set>
                                      <p:cBhvr>
                                        <p:cTn id="666" dur="1" fill="hold">
                                          <p:stCondLst>
                                            <p:cond delay="0"/>
                                          </p:stCondLst>
                                        </p:cTn>
                                        <p:tgtEl>
                                          <p:spTgt spid="624"/>
                                        </p:tgtEl>
                                        <p:attrNameLst>
                                          <p:attrName>style.visibility</p:attrName>
                                        </p:attrNameLst>
                                      </p:cBhvr>
                                      <p:to>
                                        <p:strVal val="visible"/>
                                      </p:to>
                                    </p:set>
                                    <p:animEffect transition="in" filter="wipe(left)">
                                      <p:cBhvr>
                                        <p:cTn id="667" dur="500"/>
                                        <p:tgtEl>
                                          <p:spTgt spid="624"/>
                                        </p:tgtEl>
                                      </p:cBhvr>
                                    </p:animEffect>
                                  </p:childTnLst>
                                </p:cTn>
                              </p:par>
                            </p:childTnLst>
                          </p:cTn>
                        </p:par>
                        <p:par>
                          <p:cTn id="668" fill="hold">
                            <p:stCondLst>
                              <p:cond delay="83000"/>
                            </p:stCondLst>
                            <p:childTnLst>
                              <p:par>
                                <p:cTn id="669" presetID="22" presetClass="entr" presetSubtype="8" fill="hold" nodeType="afterEffect">
                                  <p:stCondLst>
                                    <p:cond delay="0"/>
                                  </p:stCondLst>
                                  <p:childTnLst>
                                    <p:set>
                                      <p:cBhvr>
                                        <p:cTn id="670" dur="1" fill="hold">
                                          <p:stCondLst>
                                            <p:cond delay="0"/>
                                          </p:stCondLst>
                                        </p:cTn>
                                        <p:tgtEl>
                                          <p:spTgt spid="626"/>
                                        </p:tgtEl>
                                        <p:attrNameLst>
                                          <p:attrName>style.visibility</p:attrName>
                                        </p:attrNameLst>
                                      </p:cBhvr>
                                      <p:to>
                                        <p:strVal val="visible"/>
                                      </p:to>
                                    </p:set>
                                    <p:animEffect transition="in" filter="wipe(left)">
                                      <p:cBhvr>
                                        <p:cTn id="671" dur="500"/>
                                        <p:tgtEl>
                                          <p:spTgt spid="626"/>
                                        </p:tgtEl>
                                      </p:cBhvr>
                                    </p:animEffect>
                                  </p:childTnLst>
                                </p:cTn>
                              </p:par>
                            </p:childTnLst>
                          </p:cTn>
                        </p:par>
                        <p:par>
                          <p:cTn id="672" fill="hold">
                            <p:stCondLst>
                              <p:cond delay="83500"/>
                            </p:stCondLst>
                            <p:childTnLst>
                              <p:par>
                                <p:cTn id="673" presetID="22" presetClass="entr" presetSubtype="8" fill="hold" grpId="0" nodeType="afterEffect">
                                  <p:stCondLst>
                                    <p:cond delay="0"/>
                                  </p:stCondLst>
                                  <p:childTnLst>
                                    <p:set>
                                      <p:cBhvr>
                                        <p:cTn id="674" dur="1" fill="hold">
                                          <p:stCondLst>
                                            <p:cond delay="0"/>
                                          </p:stCondLst>
                                        </p:cTn>
                                        <p:tgtEl>
                                          <p:spTgt spid="625"/>
                                        </p:tgtEl>
                                        <p:attrNameLst>
                                          <p:attrName>style.visibility</p:attrName>
                                        </p:attrNameLst>
                                      </p:cBhvr>
                                      <p:to>
                                        <p:strVal val="visible"/>
                                      </p:to>
                                    </p:set>
                                    <p:animEffect transition="in" filter="wipe(left)">
                                      <p:cBhvr>
                                        <p:cTn id="675" dur="500"/>
                                        <p:tgtEl>
                                          <p:spTgt spid="625"/>
                                        </p:tgtEl>
                                      </p:cBhvr>
                                    </p:animEffect>
                                  </p:childTnLst>
                                </p:cTn>
                              </p:par>
                            </p:childTnLst>
                          </p:cTn>
                        </p:par>
                        <p:par>
                          <p:cTn id="676" fill="hold">
                            <p:stCondLst>
                              <p:cond delay="84000"/>
                            </p:stCondLst>
                            <p:childTnLst>
                              <p:par>
                                <p:cTn id="677" presetID="22" presetClass="entr" presetSubtype="8" fill="hold" nodeType="afterEffect">
                                  <p:stCondLst>
                                    <p:cond delay="0"/>
                                  </p:stCondLst>
                                  <p:childTnLst>
                                    <p:set>
                                      <p:cBhvr>
                                        <p:cTn id="678" dur="1" fill="hold">
                                          <p:stCondLst>
                                            <p:cond delay="0"/>
                                          </p:stCondLst>
                                        </p:cTn>
                                        <p:tgtEl>
                                          <p:spTgt spid="628"/>
                                        </p:tgtEl>
                                        <p:attrNameLst>
                                          <p:attrName>style.visibility</p:attrName>
                                        </p:attrNameLst>
                                      </p:cBhvr>
                                      <p:to>
                                        <p:strVal val="visible"/>
                                      </p:to>
                                    </p:set>
                                    <p:animEffect transition="in" filter="wipe(left)">
                                      <p:cBhvr>
                                        <p:cTn id="679" dur="500"/>
                                        <p:tgtEl>
                                          <p:spTgt spid="628"/>
                                        </p:tgtEl>
                                      </p:cBhvr>
                                    </p:animEffect>
                                  </p:childTnLst>
                                </p:cTn>
                              </p:par>
                            </p:childTnLst>
                          </p:cTn>
                        </p:par>
                        <p:par>
                          <p:cTn id="680" fill="hold">
                            <p:stCondLst>
                              <p:cond delay="84500"/>
                            </p:stCondLst>
                            <p:childTnLst>
                              <p:par>
                                <p:cTn id="681" presetID="22" presetClass="entr" presetSubtype="8" fill="hold" grpId="0" nodeType="afterEffect">
                                  <p:stCondLst>
                                    <p:cond delay="0"/>
                                  </p:stCondLst>
                                  <p:childTnLst>
                                    <p:set>
                                      <p:cBhvr>
                                        <p:cTn id="682" dur="1" fill="hold">
                                          <p:stCondLst>
                                            <p:cond delay="0"/>
                                          </p:stCondLst>
                                        </p:cTn>
                                        <p:tgtEl>
                                          <p:spTgt spid="627"/>
                                        </p:tgtEl>
                                        <p:attrNameLst>
                                          <p:attrName>style.visibility</p:attrName>
                                        </p:attrNameLst>
                                      </p:cBhvr>
                                      <p:to>
                                        <p:strVal val="visible"/>
                                      </p:to>
                                    </p:set>
                                    <p:animEffect transition="in" filter="wipe(left)">
                                      <p:cBhvr>
                                        <p:cTn id="683" dur="500"/>
                                        <p:tgtEl>
                                          <p:spTgt spid="627"/>
                                        </p:tgtEl>
                                      </p:cBhvr>
                                    </p:animEffect>
                                  </p:childTnLst>
                                </p:cTn>
                              </p:par>
                            </p:childTnLst>
                          </p:cTn>
                        </p:par>
                        <p:par>
                          <p:cTn id="684" fill="hold">
                            <p:stCondLst>
                              <p:cond delay="85000"/>
                            </p:stCondLst>
                            <p:childTnLst>
                              <p:par>
                                <p:cTn id="685" presetID="22" presetClass="entr" presetSubtype="8" fill="hold" nodeType="afterEffect">
                                  <p:stCondLst>
                                    <p:cond delay="0"/>
                                  </p:stCondLst>
                                  <p:childTnLst>
                                    <p:set>
                                      <p:cBhvr>
                                        <p:cTn id="686" dur="1" fill="hold">
                                          <p:stCondLst>
                                            <p:cond delay="0"/>
                                          </p:stCondLst>
                                        </p:cTn>
                                        <p:tgtEl>
                                          <p:spTgt spid="629"/>
                                        </p:tgtEl>
                                        <p:attrNameLst>
                                          <p:attrName>style.visibility</p:attrName>
                                        </p:attrNameLst>
                                      </p:cBhvr>
                                      <p:to>
                                        <p:strVal val="visible"/>
                                      </p:to>
                                    </p:set>
                                    <p:animEffect transition="in" filter="wipe(left)">
                                      <p:cBhvr>
                                        <p:cTn id="687" dur="500"/>
                                        <p:tgtEl>
                                          <p:spTgt spid="629"/>
                                        </p:tgtEl>
                                      </p:cBhvr>
                                    </p:animEffect>
                                  </p:childTnLst>
                                </p:cTn>
                              </p:par>
                            </p:childTnLst>
                          </p:cTn>
                        </p:par>
                        <p:par>
                          <p:cTn id="688" fill="hold">
                            <p:stCondLst>
                              <p:cond delay="85500"/>
                            </p:stCondLst>
                            <p:childTnLst>
                              <p:par>
                                <p:cTn id="689" presetID="22" presetClass="entr" presetSubtype="8" fill="hold" grpId="0" nodeType="afterEffect">
                                  <p:stCondLst>
                                    <p:cond delay="0"/>
                                  </p:stCondLst>
                                  <p:childTnLst>
                                    <p:set>
                                      <p:cBhvr>
                                        <p:cTn id="690" dur="1" fill="hold">
                                          <p:stCondLst>
                                            <p:cond delay="0"/>
                                          </p:stCondLst>
                                        </p:cTn>
                                        <p:tgtEl>
                                          <p:spTgt spid="630"/>
                                        </p:tgtEl>
                                        <p:attrNameLst>
                                          <p:attrName>style.visibility</p:attrName>
                                        </p:attrNameLst>
                                      </p:cBhvr>
                                      <p:to>
                                        <p:strVal val="visible"/>
                                      </p:to>
                                    </p:set>
                                    <p:animEffect transition="in" filter="wipe(left)">
                                      <p:cBhvr>
                                        <p:cTn id="691" dur="500"/>
                                        <p:tgtEl>
                                          <p:spTgt spid="630"/>
                                        </p:tgtEl>
                                      </p:cBhvr>
                                    </p:animEffect>
                                  </p:childTnLst>
                                </p:cTn>
                              </p:par>
                            </p:childTnLst>
                          </p:cTn>
                        </p:par>
                        <p:par>
                          <p:cTn id="692" fill="hold">
                            <p:stCondLst>
                              <p:cond delay="86000"/>
                            </p:stCondLst>
                            <p:childTnLst>
                              <p:par>
                                <p:cTn id="693" presetID="22" presetClass="entr" presetSubtype="8" fill="hold" nodeType="afterEffect">
                                  <p:stCondLst>
                                    <p:cond delay="0"/>
                                  </p:stCondLst>
                                  <p:childTnLst>
                                    <p:set>
                                      <p:cBhvr>
                                        <p:cTn id="694" dur="1" fill="hold">
                                          <p:stCondLst>
                                            <p:cond delay="0"/>
                                          </p:stCondLst>
                                        </p:cTn>
                                        <p:tgtEl>
                                          <p:spTgt spid="632"/>
                                        </p:tgtEl>
                                        <p:attrNameLst>
                                          <p:attrName>style.visibility</p:attrName>
                                        </p:attrNameLst>
                                      </p:cBhvr>
                                      <p:to>
                                        <p:strVal val="visible"/>
                                      </p:to>
                                    </p:set>
                                    <p:animEffect transition="in" filter="wipe(left)">
                                      <p:cBhvr>
                                        <p:cTn id="695" dur="500"/>
                                        <p:tgtEl>
                                          <p:spTgt spid="632"/>
                                        </p:tgtEl>
                                      </p:cBhvr>
                                    </p:animEffect>
                                  </p:childTnLst>
                                </p:cTn>
                              </p:par>
                            </p:childTnLst>
                          </p:cTn>
                        </p:par>
                        <p:par>
                          <p:cTn id="696" fill="hold">
                            <p:stCondLst>
                              <p:cond delay="86500"/>
                            </p:stCondLst>
                            <p:childTnLst>
                              <p:par>
                                <p:cTn id="697" presetID="22" presetClass="entr" presetSubtype="8" fill="hold" grpId="0" nodeType="afterEffect">
                                  <p:stCondLst>
                                    <p:cond delay="0"/>
                                  </p:stCondLst>
                                  <p:childTnLst>
                                    <p:set>
                                      <p:cBhvr>
                                        <p:cTn id="698" dur="1" fill="hold">
                                          <p:stCondLst>
                                            <p:cond delay="0"/>
                                          </p:stCondLst>
                                        </p:cTn>
                                        <p:tgtEl>
                                          <p:spTgt spid="631"/>
                                        </p:tgtEl>
                                        <p:attrNameLst>
                                          <p:attrName>style.visibility</p:attrName>
                                        </p:attrNameLst>
                                      </p:cBhvr>
                                      <p:to>
                                        <p:strVal val="visible"/>
                                      </p:to>
                                    </p:set>
                                    <p:animEffect transition="in" filter="wipe(left)">
                                      <p:cBhvr>
                                        <p:cTn id="699" dur="500"/>
                                        <p:tgtEl>
                                          <p:spTgt spid="631"/>
                                        </p:tgtEl>
                                      </p:cBhvr>
                                    </p:animEffect>
                                  </p:childTnLst>
                                </p:cTn>
                              </p:par>
                            </p:childTnLst>
                          </p:cTn>
                        </p:par>
                        <p:par>
                          <p:cTn id="700" fill="hold">
                            <p:stCondLst>
                              <p:cond delay="87000"/>
                            </p:stCondLst>
                            <p:childTnLst>
                              <p:par>
                                <p:cTn id="701" presetID="22" presetClass="entr" presetSubtype="8" fill="hold" nodeType="afterEffect">
                                  <p:stCondLst>
                                    <p:cond delay="0"/>
                                  </p:stCondLst>
                                  <p:childTnLst>
                                    <p:set>
                                      <p:cBhvr>
                                        <p:cTn id="702" dur="1" fill="hold">
                                          <p:stCondLst>
                                            <p:cond delay="0"/>
                                          </p:stCondLst>
                                        </p:cTn>
                                        <p:tgtEl>
                                          <p:spTgt spid="634"/>
                                        </p:tgtEl>
                                        <p:attrNameLst>
                                          <p:attrName>style.visibility</p:attrName>
                                        </p:attrNameLst>
                                      </p:cBhvr>
                                      <p:to>
                                        <p:strVal val="visible"/>
                                      </p:to>
                                    </p:set>
                                    <p:animEffect transition="in" filter="wipe(left)">
                                      <p:cBhvr>
                                        <p:cTn id="703" dur="500"/>
                                        <p:tgtEl>
                                          <p:spTgt spid="634"/>
                                        </p:tgtEl>
                                      </p:cBhvr>
                                    </p:animEffect>
                                  </p:childTnLst>
                                </p:cTn>
                              </p:par>
                            </p:childTnLst>
                          </p:cTn>
                        </p:par>
                        <p:par>
                          <p:cTn id="704" fill="hold">
                            <p:stCondLst>
                              <p:cond delay="87500"/>
                            </p:stCondLst>
                            <p:childTnLst>
                              <p:par>
                                <p:cTn id="705" presetID="22" presetClass="entr" presetSubtype="8" fill="hold" grpId="0" nodeType="afterEffect">
                                  <p:stCondLst>
                                    <p:cond delay="0"/>
                                  </p:stCondLst>
                                  <p:childTnLst>
                                    <p:set>
                                      <p:cBhvr>
                                        <p:cTn id="706" dur="1" fill="hold">
                                          <p:stCondLst>
                                            <p:cond delay="0"/>
                                          </p:stCondLst>
                                        </p:cTn>
                                        <p:tgtEl>
                                          <p:spTgt spid="633"/>
                                        </p:tgtEl>
                                        <p:attrNameLst>
                                          <p:attrName>style.visibility</p:attrName>
                                        </p:attrNameLst>
                                      </p:cBhvr>
                                      <p:to>
                                        <p:strVal val="visible"/>
                                      </p:to>
                                    </p:set>
                                    <p:animEffect transition="in" filter="wipe(left)">
                                      <p:cBhvr>
                                        <p:cTn id="707" dur="500"/>
                                        <p:tgtEl>
                                          <p:spTgt spid="633"/>
                                        </p:tgtEl>
                                      </p:cBhvr>
                                    </p:animEffect>
                                  </p:childTnLst>
                                </p:cTn>
                              </p:par>
                            </p:childTnLst>
                          </p:cTn>
                        </p:par>
                        <p:par>
                          <p:cTn id="708" fill="hold">
                            <p:stCondLst>
                              <p:cond delay="88000"/>
                            </p:stCondLst>
                            <p:childTnLst>
                              <p:par>
                                <p:cTn id="709" presetID="22" presetClass="entr" presetSubtype="8" fill="hold" nodeType="afterEffect">
                                  <p:stCondLst>
                                    <p:cond delay="0"/>
                                  </p:stCondLst>
                                  <p:childTnLst>
                                    <p:set>
                                      <p:cBhvr>
                                        <p:cTn id="710" dur="1" fill="hold">
                                          <p:stCondLst>
                                            <p:cond delay="0"/>
                                          </p:stCondLst>
                                        </p:cTn>
                                        <p:tgtEl>
                                          <p:spTgt spid="635"/>
                                        </p:tgtEl>
                                        <p:attrNameLst>
                                          <p:attrName>style.visibility</p:attrName>
                                        </p:attrNameLst>
                                      </p:cBhvr>
                                      <p:to>
                                        <p:strVal val="visible"/>
                                      </p:to>
                                    </p:set>
                                    <p:animEffect transition="in" filter="wipe(left)">
                                      <p:cBhvr>
                                        <p:cTn id="711" dur="500"/>
                                        <p:tgtEl>
                                          <p:spTgt spid="635"/>
                                        </p:tgtEl>
                                      </p:cBhvr>
                                    </p:animEffect>
                                  </p:childTnLst>
                                </p:cTn>
                              </p:par>
                            </p:childTnLst>
                          </p:cTn>
                        </p:par>
                        <p:par>
                          <p:cTn id="712" fill="hold">
                            <p:stCondLst>
                              <p:cond delay="88500"/>
                            </p:stCondLst>
                            <p:childTnLst>
                              <p:par>
                                <p:cTn id="713" presetID="22" presetClass="entr" presetSubtype="8" fill="hold" nodeType="afterEffect">
                                  <p:stCondLst>
                                    <p:cond delay="0"/>
                                  </p:stCondLst>
                                  <p:childTnLst>
                                    <p:set>
                                      <p:cBhvr>
                                        <p:cTn id="714" dur="1" fill="hold">
                                          <p:stCondLst>
                                            <p:cond delay="0"/>
                                          </p:stCondLst>
                                        </p:cTn>
                                        <p:tgtEl>
                                          <p:spTgt spid="636"/>
                                        </p:tgtEl>
                                        <p:attrNameLst>
                                          <p:attrName>style.visibility</p:attrName>
                                        </p:attrNameLst>
                                      </p:cBhvr>
                                      <p:to>
                                        <p:strVal val="visible"/>
                                      </p:to>
                                    </p:set>
                                    <p:animEffect transition="in" filter="wipe(left)">
                                      <p:cBhvr>
                                        <p:cTn id="715" dur="500"/>
                                        <p:tgtEl>
                                          <p:spTgt spid="636"/>
                                        </p:tgtEl>
                                      </p:cBhvr>
                                    </p:animEffect>
                                  </p:childTnLst>
                                </p:cTn>
                              </p:par>
                            </p:childTnLst>
                          </p:cTn>
                        </p:par>
                        <p:par>
                          <p:cTn id="716" fill="hold">
                            <p:stCondLst>
                              <p:cond delay="89000"/>
                            </p:stCondLst>
                            <p:childTnLst>
                              <p:par>
                                <p:cTn id="717" presetID="22" presetClass="entr" presetSubtype="8" fill="hold" grpId="0" nodeType="afterEffect">
                                  <p:stCondLst>
                                    <p:cond delay="0"/>
                                  </p:stCondLst>
                                  <p:childTnLst>
                                    <p:set>
                                      <p:cBhvr>
                                        <p:cTn id="718" dur="1" fill="hold">
                                          <p:stCondLst>
                                            <p:cond delay="0"/>
                                          </p:stCondLst>
                                        </p:cTn>
                                        <p:tgtEl>
                                          <p:spTgt spid="637"/>
                                        </p:tgtEl>
                                        <p:attrNameLst>
                                          <p:attrName>style.visibility</p:attrName>
                                        </p:attrNameLst>
                                      </p:cBhvr>
                                      <p:to>
                                        <p:strVal val="visible"/>
                                      </p:to>
                                    </p:set>
                                    <p:animEffect transition="in" filter="wipe(left)">
                                      <p:cBhvr>
                                        <p:cTn id="719" dur="500"/>
                                        <p:tgtEl>
                                          <p:spTgt spid="637"/>
                                        </p:tgtEl>
                                      </p:cBhvr>
                                    </p:animEffect>
                                  </p:childTnLst>
                                </p:cTn>
                              </p:par>
                            </p:childTnLst>
                          </p:cTn>
                        </p:par>
                        <p:par>
                          <p:cTn id="720" fill="hold">
                            <p:stCondLst>
                              <p:cond delay="89500"/>
                            </p:stCondLst>
                            <p:childTnLst>
                              <p:par>
                                <p:cTn id="721" presetID="22" presetClass="entr" presetSubtype="8" fill="hold" grpId="0" nodeType="afterEffect">
                                  <p:stCondLst>
                                    <p:cond delay="0"/>
                                  </p:stCondLst>
                                  <p:childTnLst>
                                    <p:set>
                                      <p:cBhvr>
                                        <p:cTn id="722" dur="1" fill="hold">
                                          <p:stCondLst>
                                            <p:cond delay="0"/>
                                          </p:stCondLst>
                                        </p:cTn>
                                        <p:tgtEl>
                                          <p:spTgt spid="638"/>
                                        </p:tgtEl>
                                        <p:attrNameLst>
                                          <p:attrName>style.visibility</p:attrName>
                                        </p:attrNameLst>
                                      </p:cBhvr>
                                      <p:to>
                                        <p:strVal val="visible"/>
                                      </p:to>
                                    </p:set>
                                    <p:animEffect transition="in" filter="wipe(left)">
                                      <p:cBhvr>
                                        <p:cTn id="723" dur="500"/>
                                        <p:tgtEl>
                                          <p:spTgt spid="638"/>
                                        </p:tgtEl>
                                      </p:cBhvr>
                                    </p:animEffect>
                                  </p:childTnLst>
                                </p:cTn>
                              </p:par>
                            </p:childTnLst>
                          </p:cTn>
                        </p:par>
                        <p:par>
                          <p:cTn id="724" fill="hold">
                            <p:stCondLst>
                              <p:cond delay="90000"/>
                            </p:stCondLst>
                            <p:childTnLst>
                              <p:par>
                                <p:cTn id="725" presetID="22" presetClass="entr" presetSubtype="8" fill="hold" grpId="0" nodeType="afterEffect">
                                  <p:stCondLst>
                                    <p:cond delay="0"/>
                                  </p:stCondLst>
                                  <p:childTnLst>
                                    <p:set>
                                      <p:cBhvr>
                                        <p:cTn id="726" dur="1" fill="hold">
                                          <p:stCondLst>
                                            <p:cond delay="0"/>
                                          </p:stCondLst>
                                        </p:cTn>
                                        <p:tgtEl>
                                          <p:spTgt spid="639"/>
                                        </p:tgtEl>
                                        <p:attrNameLst>
                                          <p:attrName>style.visibility</p:attrName>
                                        </p:attrNameLst>
                                      </p:cBhvr>
                                      <p:to>
                                        <p:strVal val="visible"/>
                                      </p:to>
                                    </p:set>
                                    <p:animEffect transition="in" filter="wipe(left)">
                                      <p:cBhvr>
                                        <p:cTn id="727" dur="500"/>
                                        <p:tgtEl>
                                          <p:spTgt spid="639"/>
                                        </p:tgtEl>
                                      </p:cBhvr>
                                    </p:animEffect>
                                  </p:childTnLst>
                                </p:cTn>
                              </p:par>
                            </p:childTnLst>
                          </p:cTn>
                        </p:par>
                        <p:par>
                          <p:cTn id="728" fill="hold">
                            <p:stCondLst>
                              <p:cond delay="90500"/>
                            </p:stCondLst>
                            <p:childTnLst>
                              <p:par>
                                <p:cTn id="729" presetID="22" presetClass="entr" presetSubtype="8" fill="hold" nodeType="afterEffect">
                                  <p:stCondLst>
                                    <p:cond delay="0"/>
                                  </p:stCondLst>
                                  <p:childTnLst>
                                    <p:set>
                                      <p:cBhvr>
                                        <p:cTn id="730" dur="1" fill="hold">
                                          <p:stCondLst>
                                            <p:cond delay="0"/>
                                          </p:stCondLst>
                                        </p:cTn>
                                        <p:tgtEl>
                                          <p:spTgt spid="641"/>
                                        </p:tgtEl>
                                        <p:attrNameLst>
                                          <p:attrName>style.visibility</p:attrName>
                                        </p:attrNameLst>
                                      </p:cBhvr>
                                      <p:to>
                                        <p:strVal val="visible"/>
                                      </p:to>
                                    </p:set>
                                    <p:animEffect transition="in" filter="wipe(left)">
                                      <p:cBhvr>
                                        <p:cTn id="731" dur="500"/>
                                        <p:tgtEl>
                                          <p:spTgt spid="641"/>
                                        </p:tgtEl>
                                      </p:cBhvr>
                                    </p:animEffect>
                                  </p:childTnLst>
                                </p:cTn>
                              </p:par>
                            </p:childTnLst>
                          </p:cTn>
                        </p:par>
                        <p:par>
                          <p:cTn id="732" fill="hold">
                            <p:stCondLst>
                              <p:cond delay="91000"/>
                            </p:stCondLst>
                            <p:childTnLst>
                              <p:par>
                                <p:cTn id="733" presetID="22" presetClass="entr" presetSubtype="8" fill="hold" grpId="0" nodeType="afterEffect">
                                  <p:stCondLst>
                                    <p:cond delay="0"/>
                                  </p:stCondLst>
                                  <p:childTnLst>
                                    <p:set>
                                      <p:cBhvr>
                                        <p:cTn id="734" dur="1" fill="hold">
                                          <p:stCondLst>
                                            <p:cond delay="0"/>
                                          </p:stCondLst>
                                        </p:cTn>
                                        <p:tgtEl>
                                          <p:spTgt spid="640"/>
                                        </p:tgtEl>
                                        <p:attrNameLst>
                                          <p:attrName>style.visibility</p:attrName>
                                        </p:attrNameLst>
                                      </p:cBhvr>
                                      <p:to>
                                        <p:strVal val="visible"/>
                                      </p:to>
                                    </p:set>
                                    <p:animEffect transition="in" filter="wipe(left)">
                                      <p:cBhvr>
                                        <p:cTn id="735" dur="500"/>
                                        <p:tgtEl>
                                          <p:spTgt spid="640"/>
                                        </p:tgtEl>
                                      </p:cBhvr>
                                    </p:animEffect>
                                  </p:childTnLst>
                                </p:cTn>
                              </p:par>
                            </p:childTnLst>
                          </p:cTn>
                        </p:par>
                        <p:par>
                          <p:cTn id="736" fill="hold">
                            <p:stCondLst>
                              <p:cond delay="91500"/>
                            </p:stCondLst>
                            <p:childTnLst>
                              <p:par>
                                <p:cTn id="737" presetID="22" presetClass="entr" presetSubtype="8" fill="hold" nodeType="afterEffect">
                                  <p:stCondLst>
                                    <p:cond delay="0"/>
                                  </p:stCondLst>
                                  <p:childTnLst>
                                    <p:set>
                                      <p:cBhvr>
                                        <p:cTn id="738" dur="1" fill="hold">
                                          <p:stCondLst>
                                            <p:cond delay="0"/>
                                          </p:stCondLst>
                                        </p:cTn>
                                        <p:tgtEl>
                                          <p:spTgt spid="643"/>
                                        </p:tgtEl>
                                        <p:attrNameLst>
                                          <p:attrName>style.visibility</p:attrName>
                                        </p:attrNameLst>
                                      </p:cBhvr>
                                      <p:to>
                                        <p:strVal val="visible"/>
                                      </p:to>
                                    </p:set>
                                    <p:animEffect transition="in" filter="wipe(left)">
                                      <p:cBhvr>
                                        <p:cTn id="739" dur="500"/>
                                        <p:tgtEl>
                                          <p:spTgt spid="643"/>
                                        </p:tgtEl>
                                      </p:cBhvr>
                                    </p:animEffect>
                                  </p:childTnLst>
                                </p:cTn>
                              </p:par>
                            </p:childTnLst>
                          </p:cTn>
                        </p:par>
                        <p:par>
                          <p:cTn id="740" fill="hold">
                            <p:stCondLst>
                              <p:cond delay="92000"/>
                            </p:stCondLst>
                            <p:childTnLst>
                              <p:par>
                                <p:cTn id="741" presetID="22" presetClass="entr" presetSubtype="8" fill="hold" grpId="0" nodeType="afterEffect">
                                  <p:stCondLst>
                                    <p:cond delay="0"/>
                                  </p:stCondLst>
                                  <p:childTnLst>
                                    <p:set>
                                      <p:cBhvr>
                                        <p:cTn id="742" dur="1" fill="hold">
                                          <p:stCondLst>
                                            <p:cond delay="0"/>
                                          </p:stCondLst>
                                        </p:cTn>
                                        <p:tgtEl>
                                          <p:spTgt spid="642"/>
                                        </p:tgtEl>
                                        <p:attrNameLst>
                                          <p:attrName>style.visibility</p:attrName>
                                        </p:attrNameLst>
                                      </p:cBhvr>
                                      <p:to>
                                        <p:strVal val="visible"/>
                                      </p:to>
                                    </p:set>
                                    <p:animEffect transition="in" filter="wipe(left)">
                                      <p:cBhvr>
                                        <p:cTn id="743" dur="500"/>
                                        <p:tgtEl>
                                          <p:spTgt spid="642"/>
                                        </p:tgtEl>
                                      </p:cBhvr>
                                    </p:animEffect>
                                  </p:childTnLst>
                                </p:cTn>
                              </p:par>
                            </p:childTnLst>
                          </p:cTn>
                        </p:par>
                        <p:par>
                          <p:cTn id="744" fill="hold">
                            <p:stCondLst>
                              <p:cond delay="92500"/>
                            </p:stCondLst>
                            <p:childTnLst>
                              <p:par>
                                <p:cTn id="745" presetID="22" presetClass="entr" presetSubtype="8" fill="hold" nodeType="afterEffect">
                                  <p:stCondLst>
                                    <p:cond delay="0"/>
                                  </p:stCondLst>
                                  <p:childTnLst>
                                    <p:set>
                                      <p:cBhvr>
                                        <p:cTn id="746" dur="1" fill="hold">
                                          <p:stCondLst>
                                            <p:cond delay="0"/>
                                          </p:stCondLst>
                                        </p:cTn>
                                        <p:tgtEl>
                                          <p:spTgt spid="622"/>
                                        </p:tgtEl>
                                        <p:attrNameLst>
                                          <p:attrName>style.visibility</p:attrName>
                                        </p:attrNameLst>
                                      </p:cBhvr>
                                      <p:to>
                                        <p:strVal val="visible"/>
                                      </p:to>
                                    </p:set>
                                    <p:animEffect transition="in" filter="wipe(left)">
                                      <p:cBhvr>
                                        <p:cTn id="747" dur="500"/>
                                        <p:tgtEl>
                                          <p:spTgt spid="622"/>
                                        </p:tgtEl>
                                      </p:cBhvr>
                                    </p:animEffect>
                                  </p:childTnLst>
                                </p:cTn>
                              </p:par>
                            </p:childTnLst>
                          </p:cTn>
                        </p:par>
                        <p:par>
                          <p:cTn id="748" fill="hold">
                            <p:stCondLst>
                              <p:cond delay="93000"/>
                            </p:stCondLst>
                            <p:childTnLst>
                              <p:par>
                                <p:cTn id="749" presetID="22" presetClass="entr" presetSubtype="8" fill="hold" grpId="0" nodeType="afterEffect">
                                  <p:stCondLst>
                                    <p:cond delay="0"/>
                                  </p:stCondLst>
                                  <p:childTnLst>
                                    <p:set>
                                      <p:cBhvr>
                                        <p:cTn id="750" dur="1" fill="hold">
                                          <p:stCondLst>
                                            <p:cond delay="0"/>
                                          </p:stCondLst>
                                        </p:cTn>
                                        <p:tgtEl>
                                          <p:spTgt spid="644"/>
                                        </p:tgtEl>
                                        <p:attrNameLst>
                                          <p:attrName>style.visibility</p:attrName>
                                        </p:attrNameLst>
                                      </p:cBhvr>
                                      <p:to>
                                        <p:strVal val="visible"/>
                                      </p:to>
                                    </p:set>
                                    <p:animEffect transition="in" filter="wipe(left)">
                                      <p:cBhvr>
                                        <p:cTn id="751" dur="500"/>
                                        <p:tgtEl>
                                          <p:spTgt spid="644"/>
                                        </p:tgtEl>
                                      </p:cBhvr>
                                    </p:animEffect>
                                  </p:childTnLst>
                                </p:cTn>
                              </p:par>
                            </p:childTnLst>
                          </p:cTn>
                        </p:par>
                        <p:par>
                          <p:cTn id="752" fill="hold">
                            <p:stCondLst>
                              <p:cond delay="93500"/>
                            </p:stCondLst>
                            <p:childTnLst>
                              <p:par>
                                <p:cTn id="753" presetID="22" presetClass="entr" presetSubtype="8" fill="hold" nodeType="afterEffect">
                                  <p:stCondLst>
                                    <p:cond delay="0"/>
                                  </p:stCondLst>
                                  <p:childTnLst>
                                    <p:set>
                                      <p:cBhvr>
                                        <p:cTn id="754" dur="1" fill="hold">
                                          <p:stCondLst>
                                            <p:cond delay="0"/>
                                          </p:stCondLst>
                                        </p:cTn>
                                        <p:tgtEl>
                                          <p:spTgt spid="645"/>
                                        </p:tgtEl>
                                        <p:attrNameLst>
                                          <p:attrName>style.visibility</p:attrName>
                                        </p:attrNameLst>
                                      </p:cBhvr>
                                      <p:to>
                                        <p:strVal val="visible"/>
                                      </p:to>
                                    </p:set>
                                    <p:animEffect transition="in" filter="wipe(left)">
                                      <p:cBhvr>
                                        <p:cTn id="755" dur="500"/>
                                        <p:tgtEl>
                                          <p:spTgt spid="645"/>
                                        </p:tgtEl>
                                      </p:cBhvr>
                                    </p:animEffect>
                                  </p:childTnLst>
                                </p:cTn>
                              </p:par>
                            </p:childTnLst>
                          </p:cTn>
                        </p:par>
                        <p:par>
                          <p:cTn id="756" fill="hold">
                            <p:stCondLst>
                              <p:cond delay="94000"/>
                            </p:stCondLst>
                            <p:childTnLst>
                              <p:par>
                                <p:cTn id="757" presetID="22" presetClass="entr" presetSubtype="8" fill="hold" grpId="0" nodeType="afterEffect">
                                  <p:stCondLst>
                                    <p:cond delay="0"/>
                                  </p:stCondLst>
                                  <p:childTnLst>
                                    <p:set>
                                      <p:cBhvr>
                                        <p:cTn id="758" dur="1" fill="hold">
                                          <p:stCondLst>
                                            <p:cond delay="0"/>
                                          </p:stCondLst>
                                        </p:cTn>
                                        <p:tgtEl>
                                          <p:spTgt spid="646"/>
                                        </p:tgtEl>
                                        <p:attrNameLst>
                                          <p:attrName>style.visibility</p:attrName>
                                        </p:attrNameLst>
                                      </p:cBhvr>
                                      <p:to>
                                        <p:strVal val="visible"/>
                                      </p:to>
                                    </p:set>
                                    <p:animEffect transition="in" filter="wipe(left)">
                                      <p:cBhvr>
                                        <p:cTn id="759" dur="500"/>
                                        <p:tgtEl>
                                          <p:spTgt spid="646"/>
                                        </p:tgtEl>
                                      </p:cBhvr>
                                    </p:animEffect>
                                  </p:childTnLst>
                                </p:cTn>
                              </p:par>
                            </p:childTnLst>
                          </p:cTn>
                        </p:par>
                        <p:par>
                          <p:cTn id="760" fill="hold">
                            <p:stCondLst>
                              <p:cond delay="94500"/>
                            </p:stCondLst>
                            <p:childTnLst>
                              <p:par>
                                <p:cTn id="761" presetID="22" presetClass="entr" presetSubtype="8" fill="hold" grpId="0" nodeType="afterEffect">
                                  <p:stCondLst>
                                    <p:cond delay="0"/>
                                  </p:stCondLst>
                                  <p:childTnLst>
                                    <p:set>
                                      <p:cBhvr>
                                        <p:cTn id="762" dur="1" fill="hold">
                                          <p:stCondLst>
                                            <p:cond delay="0"/>
                                          </p:stCondLst>
                                        </p:cTn>
                                        <p:tgtEl>
                                          <p:spTgt spid="649"/>
                                        </p:tgtEl>
                                        <p:attrNameLst>
                                          <p:attrName>style.visibility</p:attrName>
                                        </p:attrNameLst>
                                      </p:cBhvr>
                                      <p:to>
                                        <p:strVal val="visible"/>
                                      </p:to>
                                    </p:set>
                                    <p:animEffect transition="in" filter="wipe(left)">
                                      <p:cBhvr>
                                        <p:cTn id="763" dur="500"/>
                                        <p:tgtEl>
                                          <p:spTgt spid="649"/>
                                        </p:tgtEl>
                                      </p:cBhvr>
                                    </p:animEffect>
                                  </p:childTnLst>
                                </p:cTn>
                              </p:par>
                            </p:childTnLst>
                          </p:cTn>
                        </p:par>
                        <p:par>
                          <p:cTn id="764" fill="hold">
                            <p:stCondLst>
                              <p:cond delay="95000"/>
                            </p:stCondLst>
                            <p:childTnLst>
                              <p:par>
                                <p:cTn id="765" presetID="22" presetClass="entr" presetSubtype="8" fill="hold" nodeType="afterEffect">
                                  <p:stCondLst>
                                    <p:cond delay="0"/>
                                  </p:stCondLst>
                                  <p:childTnLst>
                                    <p:set>
                                      <p:cBhvr>
                                        <p:cTn id="766" dur="1" fill="hold">
                                          <p:stCondLst>
                                            <p:cond delay="0"/>
                                          </p:stCondLst>
                                        </p:cTn>
                                        <p:tgtEl>
                                          <p:spTgt spid="650"/>
                                        </p:tgtEl>
                                        <p:attrNameLst>
                                          <p:attrName>style.visibility</p:attrName>
                                        </p:attrNameLst>
                                      </p:cBhvr>
                                      <p:to>
                                        <p:strVal val="visible"/>
                                      </p:to>
                                    </p:set>
                                    <p:animEffect transition="in" filter="wipe(left)">
                                      <p:cBhvr>
                                        <p:cTn id="767" dur="500"/>
                                        <p:tgtEl>
                                          <p:spTgt spid="650"/>
                                        </p:tgtEl>
                                      </p:cBhvr>
                                    </p:animEffect>
                                  </p:childTnLst>
                                </p:cTn>
                              </p:par>
                            </p:childTnLst>
                          </p:cTn>
                        </p:par>
                        <p:par>
                          <p:cTn id="768" fill="hold">
                            <p:stCondLst>
                              <p:cond delay="95500"/>
                            </p:stCondLst>
                            <p:childTnLst>
                              <p:par>
                                <p:cTn id="769" presetID="22" presetClass="entr" presetSubtype="8" fill="hold" nodeType="afterEffect">
                                  <p:stCondLst>
                                    <p:cond delay="0"/>
                                  </p:stCondLst>
                                  <p:childTnLst>
                                    <p:set>
                                      <p:cBhvr>
                                        <p:cTn id="770" dur="1" fill="hold">
                                          <p:stCondLst>
                                            <p:cond delay="0"/>
                                          </p:stCondLst>
                                        </p:cTn>
                                        <p:tgtEl>
                                          <p:spTgt spid="651"/>
                                        </p:tgtEl>
                                        <p:attrNameLst>
                                          <p:attrName>style.visibility</p:attrName>
                                        </p:attrNameLst>
                                      </p:cBhvr>
                                      <p:to>
                                        <p:strVal val="visible"/>
                                      </p:to>
                                    </p:set>
                                    <p:animEffect transition="in" filter="wipe(left)">
                                      <p:cBhvr>
                                        <p:cTn id="771" dur="500"/>
                                        <p:tgtEl>
                                          <p:spTgt spid="651"/>
                                        </p:tgtEl>
                                      </p:cBhvr>
                                    </p:animEffect>
                                  </p:childTnLst>
                                </p:cTn>
                              </p:par>
                            </p:childTnLst>
                          </p:cTn>
                        </p:par>
                        <p:par>
                          <p:cTn id="772" fill="hold">
                            <p:stCondLst>
                              <p:cond delay="96000"/>
                            </p:stCondLst>
                            <p:childTnLst>
                              <p:par>
                                <p:cTn id="773" presetID="22" presetClass="entr" presetSubtype="8" fill="hold" grpId="0" nodeType="afterEffect">
                                  <p:stCondLst>
                                    <p:cond delay="0"/>
                                  </p:stCondLst>
                                  <p:childTnLst>
                                    <p:set>
                                      <p:cBhvr>
                                        <p:cTn id="774" dur="1" fill="hold">
                                          <p:stCondLst>
                                            <p:cond delay="0"/>
                                          </p:stCondLst>
                                        </p:cTn>
                                        <p:tgtEl>
                                          <p:spTgt spid="652"/>
                                        </p:tgtEl>
                                        <p:attrNameLst>
                                          <p:attrName>style.visibility</p:attrName>
                                        </p:attrNameLst>
                                      </p:cBhvr>
                                      <p:to>
                                        <p:strVal val="visible"/>
                                      </p:to>
                                    </p:set>
                                    <p:animEffect transition="in" filter="wipe(left)">
                                      <p:cBhvr>
                                        <p:cTn id="775" dur="500"/>
                                        <p:tgtEl>
                                          <p:spTgt spid="652"/>
                                        </p:tgtEl>
                                      </p:cBhvr>
                                    </p:animEffect>
                                  </p:childTnLst>
                                </p:cTn>
                              </p:par>
                            </p:childTnLst>
                          </p:cTn>
                        </p:par>
                        <p:par>
                          <p:cTn id="776" fill="hold">
                            <p:stCondLst>
                              <p:cond delay="96500"/>
                            </p:stCondLst>
                            <p:childTnLst>
                              <p:par>
                                <p:cTn id="777" presetID="22" presetClass="entr" presetSubtype="8" fill="hold" grpId="0" nodeType="afterEffect">
                                  <p:stCondLst>
                                    <p:cond delay="0"/>
                                  </p:stCondLst>
                                  <p:childTnLst>
                                    <p:set>
                                      <p:cBhvr>
                                        <p:cTn id="778" dur="1" fill="hold">
                                          <p:stCondLst>
                                            <p:cond delay="0"/>
                                          </p:stCondLst>
                                        </p:cTn>
                                        <p:tgtEl>
                                          <p:spTgt spid="653"/>
                                        </p:tgtEl>
                                        <p:attrNameLst>
                                          <p:attrName>style.visibility</p:attrName>
                                        </p:attrNameLst>
                                      </p:cBhvr>
                                      <p:to>
                                        <p:strVal val="visible"/>
                                      </p:to>
                                    </p:set>
                                    <p:animEffect transition="in" filter="wipe(left)">
                                      <p:cBhvr>
                                        <p:cTn id="779" dur="500"/>
                                        <p:tgtEl>
                                          <p:spTgt spid="653"/>
                                        </p:tgtEl>
                                      </p:cBhvr>
                                    </p:animEffect>
                                  </p:childTnLst>
                                </p:cTn>
                              </p:par>
                            </p:childTnLst>
                          </p:cTn>
                        </p:par>
                        <p:par>
                          <p:cTn id="780" fill="hold">
                            <p:stCondLst>
                              <p:cond delay="97000"/>
                            </p:stCondLst>
                            <p:childTnLst>
                              <p:par>
                                <p:cTn id="781" presetID="22" presetClass="entr" presetSubtype="8" fill="hold" nodeType="afterEffect">
                                  <p:stCondLst>
                                    <p:cond delay="0"/>
                                  </p:stCondLst>
                                  <p:childTnLst>
                                    <p:set>
                                      <p:cBhvr>
                                        <p:cTn id="782" dur="1" fill="hold">
                                          <p:stCondLst>
                                            <p:cond delay="0"/>
                                          </p:stCondLst>
                                        </p:cTn>
                                        <p:tgtEl>
                                          <p:spTgt spid="654"/>
                                        </p:tgtEl>
                                        <p:attrNameLst>
                                          <p:attrName>style.visibility</p:attrName>
                                        </p:attrNameLst>
                                      </p:cBhvr>
                                      <p:to>
                                        <p:strVal val="visible"/>
                                      </p:to>
                                    </p:set>
                                    <p:animEffect transition="in" filter="wipe(left)">
                                      <p:cBhvr>
                                        <p:cTn id="783" dur="500"/>
                                        <p:tgtEl>
                                          <p:spTgt spid="654"/>
                                        </p:tgtEl>
                                      </p:cBhvr>
                                    </p:animEffect>
                                  </p:childTnLst>
                                </p:cTn>
                              </p:par>
                            </p:childTnLst>
                          </p:cTn>
                        </p:par>
                        <p:par>
                          <p:cTn id="784" fill="hold">
                            <p:stCondLst>
                              <p:cond delay="97500"/>
                            </p:stCondLst>
                            <p:childTnLst>
                              <p:par>
                                <p:cTn id="785" presetID="22" presetClass="entr" presetSubtype="8" fill="hold" grpId="0" nodeType="afterEffect">
                                  <p:stCondLst>
                                    <p:cond delay="0"/>
                                  </p:stCondLst>
                                  <p:childTnLst>
                                    <p:set>
                                      <p:cBhvr>
                                        <p:cTn id="786" dur="1" fill="hold">
                                          <p:stCondLst>
                                            <p:cond delay="0"/>
                                          </p:stCondLst>
                                        </p:cTn>
                                        <p:tgtEl>
                                          <p:spTgt spid="655"/>
                                        </p:tgtEl>
                                        <p:attrNameLst>
                                          <p:attrName>style.visibility</p:attrName>
                                        </p:attrNameLst>
                                      </p:cBhvr>
                                      <p:to>
                                        <p:strVal val="visible"/>
                                      </p:to>
                                    </p:set>
                                    <p:animEffect transition="in" filter="wipe(left)">
                                      <p:cBhvr>
                                        <p:cTn id="787" dur="500"/>
                                        <p:tgtEl>
                                          <p:spTgt spid="655"/>
                                        </p:tgtEl>
                                      </p:cBhvr>
                                    </p:animEffect>
                                  </p:childTnLst>
                                </p:cTn>
                              </p:par>
                            </p:childTnLst>
                          </p:cTn>
                        </p:par>
                        <p:par>
                          <p:cTn id="788" fill="hold">
                            <p:stCondLst>
                              <p:cond delay="98000"/>
                            </p:stCondLst>
                            <p:childTnLst>
                              <p:par>
                                <p:cTn id="789" presetID="22" presetClass="entr" presetSubtype="8" fill="hold" nodeType="afterEffect">
                                  <p:stCondLst>
                                    <p:cond delay="0"/>
                                  </p:stCondLst>
                                  <p:childTnLst>
                                    <p:set>
                                      <p:cBhvr>
                                        <p:cTn id="790" dur="1" fill="hold">
                                          <p:stCondLst>
                                            <p:cond delay="0"/>
                                          </p:stCondLst>
                                        </p:cTn>
                                        <p:tgtEl>
                                          <p:spTgt spid="656"/>
                                        </p:tgtEl>
                                        <p:attrNameLst>
                                          <p:attrName>style.visibility</p:attrName>
                                        </p:attrNameLst>
                                      </p:cBhvr>
                                      <p:to>
                                        <p:strVal val="visible"/>
                                      </p:to>
                                    </p:set>
                                    <p:animEffect transition="in" filter="wipe(left)">
                                      <p:cBhvr>
                                        <p:cTn id="791" dur="500"/>
                                        <p:tgtEl>
                                          <p:spTgt spid="656"/>
                                        </p:tgtEl>
                                      </p:cBhvr>
                                    </p:animEffect>
                                  </p:childTnLst>
                                </p:cTn>
                              </p:par>
                            </p:childTnLst>
                          </p:cTn>
                        </p:par>
                        <p:par>
                          <p:cTn id="792" fill="hold">
                            <p:stCondLst>
                              <p:cond delay="98500"/>
                            </p:stCondLst>
                            <p:childTnLst>
                              <p:par>
                                <p:cTn id="793" presetID="22" presetClass="entr" presetSubtype="8" fill="hold" grpId="0" nodeType="afterEffect">
                                  <p:stCondLst>
                                    <p:cond delay="0"/>
                                  </p:stCondLst>
                                  <p:childTnLst>
                                    <p:set>
                                      <p:cBhvr>
                                        <p:cTn id="794" dur="1" fill="hold">
                                          <p:stCondLst>
                                            <p:cond delay="0"/>
                                          </p:stCondLst>
                                        </p:cTn>
                                        <p:tgtEl>
                                          <p:spTgt spid="657"/>
                                        </p:tgtEl>
                                        <p:attrNameLst>
                                          <p:attrName>style.visibility</p:attrName>
                                        </p:attrNameLst>
                                      </p:cBhvr>
                                      <p:to>
                                        <p:strVal val="visible"/>
                                      </p:to>
                                    </p:set>
                                    <p:animEffect transition="in" filter="wipe(left)">
                                      <p:cBhvr>
                                        <p:cTn id="795" dur="500"/>
                                        <p:tgtEl>
                                          <p:spTgt spid="657"/>
                                        </p:tgtEl>
                                      </p:cBhvr>
                                    </p:animEffect>
                                  </p:childTnLst>
                                </p:cTn>
                              </p:par>
                            </p:childTnLst>
                          </p:cTn>
                        </p:par>
                        <p:par>
                          <p:cTn id="796" fill="hold">
                            <p:stCondLst>
                              <p:cond delay="99000"/>
                            </p:stCondLst>
                            <p:childTnLst>
                              <p:par>
                                <p:cTn id="797" presetID="22" presetClass="entr" presetSubtype="8" fill="hold" nodeType="afterEffect">
                                  <p:stCondLst>
                                    <p:cond delay="0"/>
                                  </p:stCondLst>
                                  <p:childTnLst>
                                    <p:set>
                                      <p:cBhvr>
                                        <p:cTn id="798" dur="1" fill="hold">
                                          <p:stCondLst>
                                            <p:cond delay="0"/>
                                          </p:stCondLst>
                                        </p:cTn>
                                        <p:tgtEl>
                                          <p:spTgt spid="658"/>
                                        </p:tgtEl>
                                        <p:attrNameLst>
                                          <p:attrName>style.visibility</p:attrName>
                                        </p:attrNameLst>
                                      </p:cBhvr>
                                      <p:to>
                                        <p:strVal val="visible"/>
                                      </p:to>
                                    </p:set>
                                    <p:animEffect transition="in" filter="wipe(left)">
                                      <p:cBhvr>
                                        <p:cTn id="799" dur="500"/>
                                        <p:tgtEl>
                                          <p:spTgt spid="658"/>
                                        </p:tgtEl>
                                      </p:cBhvr>
                                    </p:animEffect>
                                  </p:childTnLst>
                                </p:cTn>
                              </p:par>
                            </p:childTnLst>
                          </p:cTn>
                        </p:par>
                        <p:par>
                          <p:cTn id="800" fill="hold">
                            <p:stCondLst>
                              <p:cond delay="99500"/>
                            </p:stCondLst>
                            <p:childTnLst>
                              <p:par>
                                <p:cTn id="801" presetID="22" presetClass="entr" presetSubtype="8" fill="hold" grpId="0" nodeType="afterEffect">
                                  <p:stCondLst>
                                    <p:cond delay="0"/>
                                  </p:stCondLst>
                                  <p:childTnLst>
                                    <p:set>
                                      <p:cBhvr>
                                        <p:cTn id="802" dur="1" fill="hold">
                                          <p:stCondLst>
                                            <p:cond delay="0"/>
                                          </p:stCondLst>
                                        </p:cTn>
                                        <p:tgtEl>
                                          <p:spTgt spid="659"/>
                                        </p:tgtEl>
                                        <p:attrNameLst>
                                          <p:attrName>style.visibility</p:attrName>
                                        </p:attrNameLst>
                                      </p:cBhvr>
                                      <p:to>
                                        <p:strVal val="visible"/>
                                      </p:to>
                                    </p:set>
                                    <p:animEffect transition="in" filter="wipe(left)">
                                      <p:cBhvr>
                                        <p:cTn id="803" dur="500"/>
                                        <p:tgtEl>
                                          <p:spTgt spid="659"/>
                                        </p:tgtEl>
                                      </p:cBhvr>
                                    </p:animEffect>
                                  </p:childTnLst>
                                </p:cTn>
                              </p:par>
                            </p:childTnLst>
                          </p:cTn>
                        </p:par>
                        <p:par>
                          <p:cTn id="804" fill="hold">
                            <p:stCondLst>
                              <p:cond delay="100000"/>
                            </p:stCondLst>
                            <p:childTnLst>
                              <p:par>
                                <p:cTn id="805" presetID="22" presetClass="entr" presetSubtype="8" fill="hold" nodeType="afterEffect">
                                  <p:stCondLst>
                                    <p:cond delay="0"/>
                                  </p:stCondLst>
                                  <p:childTnLst>
                                    <p:set>
                                      <p:cBhvr>
                                        <p:cTn id="806" dur="1" fill="hold">
                                          <p:stCondLst>
                                            <p:cond delay="0"/>
                                          </p:stCondLst>
                                        </p:cTn>
                                        <p:tgtEl>
                                          <p:spTgt spid="660"/>
                                        </p:tgtEl>
                                        <p:attrNameLst>
                                          <p:attrName>style.visibility</p:attrName>
                                        </p:attrNameLst>
                                      </p:cBhvr>
                                      <p:to>
                                        <p:strVal val="visible"/>
                                      </p:to>
                                    </p:set>
                                    <p:animEffect transition="in" filter="wipe(left)">
                                      <p:cBhvr>
                                        <p:cTn id="807" dur="500"/>
                                        <p:tgtEl>
                                          <p:spTgt spid="660"/>
                                        </p:tgtEl>
                                      </p:cBhvr>
                                    </p:animEffect>
                                  </p:childTnLst>
                                </p:cTn>
                              </p:par>
                            </p:childTnLst>
                          </p:cTn>
                        </p:par>
                        <p:par>
                          <p:cTn id="808" fill="hold">
                            <p:stCondLst>
                              <p:cond delay="100500"/>
                            </p:stCondLst>
                            <p:childTnLst>
                              <p:par>
                                <p:cTn id="809" presetID="22" presetClass="entr" presetSubtype="8" fill="hold" grpId="0" nodeType="afterEffect">
                                  <p:stCondLst>
                                    <p:cond delay="0"/>
                                  </p:stCondLst>
                                  <p:childTnLst>
                                    <p:set>
                                      <p:cBhvr>
                                        <p:cTn id="810" dur="1" fill="hold">
                                          <p:stCondLst>
                                            <p:cond delay="0"/>
                                          </p:stCondLst>
                                        </p:cTn>
                                        <p:tgtEl>
                                          <p:spTgt spid="661"/>
                                        </p:tgtEl>
                                        <p:attrNameLst>
                                          <p:attrName>style.visibility</p:attrName>
                                        </p:attrNameLst>
                                      </p:cBhvr>
                                      <p:to>
                                        <p:strVal val="visible"/>
                                      </p:to>
                                    </p:set>
                                    <p:animEffect transition="in" filter="wipe(left)">
                                      <p:cBhvr>
                                        <p:cTn id="811" dur="500"/>
                                        <p:tgtEl>
                                          <p:spTgt spid="661"/>
                                        </p:tgtEl>
                                      </p:cBhvr>
                                    </p:animEffect>
                                  </p:childTnLst>
                                </p:cTn>
                              </p:par>
                            </p:childTnLst>
                          </p:cTn>
                        </p:par>
                        <p:par>
                          <p:cTn id="812" fill="hold">
                            <p:stCondLst>
                              <p:cond delay="101000"/>
                            </p:stCondLst>
                            <p:childTnLst>
                              <p:par>
                                <p:cTn id="813" presetID="22" presetClass="entr" presetSubtype="8" fill="hold" nodeType="afterEffect">
                                  <p:stCondLst>
                                    <p:cond delay="0"/>
                                  </p:stCondLst>
                                  <p:childTnLst>
                                    <p:set>
                                      <p:cBhvr>
                                        <p:cTn id="814" dur="1" fill="hold">
                                          <p:stCondLst>
                                            <p:cond delay="0"/>
                                          </p:stCondLst>
                                        </p:cTn>
                                        <p:tgtEl>
                                          <p:spTgt spid="662"/>
                                        </p:tgtEl>
                                        <p:attrNameLst>
                                          <p:attrName>style.visibility</p:attrName>
                                        </p:attrNameLst>
                                      </p:cBhvr>
                                      <p:to>
                                        <p:strVal val="visible"/>
                                      </p:to>
                                    </p:set>
                                    <p:animEffect transition="in" filter="wipe(left)">
                                      <p:cBhvr>
                                        <p:cTn id="815" dur="500"/>
                                        <p:tgtEl>
                                          <p:spTgt spid="662"/>
                                        </p:tgtEl>
                                      </p:cBhvr>
                                    </p:animEffect>
                                  </p:childTnLst>
                                </p:cTn>
                              </p:par>
                            </p:childTnLst>
                          </p:cTn>
                        </p:par>
                        <p:par>
                          <p:cTn id="816" fill="hold">
                            <p:stCondLst>
                              <p:cond delay="101500"/>
                            </p:stCondLst>
                            <p:childTnLst>
                              <p:par>
                                <p:cTn id="817" presetID="22" presetClass="entr" presetSubtype="8" fill="hold" grpId="0" nodeType="afterEffect">
                                  <p:stCondLst>
                                    <p:cond delay="0"/>
                                  </p:stCondLst>
                                  <p:childTnLst>
                                    <p:set>
                                      <p:cBhvr>
                                        <p:cTn id="818" dur="1" fill="hold">
                                          <p:stCondLst>
                                            <p:cond delay="0"/>
                                          </p:stCondLst>
                                        </p:cTn>
                                        <p:tgtEl>
                                          <p:spTgt spid="663"/>
                                        </p:tgtEl>
                                        <p:attrNameLst>
                                          <p:attrName>style.visibility</p:attrName>
                                        </p:attrNameLst>
                                      </p:cBhvr>
                                      <p:to>
                                        <p:strVal val="visible"/>
                                      </p:to>
                                    </p:set>
                                    <p:animEffect transition="in" filter="wipe(left)">
                                      <p:cBhvr>
                                        <p:cTn id="819" dur="500"/>
                                        <p:tgtEl>
                                          <p:spTgt spid="663"/>
                                        </p:tgtEl>
                                      </p:cBhvr>
                                    </p:animEffect>
                                  </p:childTnLst>
                                </p:cTn>
                              </p:par>
                            </p:childTnLst>
                          </p:cTn>
                        </p:par>
                        <p:par>
                          <p:cTn id="820" fill="hold">
                            <p:stCondLst>
                              <p:cond delay="102000"/>
                            </p:stCondLst>
                            <p:childTnLst>
                              <p:par>
                                <p:cTn id="821" presetID="22" presetClass="entr" presetSubtype="8" fill="hold" nodeType="afterEffect">
                                  <p:stCondLst>
                                    <p:cond delay="0"/>
                                  </p:stCondLst>
                                  <p:childTnLst>
                                    <p:set>
                                      <p:cBhvr>
                                        <p:cTn id="822" dur="1" fill="hold">
                                          <p:stCondLst>
                                            <p:cond delay="0"/>
                                          </p:stCondLst>
                                        </p:cTn>
                                        <p:tgtEl>
                                          <p:spTgt spid="664"/>
                                        </p:tgtEl>
                                        <p:attrNameLst>
                                          <p:attrName>style.visibility</p:attrName>
                                        </p:attrNameLst>
                                      </p:cBhvr>
                                      <p:to>
                                        <p:strVal val="visible"/>
                                      </p:to>
                                    </p:set>
                                    <p:animEffect transition="in" filter="wipe(left)">
                                      <p:cBhvr>
                                        <p:cTn id="823" dur="500"/>
                                        <p:tgtEl>
                                          <p:spTgt spid="664"/>
                                        </p:tgtEl>
                                      </p:cBhvr>
                                    </p:animEffect>
                                  </p:childTnLst>
                                </p:cTn>
                              </p:par>
                            </p:childTnLst>
                          </p:cTn>
                        </p:par>
                        <p:par>
                          <p:cTn id="824" fill="hold">
                            <p:stCondLst>
                              <p:cond delay="102500"/>
                            </p:stCondLst>
                            <p:childTnLst>
                              <p:par>
                                <p:cTn id="825" presetID="22" presetClass="entr" presetSubtype="8" fill="hold" grpId="0" nodeType="afterEffect">
                                  <p:stCondLst>
                                    <p:cond delay="0"/>
                                  </p:stCondLst>
                                  <p:childTnLst>
                                    <p:set>
                                      <p:cBhvr>
                                        <p:cTn id="826" dur="1" fill="hold">
                                          <p:stCondLst>
                                            <p:cond delay="0"/>
                                          </p:stCondLst>
                                        </p:cTn>
                                        <p:tgtEl>
                                          <p:spTgt spid="665"/>
                                        </p:tgtEl>
                                        <p:attrNameLst>
                                          <p:attrName>style.visibility</p:attrName>
                                        </p:attrNameLst>
                                      </p:cBhvr>
                                      <p:to>
                                        <p:strVal val="visible"/>
                                      </p:to>
                                    </p:set>
                                    <p:animEffect transition="in" filter="wipe(left)">
                                      <p:cBhvr>
                                        <p:cTn id="827" dur="500"/>
                                        <p:tgtEl>
                                          <p:spTgt spid="665"/>
                                        </p:tgtEl>
                                      </p:cBhvr>
                                    </p:animEffect>
                                  </p:childTnLst>
                                </p:cTn>
                              </p:par>
                            </p:childTnLst>
                          </p:cTn>
                        </p:par>
                        <p:par>
                          <p:cTn id="828" fill="hold">
                            <p:stCondLst>
                              <p:cond delay="103000"/>
                            </p:stCondLst>
                            <p:childTnLst>
                              <p:par>
                                <p:cTn id="829" presetID="22" presetClass="entr" presetSubtype="8" fill="hold" nodeType="afterEffect">
                                  <p:stCondLst>
                                    <p:cond delay="0"/>
                                  </p:stCondLst>
                                  <p:childTnLst>
                                    <p:set>
                                      <p:cBhvr>
                                        <p:cTn id="830" dur="1" fill="hold">
                                          <p:stCondLst>
                                            <p:cond delay="0"/>
                                          </p:stCondLst>
                                        </p:cTn>
                                        <p:tgtEl>
                                          <p:spTgt spid="666"/>
                                        </p:tgtEl>
                                        <p:attrNameLst>
                                          <p:attrName>style.visibility</p:attrName>
                                        </p:attrNameLst>
                                      </p:cBhvr>
                                      <p:to>
                                        <p:strVal val="visible"/>
                                      </p:to>
                                    </p:set>
                                    <p:animEffect transition="in" filter="wipe(left)">
                                      <p:cBhvr>
                                        <p:cTn id="831" dur="500"/>
                                        <p:tgtEl>
                                          <p:spTgt spid="666"/>
                                        </p:tgtEl>
                                      </p:cBhvr>
                                    </p:animEffect>
                                  </p:childTnLst>
                                </p:cTn>
                              </p:par>
                            </p:childTnLst>
                          </p:cTn>
                        </p:par>
                        <p:par>
                          <p:cTn id="832" fill="hold">
                            <p:stCondLst>
                              <p:cond delay="103500"/>
                            </p:stCondLst>
                            <p:childTnLst>
                              <p:par>
                                <p:cTn id="833" presetID="22" presetClass="entr" presetSubtype="8" fill="hold" grpId="0" nodeType="afterEffect">
                                  <p:stCondLst>
                                    <p:cond delay="0"/>
                                  </p:stCondLst>
                                  <p:childTnLst>
                                    <p:set>
                                      <p:cBhvr>
                                        <p:cTn id="834" dur="1" fill="hold">
                                          <p:stCondLst>
                                            <p:cond delay="0"/>
                                          </p:stCondLst>
                                        </p:cTn>
                                        <p:tgtEl>
                                          <p:spTgt spid="667"/>
                                        </p:tgtEl>
                                        <p:attrNameLst>
                                          <p:attrName>style.visibility</p:attrName>
                                        </p:attrNameLst>
                                      </p:cBhvr>
                                      <p:to>
                                        <p:strVal val="visible"/>
                                      </p:to>
                                    </p:set>
                                    <p:animEffect transition="in" filter="wipe(left)">
                                      <p:cBhvr>
                                        <p:cTn id="835" dur="500"/>
                                        <p:tgtEl>
                                          <p:spTgt spid="667"/>
                                        </p:tgtEl>
                                      </p:cBhvr>
                                    </p:animEffect>
                                  </p:childTnLst>
                                </p:cTn>
                              </p:par>
                            </p:childTnLst>
                          </p:cTn>
                        </p:par>
                        <p:par>
                          <p:cTn id="836" fill="hold">
                            <p:stCondLst>
                              <p:cond delay="104000"/>
                            </p:stCondLst>
                            <p:childTnLst>
                              <p:par>
                                <p:cTn id="837" presetID="22" presetClass="entr" presetSubtype="8" fill="hold" nodeType="afterEffect">
                                  <p:stCondLst>
                                    <p:cond delay="0"/>
                                  </p:stCondLst>
                                  <p:childTnLst>
                                    <p:set>
                                      <p:cBhvr>
                                        <p:cTn id="838" dur="1" fill="hold">
                                          <p:stCondLst>
                                            <p:cond delay="0"/>
                                          </p:stCondLst>
                                        </p:cTn>
                                        <p:tgtEl>
                                          <p:spTgt spid="668"/>
                                        </p:tgtEl>
                                        <p:attrNameLst>
                                          <p:attrName>style.visibility</p:attrName>
                                        </p:attrNameLst>
                                      </p:cBhvr>
                                      <p:to>
                                        <p:strVal val="visible"/>
                                      </p:to>
                                    </p:set>
                                    <p:animEffect transition="in" filter="wipe(left)">
                                      <p:cBhvr>
                                        <p:cTn id="839" dur="500"/>
                                        <p:tgtEl>
                                          <p:spTgt spid="668"/>
                                        </p:tgtEl>
                                      </p:cBhvr>
                                    </p:animEffect>
                                  </p:childTnLst>
                                </p:cTn>
                              </p:par>
                            </p:childTnLst>
                          </p:cTn>
                        </p:par>
                        <p:par>
                          <p:cTn id="840" fill="hold">
                            <p:stCondLst>
                              <p:cond delay="104500"/>
                            </p:stCondLst>
                            <p:childTnLst>
                              <p:par>
                                <p:cTn id="841" presetID="22" presetClass="entr" presetSubtype="8" fill="hold" nodeType="afterEffect">
                                  <p:stCondLst>
                                    <p:cond delay="0"/>
                                  </p:stCondLst>
                                  <p:childTnLst>
                                    <p:set>
                                      <p:cBhvr>
                                        <p:cTn id="842" dur="1" fill="hold">
                                          <p:stCondLst>
                                            <p:cond delay="0"/>
                                          </p:stCondLst>
                                        </p:cTn>
                                        <p:tgtEl>
                                          <p:spTgt spid="670"/>
                                        </p:tgtEl>
                                        <p:attrNameLst>
                                          <p:attrName>style.visibility</p:attrName>
                                        </p:attrNameLst>
                                      </p:cBhvr>
                                      <p:to>
                                        <p:strVal val="visible"/>
                                      </p:to>
                                    </p:set>
                                    <p:animEffect transition="in" filter="wipe(left)">
                                      <p:cBhvr>
                                        <p:cTn id="843" dur="500"/>
                                        <p:tgtEl>
                                          <p:spTgt spid="670"/>
                                        </p:tgtEl>
                                      </p:cBhvr>
                                    </p:animEffect>
                                  </p:childTnLst>
                                </p:cTn>
                              </p:par>
                            </p:childTnLst>
                          </p:cTn>
                        </p:par>
                        <p:par>
                          <p:cTn id="844" fill="hold">
                            <p:stCondLst>
                              <p:cond delay="105000"/>
                            </p:stCondLst>
                            <p:childTnLst>
                              <p:par>
                                <p:cTn id="845" presetID="22" presetClass="entr" presetSubtype="8" fill="hold" grpId="0" nodeType="afterEffect">
                                  <p:stCondLst>
                                    <p:cond delay="0"/>
                                  </p:stCondLst>
                                  <p:childTnLst>
                                    <p:set>
                                      <p:cBhvr>
                                        <p:cTn id="846" dur="1" fill="hold">
                                          <p:stCondLst>
                                            <p:cond delay="0"/>
                                          </p:stCondLst>
                                        </p:cTn>
                                        <p:tgtEl>
                                          <p:spTgt spid="669"/>
                                        </p:tgtEl>
                                        <p:attrNameLst>
                                          <p:attrName>style.visibility</p:attrName>
                                        </p:attrNameLst>
                                      </p:cBhvr>
                                      <p:to>
                                        <p:strVal val="visible"/>
                                      </p:to>
                                    </p:set>
                                    <p:animEffect transition="in" filter="wipe(left)">
                                      <p:cBhvr>
                                        <p:cTn id="847" dur="500"/>
                                        <p:tgtEl>
                                          <p:spTgt spid="669"/>
                                        </p:tgtEl>
                                      </p:cBhvr>
                                    </p:animEffect>
                                  </p:childTnLst>
                                </p:cTn>
                              </p:par>
                            </p:childTnLst>
                          </p:cTn>
                        </p:par>
                        <p:par>
                          <p:cTn id="848" fill="hold">
                            <p:stCondLst>
                              <p:cond delay="105500"/>
                            </p:stCondLst>
                            <p:childTnLst>
                              <p:par>
                                <p:cTn id="849" presetID="22" presetClass="entr" presetSubtype="8" fill="hold" nodeType="afterEffect">
                                  <p:stCondLst>
                                    <p:cond delay="0"/>
                                  </p:stCondLst>
                                  <p:childTnLst>
                                    <p:set>
                                      <p:cBhvr>
                                        <p:cTn id="850" dur="1" fill="hold">
                                          <p:stCondLst>
                                            <p:cond delay="0"/>
                                          </p:stCondLst>
                                        </p:cTn>
                                        <p:tgtEl>
                                          <p:spTgt spid="671"/>
                                        </p:tgtEl>
                                        <p:attrNameLst>
                                          <p:attrName>style.visibility</p:attrName>
                                        </p:attrNameLst>
                                      </p:cBhvr>
                                      <p:to>
                                        <p:strVal val="visible"/>
                                      </p:to>
                                    </p:set>
                                    <p:animEffect transition="in" filter="wipe(left)">
                                      <p:cBhvr>
                                        <p:cTn id="851" dur="500"/>
                                        <p:tgtEl>
                                          <p:spTgt spid="671"/>
                                        </p:tgtEl>
                                      </p:cBhvr>
                                    </p:animEffect>
                                  </p:childTnLst>
                                </p:cTn>
                              </p:par>
                            </p:childTnLst>
                          </p:cTn>
                        </p:par>
                        <p:par>
                          <p:cTn id="852" fill="hold">
                            <p:stCondLst>
                              <p:cond delay="106000"/>
                            </p:stCondLst>
                            <p:childTnLst>
                              <p:par>
                                <p:cTn id="853" presetID="22" presetClass="entr" presetSubtype="8" fill="hold" nodeType="afterEffect">
                                  <p:stCondLst>
                                    <p:cond delay="0"/>
                                  </p:stCondLst>
                                  <p:childTnLst>
                                    <p:set>
                                      <p:cBhvr>
                                        <p:cTn id="854" dur="1" fill="hold">
                                          <p:stCondLst>
                                            <p:cond delay="0"/>
                                          </p:stCondLst>
                                        </p:cTn>
                                        <p:tgtEl>
                                          <p:spTgt spid="672"/>
                                        </p:tgtEl>
                                        <p:attrNameLst>
                                          <p:attrName>style.visibility</p:attrName>
                                        </p:attrNameLst>
                                      </p:cBhvr>
                                      <p:to>
                                        <p:strVal val="visible"/>
                                      </p:to>
                                    </p:set>
                                    <p:animEffect transition="in" filter="wipe(left)">
                                      <p:cBhvr>
                                        <p:cTn id="855" dur="500"/>
                                        <p:tgtEl>
                                          <p:spTgt spid="672"/>
                                        </p:tgtEl>
                                      </p:cBhvr>
                                    </p:animEffect>
                                  </p:childTnLst>
                                </p:cTn>
                              </p:par>
                            </p:childTnLst>
                          </p:cTn>
                        </p:par>
                        <p:par>
                          <p:cTn id="856" fill="hold">
                            <p:stCondLst>
                              <p:cond delay="106500"/>
                            </p:stCondLst>
                            <p:childTnLst>
                              <p:par>
                                <p:cTn id="857" presetID="22" presetClass="entr" presetSubtype="8" fill="hold" grpId="0" nodeType="afterEffect">
                                  <p:stCondLst>
                                    <p:cond delay="0"/>
                                  </p:stCondLst>
                                  <p:childTnLst>
                                    <p:set>
                                      <p:cBhvr>
                                        <p:cTn id="858" dur="1" fill="hold">
                                          <p:stCondLst>
                                            <p:cond delay="0"/>
                                          </p:stCondLst>
                                        </p:cTn>
                                        <p:tgtEl>
                                          <p:spTgt spid="234"/>
                                        </p:tgtEl>
                                        <p:attrNameLst>
                                          <p:attrName>style.visibility</p:attrName>
                                        </p:attrNameLst>
                                      </p:cBhvr>
                                      <p:to>
                                        <p:strVal val="visible"/>
                                      </p:to>
                                    </p:set>
                                    <p:animEffect transition="in" filter="wipe(left)">
                                      <p:cBhvr>
                                        <p:cTn id="859" dur="500"/>
                                        <p:tgtEl>
                                          <p:spTgt spid="234"/>
                                        </p:tgtEl>
                                      </p:cBhvr>
                                    </p:animEffect>
                                  </p:childTnLst>
                                </p:cTn>
                              </p:par>
                            </p:childTnLst>
                          </p:cTn>
                        </p:par>
                        <p:par>
                          <p:cTn id="860" fill="hold">
                            <p:stCondLst>
                              <p:cond delay="107000"/>
                            </p:stCondLst>
                            <p:childTnLst>
                              <p:par>
                                <p:cTn id="861" presetID="22" presetClass="entr" presetSubtype="8" fill="hold" nodeType="afterEffect">
                                  <p:stCondLst>
                                    <p:cond delay="0"/>
                                  </p:stCondLst>
                                  <p:childTnLst>
                                    <p:set>
                                      <p:cBhvr>
                                        <p:cTn id="862" dur="1" fill="hold">
                                          <p:stCondLst>
                                            <p:cond delay="0"/>
                                          </p:stCondLst>
                                        </p:cTn>
                                        <p:tgtEl>
                                          <p:spTgt spid="236"/>
                                        </p:tgtEl>
                                        <p:attrNameLst>
                                          <p:attrName>style.visibility</p:attrName>
                                        </p:attrNameLst>
                                      </p:cBhvr>
                                      <p:to>
                                        <p:strVal val="visible"/>
                                      </p:to>
                                    </p:set>
                                    <p:animEffect transition="in" filter="wipe(left)">
                                      <p:cBhvr>
                                        <p:cTn id="863" dur="500"/>
                                        <p:tgtEl>
                                          <p:spTgt spid="236"/>
                                        </p:tgtEl>
                                      </p:cBhvr>
                                    </p:animEffect>
                                  </p:childTnLst>
                                </p:cTn>
                              </p:par>
                            </p:childTnLst>
                          </p:cTn>
                        </p:par>
                        <p:par>
                          <p:cTn id="864" fill="hold">
                            <p:stCondLst>
                              <p:cond delay="107500"/>
                            </p:stCondLst>
                            <p:childTnLst>
                              <p:par>
                                <p:cTn id="865" presetID="22" presetClass="entr" presetSubtype="8" fill="hold" grpId="0" nodeType="afterEffect">
                                  <p:stCondLst>
                                    <p:cond delay="0"/>
                                  </p:stCondLst>
                                  <p:childTnLst>
                                    <p:set>
                                      <p:cBhvr>
                                        <p:cTn id="866" dur="1" fill="hold">
                                          <p:stCondLst>
                                            <p:cond delay="0"/>
                                          </p:stCondLst>
                                        </p:cTn>
                                        <p:tgtEl>
                                          <p:spTgt spid="235"/>
                                        </p:tgtEl>
                                        <p:attrNameLst>
                                          <p:attrName>style.visibility</p:attrName>
                                        </p:attrNameLst>
                                      </p:cBhvr>
                                      <p:to>
                                        <p:strVal val="visible"/>
                                      </p:to>
                                    </p:set>
                                    <p:animEffect transition="in" filter="wipe(left)">
                                      <p:cBhvr>
                                        <p:cTn id="867" dur="500"/>
                                        <p:tgtEl>
                                          <p:spTgt spid="235"/>
                                        </p:tgtEl>
                                      </p:cBhvr>
                                    </p:animEffect>
                                  </p:childTnLst>
                                </p:cTn>
                              </p:par>
                            </p:childTnLst>
                          </p:cTn>
                        </p:par>
                        <p:par>
                          <p:cTn id="868" fill="hold">
                            <p:stCondLst>
                              <p:cond delay="108000"/>
                            </p:stCondLst>
                            <p:childTnLst>
                              <p:par>
                                <p:cTn id="869" presetID="22" presetClass="entr" presetSubtype="8" fill="hold" nodeType="afterEffect">
                                  <p:stCondLst>
                                    <p:cond delay="0"/>
                                  </p:stCondLst>
                                  <p:childTnLst>
                                    <p:set>
                                      <p:cBhvr>
                                        <p:cTn id="870" dur="1" fill="hold">
                                          <p:stCondLst>
                                            <p:cond delay="0"/>
                                          </p:stCondLst>
                                        </p:cTn>
                                        <p:tgtEl>
                                          <p:spTgt spid="229"/>
                                        </p:tgtEl>
                                        <p:attrNameLst>
                                          <p:attrName>style.visibility</p:attrName>
                                        </p:attrNameLst>
                                      </p:cBhvr>
                                      <p:to>
                                        <p:strVal val="visible"/>
                                      </p:to>
                                    </p:set>
                                    <p:animEffect transition="in" filter="wipe(left)">
                                      <p:cBhvr>
                                        <p:cTn id="871" dur="500"/>
                                        <p:tgtEl>
                                          <p:spTgt spid="229"/>
                                        </p:tgtEl>
                                      </p:cBhvr>
                                    </p:animEffect>
                                  </p:childTnLst>
                                </p:cTn>
                              </p:par>
                            </p:childTnLst>
                          </p:cTn>
                        </p:par>
                        <p:par>
                          <p:cTn id="872" fill="hold">
                            <p:stCondLst>
                              <p:cond delay="108500"/>
                            </p:stCondLst>
                            <p:childTnLst>
                              <p:par>
                                <p:cTn id="873" presetID="22" presetClass="entr" presetSubtype="8" fill="hold" grpId="0" nodeType="afterEffect">
                                  <p:stCondLst>
                                    <p:cond delay="0"/>
                                  </p:stCondLst>
                                  <p:childTnLst>
                                    <p:set>
                                      <p:cBhvr>
                                        <p:cTn id="874" dur="1" fill="hold">
                                          <p:stCondLst>
                                            <p:cond delay="0"/>
                                          </p:stCondLst>
                                        </p:cTn>
                                        <p:tgtEl>
                                          <p:spTgt spid="237"/>
                                        </p:tgtEl>
                                        <p:attrNameLst>
                                          <p:attrName>style.visibility</p:attrName>
                                        </p:attrNameLst>
                                      </p:cBhvr>
                                      <p:to>
                                        <p:strVal val="visible"/>
                                      </p:to>
                                    </p:set>
                                    <p:animEffect transition="in" filter="wipe(left)">
                                      <p:cBhvr>
                                        <p:cTn id="875" dur="500"/>
                                        <p:tgtEl>
                                          <p:spTgt spid="237"/>
                                        </p:tgtEl>
                                      </p:cBhvr>
                                    </p:animEffect>
                                  </p:childTnLst>
                                </p:cTn>
                              </p:par>
                            </p:childTnLst>
                          </p:cTn>
                        </p:par>
                        <p:par>
                          <p:cTn id="876" fill="hold">
                            <p:stCondLst>
                              <p:cond delay="109000"/>
                            </p:stCondLst>
                            <p:childTnLst>
                              <p:par>
                                <p:cTn id="877" presetID="22" presetClass="entr" presetSubtype="8" fill="hold" nodeType="afterEffect">
                                  <p:stCondLst>
                                    <p:cond delay="0"/>
                                  </p:stCondLst>
                                  <p:childTnLst>
                                    <p:set>
                                      <p:cBhvr>
                                        <p:cTn id="878" dur="1" fill="hold">
                                          <p:stCondLst>
                                            <p:cond delay="0"/>
                                          </p:stCondLst>
                                        </p:cTn>
                                        <p:tgtEl>
                                          <p:spTgt spid="238"/>
                                        </p:tgtEl>
                                        <p:attrNameLst>
                                          <p:attrName>style.visibility</p:attrName>
                                        </p:attrNameLst>
                                      </p:cBhvr>
                                      <p:to>
                                        <p:strVal val="visible"/>
                                      </p:to>
                                    </p:set>
                                    <p:animEffect transition="in" filter="wipe(left)">
                                      <p:cBhvr>
                                        <p:cTn id="879" dur="500"/>
                                        <p:tgtEl>
                                          <p:spTgt spid="238"/>
                                        </p:tgtEl>
                                      </p:cBhvr>
                                    </p:animEffect>
                                  </p:childTnLst>
                                </p:cTn>
                              </p:par>
                            </p:childTnLst>
                          </p:cTn>
                        </p:par>
                        <p:par>
                          <p:cTn id="880" fill="hold">
                            <p:stCondLst>
                              <p:cond delay="109500"/>
                            </p:stCondLst>
                            <p:childTnLst>
                              <p:par>
                                <p:cTn id="881" presetID="22" presetClass="entr" presetSubtype="8" fill="hold" grpId="0" nodeType="afterEffect">
                                  <p:stCondLst>
                                    <p:cond delay="0"/>
                                  </p:stCondLst>
                                  <p:childTnLst>
                                    <p:set>
                                      <p:cBhvr>
                                        <p:cTn id="882" dur="1" fill="hold">
                                          <p:stCondLst>
                                            <p:cond delay="0"/>
                                          </p:stCondLst>
                                        </p:cTn>
                                        <p:tgtEl>
                                          <p:spTgt spid="239"/>
                                        </p:tgtEl>
                                        <p:attrNameLst>
                                          <p:attrName>style.visibility</p:attrName>
                                        </p:attrNameLst>
                                      </p:cBhvr>
                                      <p:to>
                                        <p:strVal val="visible"/>
                                      </p:to>
                                    </p:set>
                                    <p:animEffect transition="in" filter="wipe(left)">
                                      <p:cBhvr>
                                        <p:cTn id="883" dur="500"/>
                                        <p:tgtEl>
                                          <p:spTgt spid="239"/>
                                        </p:tgtEl>
                                      </p:cBhvr>
                                    </p:animEffect>
                                  </p:childTnLst>
                                </p:cTn>
                              </p:par>
                            </p:childTnLst>
                          </p:cTn>
                        </p:par>
                        <p:par>
                          <p:cTn id="884" fill="hold">
                            <p:stCondLst>
                              <p:cond delay="110000"/>
                            </p:stCondLst>
                            <p:childTnLst>
                              <p:par>
                                <p:cTn id="885" presetID="22" presetClass="entr" presetSubtype="8" fill="hold" grpId="0" nodeType="afterEffect">
                                  <p:stCondLst>
                                    <p:cond delay="0"/>
                                  </p:stCondLst>
                                  <p:childTnLst>
                                    <p:set>
                                      <p:cBhvr>
                                        <p:cTn id="886" dur="1" fill="hold">
                                          <p:stCondLst>
                                            <p:cond delay="0"/>
                                          </p:stCondLst>
                                        </p:cTn>
                                        <p:tgtEl>
                                          <p:spTgt spid="240"/>
                                        </p:tgtEl>
                                        <p:attrNameLst>
                                          <p:attrName>style.visibility</p:attrName>
                                        </p:attrNameLst>
                                      </p:cBhvr>
                                      <p:to>
                                        <p:strVal val="visible"/>
                                      </p:to>
                                    </p:set>
                                    <p:animEffect transition="in" filter="wipe(left)">
                                      <p:cBhvr>
                                        <p:cTn id="887" dur="500"/>
                                        <p:tgtEl>
                                          <p:spTgt spid="240"/>
                                        </p:tgtEl>
                                      </p:cBhvr>
                                    </p:animEffect>
                                  </p:childTnLst>
                                </p:cTn>
                              </p:par>
                            </p:childTnLst>
                          </p:cTn>
                        </p:par>
                        <p:par>
                          <p:cTn id="888" fill="hold">
                            <p:stCondLst>
                              <p:cond delay="110500"/>
                            </p:stCondLst>
                            <p:childTnLst>
                              <p:par>
                                <p:cTn id="889" presetID="22" presetClass="entr" presetSubtype="8" fill="hold" nodeType="afterEffect">
                                  <p:stCondLst>
                                    <p:cond delay="0"/>
                                  </p:stCondLst>
                                  <p:childTnLst>
                                    <p:set>
                                      <p:cBhvr>
                                        <p:cTn id="890" dur="1" fill="hold">
                                          <p:stCondLst>
                                            <p:cond delay="0"/>
                                          </p:stCondLst>
                                        </p:cTn>
                                        <p:tgtEl>
                                          <p:spTgt spid="241"/>
                                        </p:tgtEl>
                                        <p:attrNameLst>
                                          <p:attrName>style.visibility</p:attrName>
                                        </p:attrNameLst>
                                      </p:cBhvr>
                                      <p:to>
                                        <p:strVal val="visible"/>
                                      </p:to>
                                    </p:set>
                                    <p:animEffect transition="in" filter="wipe(left)">
                                      <p:cBhvr>
                                        <p:cTn id="891" dur="500"/>
                                        <p:tgtEl>
                                          <p:spTgt spid="241"/>
                                        </p:tgtEl>
                                      </p:cBhvr>
                                    </p:animEffect>
                                  </p:childTnLst>
                                </p:cTn>
                              </p:par>
                            </p:childTnLst>
                          </p:cTn>
                        </p:par>
                        <p:par>
                          <p:cTn id="892" fill="hold">
                            <p:stCondLst>
                              <p:cond delay="111000"/>
                            </p:stCondLst>
                            <p:childTnLst>
                              <p:par>
                                <p:cTn id="893" presetID="22" presetClass="entr" presetSubtype="8" fill="hold" nodeType="afterEffect">
                                  <p:stCondLst>
                                    <p:cond delay="0"/>
                                  </p:stCondLst>
                                  <p:childTnLst>
                                    <p:set>
                                      <p:cBhvr>
                                        <p:cTn id="894" dur="1" fill="hold">
                                          <p:stCondLst>
                                            <p:cond delay="0"/>
                                          </p:stCondLst>
                                        </p:cTn>
                                        <p:tgtEl>
                                          <p:spTgt spid="242"/>
                                        </p:tgtEl>
                                        <p:attrNameLst>
                                          <p:attrName>style.visibility</p:attrName>
                                        </p:attrNameLst>
                                      </p:cBhvr>
                                      <p:to>
                                        <p:strVal val="visible"/>
                                      </p:to>
                                    </p:set>
                                    <p:animEffect transition="in" filter="wipe(left)">
                                      <p:cBhvr>
                                        <p:cTn id="895" dur="500"/>
                                        <p:tgtEl>
                                          <p:spTgt spid="242"/>
                                        </p:tgtEl>
                                      </p:cBhvr>
                                    </p:animEffect>
                                  </p:childTnLst>
                                </p:cTn>
                              </p:par>
                            </p:childTnLst>
                          </p:cTn>
                        </p:par>
                        <p:par>
                          <p:cTn id="896" fill="hold">
                            <p:stCondLst>
                              <p:cond delay="111500"/>
                            </p:stCondLst>
                            <p:childTnLst>
                              <p:par>
                                <p:cTn id="897" presetID="22" presetClass="entr" presetSubtype="8" fill="hold" grpId="0" nodeType="afterEffect">
                                  <p:stCondLst>
                                    <p:cond delay="0"/>
                                  </p:stCondLst>
                                  <p:childTnLst>
                                    <p:set>
                                      <p:cBhvr>
                                        <p:cTn id="898" dur="1" fill="hold">
                                          <p:stCondLst>
                                            <p:cond delay="0"/>
                                          </p:stCondLst>
                                        </p:cTn>
                                        <p:tgtEl>
                                          <p:spTgt spid="243"/>
                                        </p:tgtEl>
                                        <p:attrNameLst>
                                          <p:attrName>style.visibility</p:attrName>
                                        </p:attrNameLst>
                                      </p:cBhvr>
                                      <p:to>
                                        <p:strVal val="visible"/>
                                      </p:to>
                                    </p:set>
                                    <p:animEffect transition="in" filter="wipe(left)">
                                      <p:cBhvr>
                                        <p:cTn id="899" dur="500"/>
                                        <p:tgtEl>
                                          <p:spTgt spid="243"/>
                                        </p:tgtEl>
                                      </p:cBhvr>
                                    </p:animEffect>
                                  </p:childTnLst>
                                </p:cTn>
                              </p:par>
                            </p:childTnLst>
                          </p:cTn>
                        </p:par>
                        <p:par>
                          <p:cTn id="900" fill="hold">
                            <p:stCondLst>
                              <p:cond delay="112000"/>
                            </p:stCondLst>
                            <p:childTnLst>
                              <p:par>
                                <p:cTn id="901" presetID="22" presetClass="entr" presetSubtype="8" fill="hold" nodeType="afterEffect">
                                  <p:stCondLst>
                                    <p:cond delay="0"/>
                                  </p:stCondLst>
                                  <p:childTnLst>
                                    <p:set>
                                      <p:cBhvr>
                                        <p:cTn id="902" dur="1" fill="hold">
                                          <p:stCondLst>
                                            <p:cond delay="0"/>
                                          </p:stCondLst>
                                        </p:cTn>
                                        <p:tgtEl>
                                          <p:spTgt spid="244"/>
                                        </p:tgtEl>
                                        <p:attrNameLst>
                                          <p:attrName>style.visibility</p:attrName>
                                        </p:attrNameLst>
                                      </p:cBhvr>
                                      <p:to>
                                        <p:strVal val="visible"/>
                                      </p:to>
                                    </p:set>
                                    <p:animEffect transition="in" filter="wipe(left)">
                                      <p:cBhvr>
                                        <p:cTn id="903" dur="500"/>
                                        <p:tgtEl>
                                          <p:spTgt spid="244"/>
                                        </p:tgtEl>
                                      </p:cBhvr>
                                    </p:animEffect>
                                  </p:childTnLst>
                                </p:cTn>
                              </p:par>
                            </p:childTnLst>
                          </p:cTn>
                        </p:par>
                        <p:par>
                          <p:cTn id="904" fill="hold">
                            <p:stCondLst>
                              <p:cond delay="112500"/>
                            </p:stCondLst>
                            <p:childTnLst>
                              <p:par>
                                <p:cTn id="905" presetID="22" presetClass="entr" presetSubtype="8" fill="hold" grpId="0" nodeType="afterEffect">
                                  <p:stCondLst>
                                    <p:cond delay="0"/>
                                  </p:stCondLst>
                                  <p:childTnLst>
                                    <p:set>
                                      <p:cBhvr>
                                        <p:cTn id="906" dur="1" fill="hold">
                                          <p:stCondLst>
                                            <p:cond delay="0"/>
                                          </p:stCondLst>
                                        </p:cTn>
                                        <p:tgtEl>
                                          <p:spTgt spid="245"/>
                                        </p:tgtEl>
                                        <p:attrNameLst>
                                          <p:attrName>style.visibility</p:attrName>
                                        </p:attrNameLst>
                                      </p:cBhvr>
                                      <p:to>
                                        <p:strVal val="visible"/>
                                      </p:to>
                                    </p:set>
                                    <p:animEffect transition="in" filter="wipe(left)">
                                      <p:cBhvr>
                                        <p:cTn id="907" dur="500"/>
                                        <p:tgtEl>
                                          <p:spTgt spid="245"/>
                                        </p:tgtEl>
                                      </p:cBhvr>
                                    </p:animEffect>
                                  </p:childTnLst>
                                </p:cTn>
                              </p:par>
                            </p:childTnLst>
                          </p:cTn>
                        </p:par>
                        <p:par>
                          <p:cTn id="908" fill="hold">
                            <p:stCondLst>
                              <p:cond delay="113000"/>
                            </p:stCondLst>
                            <p:childTnLst>
                              <p:par>
                                <p:cTn id="909" presetID="22" presetClass="entr" presetSubtype="8" fill="hold" nodeType="afterEffect">
                                  <p:stCondLst>
                                    <p:cond delay="0"/>
                                  </p:stCondLst>
                                  <p:childTnLst>
                                    <p:set>
                                      <p:cBhvr>
                                        <p:cTn id="910" dur="1" fill="hold">
                                          <p:stCondLst>
                                            <p:cond delay="0"/>
                                          </p:stCondLst>
                                        </p:cTn>
                                        <p:tgtEl>
                                          <p:spTgt spid="246"/>
                                        </p:tgtEl>
                                        <p:attrNameLst>
                                          <p:attrName>style.visibility</p:attrName>
                                        </p:attrNameLst>
                                      </p:cBhvr>
                                      <p:to>
                                        <p:strVal val="visible"/>
                                      </p:to>
                                    </p:set>
                                    <p:animEffect transition="in" filter="wipe(left)">
                                      <p:cBhvr>
                                        <p:cTn id="911" dur="500"/>
                                        <p:tgtEl>
                                          <p:spTgt spid="246"/>
                                        </p:tgtEl>
                                      </p:cBhvr>
                                    </p:animEffect>
                                  </p:childTnLst>
                                </p:cTn>
                              </p:par>
                            </p:childTnLst>
                          </p:cTn>
                        </p:par>
                        <p:par>
                          <p:cTn id="912" fill="hold">
                            <p:stCondLst>
                              <p:cond delay="113500"/>
                            </p:stCondLst>
                            <p:childTnLst>
                              <p:par>
                                <p:cTn id="913" presetID="22" presetClass="entr" presetSubtype="8" fill="hold" grpId="0" nodeType="afterEffect">
                                  <p:stCondLst>
                                    <p:cond delay="0"/>
                                  </p:stCondLst>
                                  <p:childTnLst>
                                    <p:set>
                                      <p:cBhvr>
                                        <p:cTn id="914" dur="1" fill="hold">
                                          <p:stCondLst>
                                            <p:cond delay="0"/>
                                          </p:stCondLst>
                                        </p:cTn>
                                        <p:tgtEl>
                                          <p:spTgt spid="253"/>
                                        </p:tgtEl>
                                        <p:attrNameLst>
                                          <p:attrName>style.visibility</p:attrName>
                                        </p:attrNameLst>
                                      </p:cBhvr>
                                      <p:to>
                                        <p:strVal val="visible"/>
                                      </p:to>
                                    </p:set>
                                    <p:animEffect transition="in" filter="wipe(left)">
                                      <p:cBhvr>
                                        <p:cTn id="915" dur="500"/>
                                        <p:tgtEl>
                                          <p:spTgt spid="253"/>
                                        </p:tgtEl>
                                      </p:cBhvr>
                                    </p:animEffect>
                                  </p:childTnLst>
                                </p:cTn>
                              </p:par>
                            </p:childTnLst>
                          </p:cTn>
                        </p:par>
                        <p:par>
                          <p:cTn id="916" fill="hold">
                            <p:stCondLst>
                              <p:cond delay="114000"/>
                            </p:stCondLst>
                            <p:childTnLst>
                              <p:par>
                                <p:cTn id="917" presetID="22" presetClass="entr" presetSubtype="8" fill="hold" nodeType="afterEffect">
                                  <p:stCondLst>
                                    <p:cond delay="0"/>
                                  </p:stCondLst>
                                  <p:childTnLst>
                                    <p:set>
                                      <p:cBhvr>
                                        <p:cTn id="918" dur="1" fill="hold">
                                          <p:stCondLst>
                                            <p:cond delay="0"/>
                                          </p:stCondLst>
                                        </p:cTn>
                                        <p:tgtEl>
                                          <p:spTgt spid="254"/>
                                        </p:tgtEl>
                                        <p:attrNameLst>
                                          <p:attrName>style.visibility</p:attrName>
                                        </p:attrNameLst>
                                      </p:cBhvr>
                                      <p:to>
                                        <p:strVal val="visible"/>
                                      </p:to>
                                    </p:set>
                                    <p:animEffect transition="in" filter="wipe(left)">
                                      <p:cBhvr>
                                        <p:cTn id="919" dur="500"/>
                                        <p:tgtEl>
                                          <p:spTgt spid="254"/>
                                        </p:tgtEl>
                                      </p:cBhvr>
                                    </p:animEffect>
                                  </p:childTnLst>
                                </p:cTn>
                              </p:par>
                            </p:childTnLst>
                          </p:cTn>
                        </p:par>
                        <p:par>
                          <p:cTn id="920" fill="hold">
                            <p:stCondLst>
                              <p:cond delay="114500"/>
                            </p:stCondLst>
                            <p:childTnLst>
                              <p:par>
                                <p:cTn id="921" presetID="22" presetClass="entr" presetSubtype="8" fill="hold" grpId="0" nodeType="afterEffect">
                                  <p:stCondLst>
                                    <p:cond delay="0"/>
                                  </p:stCondLst>
                                  <p:childTnLst>
                                    <p:set>
                                      <p:cBhvr>
                                        <p:cTn id="922" dur="1" fill="hold">
                                          <p:stCondLst>
                                            <p:cond delay="0"/>
                                          </p:stCondLst>
                                        </p:cTn>
                                        <p:tgtEl>
                                          <p:spTgt spid="255"/>
                                        </p:tgtEl>
                                        <p:attrNameLst>
                                          <p:attrName>style.visibility</p:attrName>
                                        </p:attrNameLst>
                                      </p:cBhvr>
                                      <p:to>
                                        <p:strVal val="visible"/>
                                      </p:to>
                                    </p:set>
                                    <p:animEffect transition="in" filter="wipe(left)">
                                      <p:cBhvr>
                                        <p:cTn id="923" dur="500"/>
                                        <p:tgtEl>
                                          <p:spTgt spid="255"/>
                                        </p:tgtEl>
                                      </p:cBhvr>
                                    </p:animEffect>
                                  </p:childTnLst>
                                </p:cTn>
                              </p:par>
                            </p:childTnLst>
                          </p:cTn>
                        </p:par>
                        <p:par>
                          <p:cTn id="924" fill="hold">
                            <p:stCondLst>
                              <p:cond delay="115000"/>
                            </p:stCondLst>
                            <p:childTnLst>
                              <p:par>
                                <p:cTn id="925" presetID="22" presetClass="entr" presetSubtype="8" fill="hold" nodeType="afterEffect">
                                  <p:stCondLst>
                                    <p:cond delay="0"/>
                                  </p:stCondLst>
                                  <p:childTnLst>
                                    <p:set>
                                      <p:cBhvr>
                                        <p:cTn id="926" dur="1" fill="hold">
                                          <p:stCondLst>
                                            <p:cond delay="0"/>
                                          </p:stCondLst>
                                        </p:cTn>
                                        <p:tgtEl>
                                          <p:spTgt spid="256"/>
                                        </p:tgtEl>
                                        <p:attrNameLst>
                                          <p:attrName>style.visibility</p:attrName>
                                        </p:attrNameLst>
                                      </p:cBhvr>
                                      <p:to>
                                        <p:strVal val="visible"/>
                                      </p:to>
                                    </p:set>
                                    <p:animEffect transition="in" filter="wipe(left)">
                                      <p:cBhvr>
                                        <p:cTn id="927" dur="500"/>
                                        <p:tgtEl>
                                          <p:spTgt spid="256"/>
                                        </p:tgtEl>
                                      </p:cBhvr>
                                    </p:animEffect>
                                  </p:childTnLst>
                                </p:cTn>
                              </p:par>
                            </p:childTnLst>
                          </p:cTn>
                        </p:par>
                        <p:par>
                          <p:cTn id="928" fill="hold">
                            <p:stCondLst>
                              <p:cond delay="115500"/>
                            </p:stCondLst>
                            <p:childTnLst>
                              <p:par>
                                <p:cTn id="929" presetID="22" presetClass="entr" presetSubtype="8" fill="hold" grpId="0" nodeType="afterEffect">
                                  <p:stCondLst>
                                    <p:cond delay="0"/>
                                  </p:stCondLst>
                                  <p:childTnLst>
                                    <p:set>
                                      <p:cBhvr>
                                        <p:cTn id="930" dur="1" fill="hold">
                                          <p:stCondLst>
                                            <p:cond delay="0"/>
                                          </p:stCondLst>
                                        </p:cTn>
                                        <p:tgtEl>
                                          <p:spTgt spid="257"/>
                                        </p:tgtEl>
                                        <p:attrNameLst>
                                          <p:attrName>style.visibility</p:attrName>
                                        </p:attrNameLst>
                                      </p:cBhvr>
                                      <p:to>
                                        <p:strVal val="visible"/>
                                      </p:to>
                                    </p:set>
                                    <p:animEffect transition="in" filter="wipe(left)">
                                      <p:cBhvr>
                                        <p:cTn id="931" dur="500"/>
                                        <p:tgtEl>
                                          <p:spTgt spid="257"/>
                                        </p:tgtEl>
                                      </p:cBhvr>
                                    </p:animEffect>
                                  </p:childTnLst>
                                </p:cTn>
                              </p:par>
                            </p:childTnLst>
                          </p:cTn>
                        </p:par>
                        <p:par>
                          <p:cTn id="932" fill="hold">
                            <p:stCondLst>
                              <p:cond delay="116000"/>
                            </p:stCondLst>
                            <p:childTnLst>
                              <p:par>
                                <p:cTn id="933" presetID="22" presetClass="entr" presetSubtype="8" fill="hold" nodeType="afterEffect">
                                  <p:stCondLst>
                                    <p:cond delay="0"/>
                                  </p:stCondLst>
                                  <p:childTnLst>
                                    <p:set>
                                      <p:cBhvr>
                                        <p:cTn id="934" dur="1" fill="hold">
                                          <p:stCondLst>
                                            <p:cond delay="0"/>
                                          </p:stCondLst>
                                        </p:cTn>
                                        <p:tgtEl>
                                          <p:spTgt spid="258"/>
                                        </p:tgtEl>
                                        <p:attrNameLst>
                                          <p:attrName>style.visibility</p:attrName>
                                        </p:attrNameLst>
                                      </p:cBhvr>
                                      <p:to>
                                        <p:strVal val="visible"/>
                                      </p:to>
                                    </p:set>
                                    <p:animEffect transition="in" filter="wipe(left)">
                                      <p:cBhvr>
                                        <p:cTn id="93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304" grpId="0" animBg="1"/>
      <p:bldP spid="311" grpId="0" animBg="1"/>
      <p:bldP spid="334" grpId="0" animBg="1"/>
      <p:bldP spid="338" grpId="0" animBg="1"/>
      <p:bldP spid="344" grpId="0" animBg="1"/>
      <p:bldP spid="346" grpId="0" animBg="1"/>
      <p:bldP spid="348" grpId="0" animBg="1"/>
      <p:bldP spid="351" grpId="0" animBg="1"/>
      <p:bldP spid="356" grpId="0" animBg="1"/>
      <p:bldP spid="358" grpId="0" animBg="1"/>
      <p:bldP spid="361" grpId="0" animBg="1"/>
      <p:bldP spid="362" grpId="0" animBg="1"/>
      <p:bldP spid="364" grpId="0" animBg="1"/>
      <p:bldP spid="369" grpId="0" animBg="1"/>
      <p:bldP spid="370" grpId="0" animBg="1"/>
      <p:bldP spid="371" grpId="0" animBg="1"/>
      <p:bldP spid="374" grpId="0" animBg="1"/>
      <p:bldP spid="376" grpId="0" animBg="1"/>
      <p:bldP spid="379" grpId="0" animBg="1"/>
      <p:bldP spid="380" grpId="0" animBg="1"/>
      <p:bldP spid="382" grpId="0" animBg="1"/>
      <p:bldP spid="384" grpId="0" animBg="1"/>
      <p:bldP spid="387" grpId="0" animBg="1"/>
      <p:bldP spid="388" grpId="0" animBg="1"/>
      <p:bldP spid="389" grpId="0" animBg="1"/>
      <p:bldP spid="392" grpId="0" animBg="1"/>
      <p:bldP spid="394" grpId="0" animBg="1"/>
      <p:bldP spid="397" grpId="0" animBg="1"/>
      <p:bldP spid="402" grpId="0" animBg="1"/>
      <p:bldP spid="409" grpId="0" animBg="1"/>
      <p:bldP spid="413" grpId="0" animBg="1"/>
      <p:bldP spid="416" grpId="0" animBg="1"/>
      <p:bldP spid="423" grpId="0" animBg="1"/>
      <p:bldP spid="505" grpId="0" animBg="1"/>
      <p:bldP spid="509" grpId="0" animBg="1"/>
      <p:bldP spid="513" grpId="0" animBg="1"/>
      <p:bldP spid="516" grpId="0" animBg="1"/>
      <p:bldP spid="520" grpId="0" animBg="1"/>
      <p:bldP spid="523" grpId="0" animBg="1"/>
      <p:bldP spid="526" grpId="0" animBg="1"/>
      <p:bldP spid="529" grpId="0" animBg="1"/>
      <p:bldP spid="539" grpId="0" animBg="1"/>
      <p:bldP spid="540" grpId="0" animBg="1"/>
      <p:bldP spid="542" grpId="0" animBg="1"/>
      <p:bldP spid="544" grpId="0" animBg="1"/>
      <p:bldP spid="546" grpId="0" animBg="1"/>
      <p:bldP spid="548" grpId="0" animBg="1"/>
      <p:bldP spid="550" grpId="0" animBg="1"/>
      <p:bldP spid="552" grpId="0" animBg="1"/>
      <p:bldP spid="554" grpId="0" animBg="1"/>
      <p:bldP spid="556" grpId="0" animBg="1"/>
      <p:bldP spid="561" grpId="0" animBg="1"/>
      <p:bldP spid="566" grpId="0" animBg="1"/>
      <p:bldP spid="568" grpId="0" animBg="1"/>
      <p:bldP spid="570" grpId="0" animBg="1"/>
      <p:bldP spid="573" grpId="0" animBg="1"/>
      <p:bldP spid="574" grpId="0" animBg="1"/>
      <p:bldP spid="576" grpId="0" animBg="1"/>
      <p:bldP spid="580" grpId="0" animBg="1"/>
      <p:bldP spid="581" grpId="0" animBg="1"/>
      <p:bldP spid="582" grpId="0" animBg="1"/>
      <p:bldP spid="583" grpId="0" animBg="1"/>
      <p:bldP spid="585" grpId="0" animBg="1"/>
      <p:bldP spid="587" grpId="0" animBg="1"/>
      <p:bldP spid="589" grpId="0" animBg="1"/>
      <p:bldP spid="592" grpId="0" animBg="1"/>
      <p:bldP spid="596" grpId="0" animBg="1"/>
      <p:bldP spid="598" grpId="0" animBg="1"/>
      <p:bldP spid="600" grpId="0" animBg="1"/>
      <p:bldP spid="602" grpId="0" animBg="1"/>
      <p:bldP spid="604" grpId="0" animBg="1"/>
      <p:bldP spid="606" grpId="0" animBg="1"/>
      <p:bldP spid="608" grpId="0" animBg="1"/>
      <p:bldP spid="610" grpId="0" animBg="1"/>
      <p:bldP spid="612" grpId="0" animBg="1"/>
      <p:bldP spid="623" grpId="0" animBg="1"/>
      <p:bldP spid="624" grpId="0" animBg="1"/>
      <p:bldP spid="625" grpId="0" animBg="1"/>
      <p:bldP spid="627" grpId="0" animBg="1"/>
      <p:bldP spid="630" grpId="0" animBg="1"/>
      <p:bldP spid="631" grpId="0" animBg="1"/>
      <p:bldP spid="633" grpId="0" animBg="1"/>
      <p:bldP spid="637" grpId="0" animBg="1"/>
      <p:bldP spid="638" grpId="0" animBg="1"/>
      <p:bldP spid="639" grpId="0" animBg="1"/>
      <p:bldP spid="640" grpId="0" animBg="1"/>
      <p:bldP spid="642" grpId="0" animBg="1"/>
      <p:bldP spid="644" grpId="0" animBg="1"/>
      <p:bldP spid="646" grpId="0" animBg="1"/>
      <p:bldP spid="649" grpId="0" animBg="1"/>
      <p:bldP spid="652" grpId="0" animBg="1"/>
      <p:bldP spid="653" grpId="0" animBg="1"/>
      <p:bldP spid="655" grpId="0" animBg="1"/>
      <p:bldP spid="657" grpId="0" animBg="1"/>
      <p:bldP spid="659" grpId="0" animBg="1"/>
      <p:bldP spid="661" grpId="0" animBg="1"/>
      <p:bldP spid="663" grpId="0" animBg="1"/>
      <p:bldP spid="665" grpId="0" animBg="1"/>
      <p:bldP spid="667" grpId="0" animBg="1"/>
      <p:bldP spid="669" grpId="0" animBg="1"/>
      <p:bldP spid="234" grpId="0" animBg="1"/>
      <p:bldP spid="235" grpId="0" animBg="1"/>
      <p:bldP spid="237" grpId="0" animBg="1"/>
      <p:bldP spid="239" grpId="0" animBg="1"/>
      <p:bldP spid="240" grpId="0" animBg="1"/>
      <p:bldP spid="243" grpId="0" animBg="1"/>
      <p:bldP spid="245" grpId="0" animBg="1"/>
      <p:bldP spid="253" grpId="0" animBg="1"/>
      <p:bldP spid="255" grpId="0" animBg="1"/>
      <p:bldP spid="257" grpId="0" animBg="1"/>
    </p:bld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247" name="Rectangle 246"/>
          <p:cNvSpPr/>
          <p:nvPr userDrawn="1"/>
        </p:nvSpPr>
        <p:spPr>
          <a:xfrm>
            <a:off x="0" y="-30574"/>
            <a:ext cx="9144000" cy="6888574"/>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sp>
        <p:nvSpPr>
          <p:cNvPr id="3" name="Rectangle 2"/>
          <p:cNvSpPr/>
          <p:nvPr userDrawn="1"/>
        </p:nvSpPr>
        <p:spPr>
          <a:xfrm>
            <a:off x="0" y="-30574"/>
            <a:ext cx="9161000" cy="6888574"/>
          </a:xfrm>
          <a:prstGeom prst="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algn="ctr">
              <a:spcAft>
                <a:spcPts val="600"/>
              </a:spcAft>
            </a:pPr>
            <a:endParaRPr lang="en-US" dirty="0" smtClean="0">
              <a:solidFill>
                <a:srgbClr val="FFFFFF"/>
              </a:solidFill>
            </a:endParaRPr>
          </a:p>
        </p:txBody>
      </p:sp>
      <p:cxnSp>
        <p:nvCxnSpPr>
          <p:cNvPr id="373" name="Straight Connector 372"/>
          <p:cNvCxnSpPr>
            <a:stCxn id="371" idx="3"/>
            <a:endCxn id="369" idx="3"/>
          </p:cNvCxnSpPr>
          <p:nvPr userDrawn="1"/>
        </p:nvCxnSpPr>
        <p:spPr>
          <a:xfrm flipH="1" flipV="1">
            <a:off x="392429" y="5825275"/>
            <a:ext cx="1463659" cy="410974"/>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p:cNvCxnSpPr>
            <a:stCxn id="382" idx="3"/>
            <a:endCxn id="379" idx="3"/>
          </p:cNvCxnSpPr>
          <p:nvPr userDrawn="1"/>
        </p:nvCxnSpPr>
        <p:spPr>
          <a:xfrm flipH="1">
            <a:off x="3761359" y="6160049"/>
            <a:ext cx="1546848" cy="255494"/>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a:stCxn id="334" idx="3"/>
          </p:cNvCxnSpPr>
          <p:nvPr userDrawn="1"/>
        </p:nvCxnSpPr>
        <p:spPr>
          <a:xfrm flipV="1">
            <a:off x="3546559" y="5109817"/>
            <a:ext cx="242400" cy="578111"/>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p:cNvCxnSpPr>
            <a:stCxn id="334" idx="3"/>
          </p:cNvCxnSpPr>
          <p:nvPr userDrawn="1"/>
        </p:nvCxnSpPr>
        <p:spPr>
          <a:xfrm>
            <a:off x="3546559" y="5687928"/>
            <a:ext cx="214800" cy="727615"/>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a:stCxn id="240" idx="3"/>
            <a:endCxn id="239" idx="3"/>
          </p:cNvCxnSpPr>
          <p:nvPr userDrawn="1"/>
        </p:nvCxnSpPr>
        <p:spPr>
          <a:xfrm>
            <a:off x="1942364" y="5593804"/>
            <a:ext cx="358164" cy="949761"/>
          </a:xfrm>
          <a:prstGeom prst="line">
            <a:avLst/>
          </a:prstGeom>
          <a:ln w="3175">
            <a:solidFill>
              <a:schemeClr val="accent2">
                <a:lumMod val="60000"/>
                <a:lumOff val="40000"/>
              </a:schemeClr>
            </a:solidFill>
          </a:ln>
          <a:effectLst/>
        </p:spPr>
        <p:style>
          <a:lnRef idx="2">
            <a:schemeClr val="accent1"/>
          </a:lnRef>
          <a:fillRef idx="0">
            <a:schemeClr val="accent1"/>
          </a:fillRef>
          <a:effectRef idx="1">
            <a:schemeClr val="accent1"/>
          </a:effectRef>
          <a:fontRef idx="minor">
            <a:schemeClr val="tx1"/>
          </a:fontRef>
        </p:style>
      </p:cxnSp>
      <p:cxnSp>
        <p:nvCxnSpPr>
          <p:cNvPr id="372" name="Straight Connector 371"/>
          <p:cNvCxnSpPr>
            <a:stCxn id="370" idx="3"/>
            <a:endCxn id="369" idx="3"/>
          </p:cNvCxnSpPr>
          <p:nvPr userDrawn="1"/>
        </p:nvCxnSpPr>
        <p:spPr>
          <a:xfrm flipV="1">
            <a:off x="274441" y="5825275"/>
            <a:ext cx="117988" cy="4808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a:stCxn id="369" idx="3"/>
            <a:endCxn id="304" idx="3"/>
          </p:cNvCxnSpPr>
          <p:nvPr userDrawn="1"/>
        </p:nvCxnSpPr>
        <p:spPr>
          <a:xfrm flipV="1">
            <a:off x="392429" y="4930523"/>
            <a:ext cx="1491259" cy="89475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543" name="Straight Connector 542"/>
          <p:cNvCxnSpPr>
            <a:stCxn id="542" idx="3"/>
          </p:cNvCxnSpPr>
          <p:nvPr userDrawn="1"/>
        </p:nvCxnSpPr>
        <p:spPr>
          <a:xfrm flipV="1">
            <a:off x="698972" y="4263639"/>
            <a:ext cx="804251" cy="36718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09" name="Straight Connector 308"/>
          <p:cNvCxnSpPr>
            <a:stCxn id="290" idx="3"/>
          </p:cNvCxnSpPr>
          <p:nvPr userDrawn="1"/>
        </p:nvCxnSpPr>
        <p:spPr>
          <a:xfrm>
            <a:off x="184441" y="4756075"/>
            <a:ext cx="2243148" cy="402301"/>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a:endCxn id="361" idx="3"/>
          </p:cNvCxnSpPr>
          <p:nvPr userDrawn="1"/>
        </p:nvCxnSpPr>
        <p:spPr>
          <a:xfrm>
            <a:off x="6798212" y="4970481"/>
            <a:ext cx="532865" cy="930993"/>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p:cNvCxnSpPr>
            <a:stCxn id="509" idx="3"/>
          </p:cNvCxnSpPr>
          <p:nvPr userDrawn="1"/>
        </p:nvCxnSpPr>
        <p:spPr>
          <a:xfrm flipV="1">
            <a:off x="6149707" y="4979082"/>
            <a:ext cx="648505" cy="619199"/>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a:stCxn id="513" idx="3"/>
          </p:cNvCxnSpPr>
          <p:nvPr userDrawn="1"/>
        </p:nvCxnSpPr>
        <p:spPr>
          <a:xfrm flipV="1">
            <a:off x="6430537" y="4970482"/>
            <a:ext cx="367675" cy="807093"/>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p:cNvCxnSpPr>
            <a:stCxn id="516" idx="3"/>
          </p:cNvCxnSpPr>
          <p:nvPr userDrawn="1"/>
        </p:nvCxnSpPr>
        <p:spPr>
          <a:xfrm flipV="1">
            <a:off x="6764618" y="4970482"/>
            <a:ext cx="33594" cy="868391"/>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p:cNvCxnSpPr>
            <a:stCxn id="520" idx="3"/>
          </p:cNvCxnSpPr>
          <p:nvPr userDrawn="1"/>
        </p:nvCxnSpPr>
        <p:spPr>
          <a:xfrm flipH="1" flipV="1">
            <a:off x="6798212" y="4970481"/>
            <a:ext cx="290465" cy="86060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a:stCxn id="523" idx="3"/>
          </p:cNvCxnSpPr>
          <p:nvPr userDrawn="1"/>
        </p:nvCxnSpPr>
        <p:spPr>
          <a:xfrm flipH="1" flipV="1">
            <a:off x="6798212" y="4979082"/>
            <a:ext cx="670930" cy="611496"/>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5" name="Straight Connector 544"/>
          <p:cNvCxnSpPr>
            <a:stCxn id="544" idx="3"/>
          </p:cNvCxnSpPr>
          <p:nvPr userDrawn="1"/>
        </p:nvCxnSpPr>
        <p:spPr>
          <a:xfrm flipV="1">
            <a:off x="854718" y="4272239"/>
            <a:ext cx="648505" cy="61919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7" name="Straight Connector 546"/>
          <p:cNvCxnSpPr>
            <a:stCxn id="546" idx="3"/>
          </p:cNvCxnSpPr>
          <p:nvPr userDrawn="1"/>
        </p:nvCxnSpPr>
        <p:spPr>
          <a:xfrm flipV="1">
            <a:off x="1135548" y="4263639"/>
            <a:ext cx="367675" cy="807093"/>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49" name="Straight Connector 548"/>
          <p:cNvCxnSpPr>
            <a:stCxn id="548" idx="3"/>
          </p:cNvCxnSpPr>
          <p:nvPr userDrawn="1"/>
        </p:nvCxnSpPr>
        <p:spPr>
          <a:xfrm flipV="1">
            <a:off x="1469629" y="4263639"/>
            <a:ext cx="33594" cy="868391"/>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1" name="Straight Connector 550"/>
          <p:cNvCxnSpPr>
            <a:stCxn id="550" idx="3"/>
          </p:cNvCxnSpPr>
          <p:nvPr userDrawn="1"/>
        </p:nvCxnSpPr>
        <p:spPr>
          <a:xfrm flipH="1" flipV="1">
            <a:off x="1503223" y="4263638"/>
            <a:ext cx="290465" cy="860608"/>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3" name="Straight Connector 552"/>
          <p:cNvCxnSpPr/>
          <p:nvPr userDrawn="1"/>
        </p:nvCxnSpPr>
        <p:spPr>
          <a:xfrm flipH="1" flipV="1">
            <a:off x="1503223" y="4272239"/>
            <a:ext cx="670930" cy="611496"/>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555" name="Straight Connector 554"/>
          <p:cNvCxnSpPr/>
          <p:nvPr userDrawn="1"/>
        </p:nvCxnSpPr>
        <p:spPr>
          <a:xfrm flipH="1" flipV="1">
            <a:off x="1503223" y="4263638"/>
            <a:ext cx="823330" cy="333059"/>
          </a:xfrm>
          <a:prstGeom prst="line">
            <a:avLst/>
          </a:prstGeom>
          <a:ln w="3175">
            <a:solidFill>
              <a:schemeClr val="accent2">
                <a:lumMod val="20000"/>
                <a:lumOff val="80000"/>
              </a:schemeClr>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p:cNvCxnSpPr/>
          <p:nvPr userDrawn="1"/>
        </p:nvCxnSpPr>
        <p:spPr>
          <a:xfrm flipH="1" flipV="1">
            <a:off x="8159582" y="4921922"/>
            <a:ext cx="1649924" cy="667760"/>
          </a:xfrm>
          <a:prstGeom prst="line">
            <a:avLst/>
          </a:prstGeom>
          <a:ln w="3175">
            <a:solidFill>
              <a:schemeClr val="accent2">
                <a:lumMod val="40000"/>
                <a:lumOff val="60000"/>
              </a:schemeClr>
            </a:solidFill>
          </a:ln>
          <a:effectLst/>
        </p:spPr>
        <p:style>
          <a:lnRef idx="2">
            <a:schemeClr val="accent1"/>
          </a:lnRef>
          <a:fillRef idx="0">
            <a:schemeClr val="accent1"/>
          </a:fillRef>
          <a:effectRef idx="1">
            <a:schemeClr val="accent1"/>
          </a:effectRef>
          <a:fontRef idx="minor">
            <a:schemeClr val="tx1"/>
          </a:fontRef>
        </p:style>
      </p:cxnSp>
      <p:sp>
        <p:nvSpPr>
          <p:cNvPr id="304" name="Can 303"/>
          <p:cNvSpPr/>
          <p:nvPr userDrawn="1"/>
        </p:nvSpPr>
        <p:spPr>
          <a:xfrm>
            <a:off x="1793688" y="475122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14" name="Straight Connector 313"/>
          <p:cNvCxnSpPr>
            <a:stCxn id="304" idx="3"/>
          </p:cNvCxnSpPr>
          <p:nvPr userDrawn="1"/>
        </p:nvCxnSpPr>
        <p:spPr>
          <a:xfrm>
            <a:off x="1883688" y="4930523"/>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userDrawn="1"/>
        </p:nvCxnSpPr>
        <p:spPr>
          <a:xfrm>
            <a:off x="2427589" y="5158376"/>
            <a:ext cx="1118970" cy="529554"/>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45" name="Straight Connector 344"/>
          <p:cNvCxnSpPr/>
          <p:nvPr userDrawn="1"/>
        </p:nvCxnSpPr>
        <p:spPr>
          <a:xfrm flipH="1" flipV="1">
            <a:off x="3788959" y="5109818"/>
            <a:ext cx="1739923" cy="667758"/>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userDrawn="1"/>
        </p:nvCxnSpPr>
        <p:spPr>
          <a:xfrm flipV="1">
            <a:off x="3636559" y="5466686"/>
            <a:ext cx="635830" cy="179295"/>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a:stCxn id="344" idx="3"/>
          </p:cNvCxnSpPr>
          <p:nvPr userDrawn="1"/>
        </p:nvCxnSpPr>
        <p:spPr>
          <a:xfrm flipH="1" flipV="1">
            <a:off x="4272389" y="5466686"/>
            <a:ext cx="1256493" cy="310890"/>
          </a:xfrm>
          <a:prstGeom prst="line">
            <a:avLst/>
          </a:prstGeom>
          <a:ln w="3175">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a:stCxn id="344" idx="3"/>
            <a:endCxn id="356" idx="3"/>
          </p:cNvCxnSpPr>
          <p:nvPr userDrawn="1"/>
        </p:nvCxnSpPr>
        <p:spPr>
          <a:xfrm>
            <a:off x="5528882" y="5777576"/>
            <a:ext cx="440825" cy="172457"/>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359" name="Straight Connector 358"/>
          <p:cNvCxnSpPr>
            <a:stCxn id="356" idx="3"/>
          </p:cNvCxnSpPr>
          <p:nvPr userDrawn="1"/>
        </p:nvCxnSpPr>
        <p:spPr>
          <a:xfrm>
            <a:off x="5969707" y="5950033"/>
            <a:ext cx="1118970" cy="529553"/>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userDrawn="1"/>
        </p:nvCxnSpPr>
        <p:spPr>
          <a:xfrm flipV="1">
            <a:off x="7088677" y="5901475"/>
            <a:ext cx="242400" cy="578111"/>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2" name="Can 361"/>
          <p:cNvSpPr/>
          <p:nvPr userDrawn="1"/>
        </p:nvSpPr>
        <p:spPr>
          <a:xfrm>
            <a:off x="8981000" y="6389939"/>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3" name="Straight Connector 362"/>
          <p:cNvCxnSpPr>
            <a:stCxn id="362" idx="3"/>
          </p:cNvCxnSpPr>
          <p:nvPr userDrawn="1"/>
        </p:nvCxnSpPr>
        <p:spPr>
          <a:xfrm flipH="1" flipV="1">
            <a:off x="7331077" y="5901474"/>
            <a:ext cx="1739923" cy="667759"/>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364" name="Can 363"/>
          <p:cNvSpPr/>
          <p:nvPr userDrawn="1"/>
        </p:nvSpPr>
        <p:spPr>
          <a:xfrm>
            <a:off x="8787925" y="5466686"/>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65" name="Straight Connector 364"/>
          <p:cNvCxnSpPr/>
          <p:nvPr userDrawn="1"/>
        </p:nvCxnSpPr>
        <p:spPr>
          <a:xfrm flipH="1">
            <a:off x="7338774" y="5645980"/>
            <a:ext cx="1546848" cy="255495"/>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368" name="Straight Connector 367"/>
          <p:cNvCxnSpPr>
            <a:stCxn id="356" idx="3"/>
            <a:endCxn id="361" idx="3"/>
          </p:cNvCxnSpPr>
          <p:nvPr userDrawn="1"/>
        </p:nvCxnSpPr>
        <p:spPr>
          <a:xfrm flipV="1">
            <a:off x="5969707" y="5901474"/>
            <a:ext cx="1361370" cy="48559"/>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69" name="Can 368"/>
          <p:cNvSpPr/>
          <p:nvPr userDrawn="1"/>
        </p:nvSpPr>
        <p:spPr>
          <a:xfrm>
            <a:off x="302429" y="5645981"/>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an 369"/>
          <p:cNvSpPr/>
          <p:nvPr userDrawn="1"/>
        </p:nvSpPr>
        <p:spPr>
          <a:xfrm>
            <a:off x="184441" y="612687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1" name="Can 370"/>
          <p:cNvSpPr/>
          <p:nvPr userDrawn="1"/>
        </p:nvSpPr>
        <p:spPr>
          <a:xfrm>
            <a:off x="1766088" y="6056955"/>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4" name="Can 373"/>
          <p:cNvSpPr/>
          <p:nvPr userDrawn="1"/>
        </p:nvSpPr>
        <p:spPr>
          <a:xfrm>
            <a:off x="2309989" y="6284808"/>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375" name="Straight Connector 374"/>
          <p:cNvCxnSpPr>
            <a:stCxn id="371" idx="3"/>
            <a:endCxn id="374" idx="3"/>
          </p:cNvCxnSpPr>
          <p:nvPr userDrawn="1"/>
        </p:nvCxnSpPr>
        <p:spPr>
          <a:xfrm>
            <a:off x="1856088" y="6236249"/>
            <a:ext cx="543901" cy="22785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379" name="Can 378"/>
          <p:cNvSpPr/>
          <p:nvPr userDrawn="1"/>
        </p:nvSpPr>
        <p:spPr>
          <a:xfrm>
            <a:off x="3671359" y="6236249"/>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2" name="Can 381"/>
          <p:cNvSpPr/>
          <p:nvPr userDrawn="1"/>
        </p:nvSpPr>
        <p:spPr>
          <a:xfrm>
            <a:off x="5218207" y="5980755"/>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06" name="Straight Connector 405"/>
          <p:cNvCxnSpPr/>
          <p:nvPr userDrawn="1"/>
        </p:nvCxnSpPr>
        <p:spPr>
          <a:xfrm flipH="1">
            <a:off x="1856089" y="5158377"/>
            <a:ext cx="571501" cy="898578"/>
          </a:xfrm>
          <a:prstGeom prst="line">
            <a:avLst/>
          </a:prstGeom>
          <a:ln w="3175">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407" name="Straight Connector 406"/>
          <p:cNvCxnSpPr>
            <a:stCxn id="370" idx="3"/>
          </p:cNvCxnSpPr>
          <p:nvPr userDrawn="1"/>
        </p:nvCxnSpPr>
        <p:spPr>
          <a:xfrm flipV="1">
            <a:off x="274441" y="5158376"/>
            <a:ext cx="2153148" cy="1147792"/>
          </a:xfrm>
          <a:prstGeom prst="line">
            <a:avLst/>
          </a:prstGeom>
          <a:ln w="3175">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412" name="Straight Connector 411"/>
          <p:cNvCxnSpPr>
            <a:endCxn id="413" idx="3"/>
          </p:cNvCxnSpPr>
          <p:nvPr userDrawn="1"/>
        </p:nvCxnSpPr>
        <p:spPr>
          <a:xfrm flipH="1">
            <a:off x="2375728" y="5158376"/>
            <a:ext cx="51862" cy="505785"/>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13" name="Can 412"/>
          <p:cNvSpPr/>
          <p:nvPr userDrawn="1"/>
        </p:nvSpPr>
        <p:spPr>
          <a:xfrm>
            <a:off x="2285728" y="548486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15" name="Straight Connector 414"/>
          <p:cNvCxnSpPr>
            <a:stCxn id="416" idx="3"/>
            <a:endCxn id="413" idx="3"/>
          </p:cNvCxnSpPr>
          <p:nvPr userDrawn="1"/>
        </p:nvCxnSpPr>
        <p:spPr>
          <a:xfrm flipH="1" flipV="1">
            <a:off x="2375728" y="5664161"/>
            <a:ext cx="231861" cy="438272"/>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sp>
        <p:nvSpPr>
          <p:cNvPr id="423" name="Can 422"/>
          <p:cNvSpPr/>
          <p:nvPr userDrawn="1"/>
        </p:nvSpPr>
        <p:spPr>
          <a:xfrm>
            <a:off x="730271" y="6210645"/>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424" name="Straight Connector 423"/>
          <p:cNvCxnSpPr>
            <a:stCxn id="374" idx="3"/>
            <a:endCxn id="423" idx="3"/>
          </p:cNvCxnSpPr>
          <p:nvPr userDrawn="1"/>
        </p:nvCxnSpPr>
        <p:spPr>
          <a:xfrm flipH="1" flipV="1">
            <a:off x="820271" y="6389939"/>
            <a:ext cx="1579718" cy="74163"/>
          </a:xfrm>
          <a:prstGeom prst="line">
            <a:avLst/>
          </a:prstGeom>
          <a:ln w="3175">
            <a:solidFill>
              <a:srgbClr val="35FFEC"/>
            </a:solidFill>
          </a:ln>
          <a:effectLst/>
        </p:spPr>
        <p:style>
          <a:lnRef idx="2">
            <a:schemeClr val="accent1"/>
          </a:lnRef>
          <a:fillRef idx="0">
            <a:schemeClr val="accent1"/>
          </a:fillRef>
          <a:effectRef idx="1">
            <a:schemeClr val="accent1"/>
          </a:effectRef>
          <a:fontRef idx="minor">
            <a:schemeClr val="tx1"/>
          </a:fontRef>
        </p:style>
      </p:cxnSp>
      <p:cxnSp>
        <p:nvCxnSpPr>
          <p:cNvPr id="475" name="Straight Connector 474"/>
          <p:cNvCxnSpPr/>
          <p:nvPr userDrawn="1"/>
        </p:nvCxnSpPr>
        <p:spPr>
          <a:xfrm flipH="1" flipV="1">
            <a:off x="3403195" y="5465782"/>
            <a:ext cx="143364" cy="222148"/>
          </a:xfrm>
          <a:prstGeom prst="line">
            <a:avLst/>
          </a:prstGeom>
          <a:ln w="3175">
            <a:solidFill>
              <a:srgbClr val="2A9CFF"/>
            </a:solidFill>
          </a:ln>
          <a:effectLst/>
        </p:spPr>
        <p:style>
          <a:lnRef idx="2">
            <a:schemeClr val="accent1"/>
          </a:lnRef>
          <a:fillRef idx="0">
            <a:schemeClr val="accent1"/>
          </a:fillRef>
          <a:effectRef idx="1">
            <a:schemeClr val="accent1"/>
          </a:effectRef>
          <a:fontRef idx="minor">
            <a:schemeClr val="tx1"/>
          </a:fontRef>
        </p:style>
      </p:cxnSp>
      <p:sp>
        <p:nvSpPr>
          <p:cNvPr id="509" name="Can 508"/>
          <p:cNvSpPr/>
          <p:nvPr userDrawn="1"/>
        </p:nvSpPr>
        <p:spPr>
          <a:xfrm>
            <a:off x="6059707" y="5418987"/>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3" name="Can 512"/>
          <p:cNvSpPr/>
          <p:nvPr userDrawn="1"/>
        </p:nvSpPr>
        <p:spPr>
          <a:xfrm>
            <a:off x="6340537" y="5598281"/>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6" name="Can 515"/>
          <p:cNvSpPr/>
          <p:nvPr userDrawn="1"/>
        </p:nvSpPr>
        <p:spPr>
          <a:xfrm>
            <a:off x="6674618" y="5659579"/>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0" name="Can 519"/>
          <p:cNvSpPr/>
          <p:nvPr userDrawn="1"/>
        </p:nvSpPr>
        <p:spPr>
          <a:xfrm>
            <a:off x="6998677" y="5651795"/>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an 522"/>
          <p:cNvSpPr/>
          <p:nvPr userDrawn="1"/>
        </p:nvSpPr>
        <p:spPr>
          <a:xfrm>
            <a:off x="7379142" y="5411284"/>
            <a:ext cx="180000" cy="179294"/>
          </a:xfrm>
          <a:prstGeom prst="can">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2" name="Can 541"/>
          <p:cNvSpPr/>
          <p:nvPr userDrawn="1"/>
        </p:nvSpPr>
        <p:spPr>
          <a:xfrm>
            <a:off x="608972" y="445153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4" name="Can 543"/>
          <p:cNvSpPr/>
          <p:nvPr userDrawn="1"/>
        </p:nvSpPr>
        <p:spPr>
          <a:xfrm>
            <a:off x="764718" y="4712144"/>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6" name="Can 545"/>
          <p:cNvSpPr/>
          <p:nvPr userDrawn="1"/>
        </p:nvSpPr>
        <p:spPr>
          <a:xfrm>
            <a:off x="1045548" y="4891438"/>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48" name="Can 547"/>
          <p:cNvSpPr/>
          <p:nvPr userDrawn="1"/>
        </p:nvSpPr>
        <p:spPr>
          <a:xfrm>
            <a:off x="1379629" y="4952736"/>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562" name="Straight Connector 561"/>
          <p:cNvCxnSpPr>
            <a:stCxn id="561" idx="3"/>
            <a:endCxn id="361" idx="3"/>
          </p:cNvCxnSpPr>
          <p:nvPr userDrawn="1"/>
        </p:nvCxnSpPr>
        <p:spPr>
          <a:xfrm flipH="1" flipV="1">
            <a:off x="7331077" y="5901474"/>
            <a:ext cx="466713" cy="466597"/>
          </a:xfrm>
          <a:prstGeom prst="line">
            <a:avLst/>
          </a:prstGeom>
          <a:ln w="3175">
            <a:solidFill>
              <a:srgbClr val="00574F"/>
            </a:solidFill>
          </a:ln>
          <a:effectLst/>
        </p:spPr>
        <p:style>
          <a:lnRef idx="2">
            <a:schemeClr val="accent1"/>
          </a:lnRef>
          <a:fillRef idx="0">
            <a:schemeClr val="accent1"/>
          </a:fillRef>
          <a:effectRef idx="1">
            <a:schemeClr val="accent1"/>
          </a:effectRef>
          <a:fontRef idx="minor">
            <a:schemeClr val="tx1"/>
          </a:fontRef>
        </p:style>
      </p:cxnSp>
      <p:sp>
        <p:nvSpPr>
          <p:cNvPr id="234" name="Can 233"/>
          <p:cNvSpPr/>
          <p:nvPr userDrawn="1"/>
        </p:nvSpPr>
        <p:spPr>
          <a:xfrm>
            <a:off x="305257" y="6184977"/>
            <a:ext cx="180000" cy="179294"/>
          </a:xfrm>
          <a:prstGeom prst="can">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cxnSp>
        <p:nvCxnSpPr>
          <p:cNvPr id="236" name="Straight Connector 235"/>
          <p:cNvCxnSpPr>
            <a:stCxn id="234" idx="3"/>
          </p:cNvCxnSpPr>
          <p:nvPr userDrawn="1"/>
        </p:nvCxnSpPr>
        <p:spPr>
          <a:xfrm>
            <a:off x="395257" y="6364271"/>
            <a:ext cx="543901" cy="227854"/>
          </a:xfrm>
          <a:prstGeom prst="line">
            <a:avLst/>
          </a:prstGeom>
          <a:ln w="3175">
            <a:solidFill>
              <a:srgbClr val="BCFFF9"/>
            </a:solidFill>
          </a:ln>
          <a:effectLst/>
        </p:spPr>
        <p:style>
          <a:lnRef idx="2">
            <a:schemeClr val="accent1"/>
          </a:lnRef>
          <a:fillRef idx="0">
            <a:schemeClr val="accent1"/>
          </a:fillRef>
          <a:effectRef idx="1">
            <a:schemeClr val="accent1"/>
          </a:effectRef>
          <a:fontRef idx="minor">
            <a:schemeClr val="tx1"/>
          </a:fontRef>
        </p:style>
      </p:cxnSp>
      <p:sp>
        <p:nvSpPr>
          <p:cNvPr id="239" name="Can 238"/>
          <p:cNvSpPr/>
          <p:nvPr userDrawn="1"/>
        </p:nvSpPr>
        <p:spPr>
          <a:xfrm>
            <a:off x="2210528" y="6364271"/>
            <a:ext cx="180000" cy="179294"/>
          </a:xfrm>
          <a:prstGeom prst="can">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0" name="Can 239"/>
          <p:cNvSpPr/>
          <p:nvPr userDrawn="1"/>
        </p:nvSpPr>
        <p:spPr>
          <a:xfrm>
            <a:off x="1852364" y="5414510"/>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an 256"/>
          <p:cNvSpPr/>
          <p:nvPr userDrawn="1"/>
        </p:nvSpPr>
        <p:spPr>
          <a:xfrm>
            <a:off x="1793688" y="6232418"/>
            <a:ext cx="180000" cy="179294"/>
          </a:xfrm>
          <a:prstGeom prst="can">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4" name="Can 343"/>
          <p:cNvSpPr/>
          <p:nvPr userDrawn="1"/>
        </p:nvSpPr>
        <p:spPr>
          <a:xfrm>
            <a:off x="5438882" y="559828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6" name="Can 415"/>
          <p:cNvSpPr/>
          <p:nvPr userDrawn="1"/>
        </p:nvSpPr>
        <p:spPr>
          <a:xfrm>
            <a:off x="2517589" y="59231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0" name="Can 289"/>
          <p:cNvSpPr/>
          <p:nvPr userDrawn="1"/>
        </p:nvSpPr>
        <p:spPr>
          <a:xfrm>
            <a:off x="94441" y="457678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an 333"/>
          <p:cNvSpPr/>
          <p:nvPr userDrawn="1"/>
        </p:nvSpPr>
        <p:spPr>
          <a:xfrm>
            <a:off x="3456559" y="5508634"/>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an 355"/>
          <p:cNvSpPr/>
          <p:nvPr userDrawn="1"/>
        </p:nvSpPr>
        <p:spPr>
          <a:xfrm>
            <a:off x="5879707" y="5770739"/>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8" name="Can 357"/>
          <p:cNvSpPr/>
          <p:nvPr userDrawn="1"/>
        </p:nvSpPr>
        <p:spPr>
          <a:xfrm>
            <a:off x="6998677" y="6300291"/>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1" name="Can 360"/>
          <p:cNvSpPr/>
          <p:nvPr userDrawn="1"/>
        </p:nvSpPr>
        <p:spPr>
          <a:xfrm>
            <a:off x="7241077" y="5722180"/>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0" name="Can 549"/>
          <p:cNvSpPr/>
          <p:nvPr userDrawn="1"/>
        </p:nvSpPr>
        <p:spPr>
          <a:xfrm>
            <a:off x="1703688" y="4944952"/>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61" name="Can 560"/>
          <p:cNvSpPr/>
          <p:nvPr userDrawn="1"/>
        </p:nvSpPr>
        <p:spPr>
          <a:xfrm>
            <a:off x="7707790" y="6188777"/>
            <a:ext cx="180000" cy="179294"/>
          </a:xfrm>
          <a:prstGeom prst="can">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316" name="Group 315"/>
          <p:cNvGrpSpPr/>
          <p:nvPr userDrawn="1"/>
        </p:nvGrpSpPr>
        <p:grpSpPr>
          <a:xfrm>
            <a:off x="-3084" y="-30574"/>
            <a:ext cx="9164084" cy="6888574"/>
            <a:chOff x="-3084" y="-30574"/>
            <a:chExt cx="9164084" cy="6888574"/>
          </a:xfrm>
        </p:grpSpPr>
        <p:sp>
          <p:nvSpPr>
            <p:cNvPr id="319" name="Rectangle 318"/>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320" name="Rectangle 319"/>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321"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322" name="Picture 32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323"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324"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325" name="Straight Connector 324"/>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4623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09"/>
                                        </p:tgtEl>
                                        <p:attrNameLst>
                                          <p:attrName>style.visibility</p:attrName>
                                        </p:attrNameLst>
                                      </p:cBhvr>
                                      <p:to>
                                        <p:strVal val="visible"/>
                                      </p:to>
                                    </p:set>
                                    <p:animEffect transition="in" filter="wipe(left)">
                                      <p:cBhvr>
                                        <p:cTn id="11" dur="500"/>
                                        <p:tgtEl>
                                          <p:spTgt spid="3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04"/>
                                        </p:tgtEl>
                                        <p:attrNameLst>
                                          <p:attrName>style.visibility</p:attrName>
                                        </p:attrNameLst>
                                      </p:cBhvr>
                                      <p:to>
                                        <p:strVal val="visible"/>
                                      </p:to>
                                    </p:set>
                                    <p:animEffect transition="in" filter="wipe(left)">
                                      <p:cBhvr>
                                        <p:cTn id="15" dur="500"/>
                                        <p:tgtEl>
                                          <p:spTgt spid="30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14"/>
                                        </p:tgtEl>
                                        <p:attrNameLst>
                                          <p:attrName>style.visibility</p:attrName>
                                        </p:attrNameLst>
                                      </p:cBhvr>
                                      <p:to>
                                        <p:strVal val="visible"/>
                                      </p:to>
                                    </p:set>
                                    <p:animEffect transition="in" filter="wipe(left)">
                                      <p:cBhvr>
                                        <p:cTn id="19" dur="500"/>
                                        <p:tgtEl>
                                          <p:spTgt spid="31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35"/>
                                        </p:tgtEl>
                                        <p:attrNameLst>
                                          <p:attrName>style.visibility</p:attrName>
                                        </p:attrNameLst>
                                      </p:cBhvr>
                                      <p:to>
                                        <p:strVal val="visible"/>
                                      </p:to>
                                    </p:set>
                                    <p:animEffect transition="in" filter="wipe(left)">
                                      <p:cBhvr>
                                        <p:cTn id="23" dur="500"/>
                                        <p:tgtEl>
                                          <p:spTgt spid="33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34"/>
                                        </p:tgtEl>
                                        <p:attrNameLst>
                                          <p:attrName>style.visibility</p:attrName>
                                        </p:attrNameLst>
                                      </p:cBhvr>
                                      <p:to>
                                        <p:strVal val="visible"/>
                                      </p:to>
                                    </p:set>
                                    <p:animEffect transition="in" filter="wipe(left)">
                                      <p:cBhvr>
                                        <p:cTn id="27" dur="500"/>
                                        <p:tgtEl>
                                          <p:spTgt spid="334"/>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337"/>
                                        </p:tgtEl>
                                        <p:attrNameLst>
                                          <p:attrName>style.visibility</p:attrName>
                                        </p:attrNameLst>
                                      </p:cBhvr>
                                      <p:to>
                                        <p:strVal val="visible"/>
                                      </p:to>
                                    </p:set>
                                    <p:animEffect transition="in" filter="wipe(left)">
                                      <p:cBhvr>
                                        <p:cTn id="31" dur="500"/>
                                        <p:tgtEl>
                                          <p:spTgt spid="337"/>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345"/>
                                        </p:tgtEl>
                                        <p:attrNameLst>
                                          <p:attrName>style.visibility</p:attrName>
                                        </p:attrNameLst>
                                      </p:cBhvr>
                                      <p:to>
                                        <p:strVal val="visible"/>
                                      </p:to>
                                    </p:set>
                                    <p:animEffect transition="in" filter="wipe(left)">
                                      <p:cBhvr>
                                        <p:cTn id="35" dur="500"/>
                                        <p:tgtEl>
                                          <p:spTgt spid="34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44"/>
                                        </p:tgtEl>
                                        <p:attrNameLst>
                                          <p:attrName>style.visibility</p:attrName>
                                        </p:attrNameLst>
                                      </p:cBhvr>
                                      <p:to>
                                        <p:strVal val="visible"/>
                                      </p:to>
                                    </p:set>
                                    <p:animEffect transition="in" filter="wipe(left)">
                                      <p:cBhvr>
                                        <p:cTn id="39" dur="500"/>
                                        <p:tgtEl>
                                          <p:spTgt spid="344"/>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4"/>
                                        </p:tgtEl>
                                        <p:attrNameLst>
                                          <p:attrName>style.visibility</p:attrName>
                                        </p:attrNameLst>
                                      </p:cBhvr>
                                      <p:to>
                                        <p:strVal val="visible"/>
                                      </p:to>
                                    </p:set>
                                    <p:animEffect transition="in" filter="wipe(left)">
                                      <p:cBhvr>
                                        <p:cTn id="43" dur="500"/>
                                        <p:tgtEl>
                                          <p:spTgt spid="354"/>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left)">
                                      <p:cBhvr>
                                        <p:cTn id="47" dur="500"/>
                                        <p:tgtEl>
                                          <p:spTgt spid="355"/>
                                        </p:tgtEl>
                                      </p:cBhvr>
                                    </p:animEffect>
                                  </p:childTnLst>
                                </p:cTn>
                              </p:par>
                            </p:childTnLst>
                          </p:cTn>
                        </p:par>
                        <p:par>
                          <p:cTn id="48" fill="hold">
                            <p:stCondLst>
                              <p:cond delay="5500"/>
                            </p:stCondLst>
                            <p:childTnLst>
                              <p:par>
                                <p:cTn id="49" presetID="22" presetClass="entr" presetSubtype="8" fill="hold" nodeType="afterEffect">
                                  <p:stCondLst>
                                    <p:cond delay="0"/>
                                  </p:stCondLst>
                                  <p:childTnLst>
                                    <p:set>
                                      <p:cBhvr>
                                        <p:cTn id="50" dur="1" fill="hold">
                                          <p:stCondLst>
                                            <p:cond delay="0"/>
                                          </p:stCondLst>
                                        </p:cTn>
                                        <p:tgtEl>
                                          <p:spTgt spid="357"/>
                                        </p:tgtEl>
                                        <p:attrNameLst>
                                          <p:attrName>style.visibility</p:attrName>
                                        </p:attrNameLst>
                                      </p:cBhvr>
                                      <p:to>
                                        <p:strVal val="visible"/>
                                      </p:to>
                                    </p:set>
                                    <p:animEffect transition="in" filter="wipe(left)">
                                      <p:cBhvr>
                                        <p:cTn id="51" dur="500"/>
                                        <p:tgtEl>
                                          <p:spTgt spid="357"/>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356"/>
                                        </p:tgtEl>
                                        <p:attrNameLst>
                                          <p:attrName>style.visibility</p:attrName>
                                        </p:attrNameLst>
                                      </p:cBhvr>
                                      <p:to>
                                        <p:strVal val="visible"/>
                                      </p:to>
                                    </p:set>
                                    <p:animEffect transition="in" filter="wipe(left)">
                                      <p:cBhvr>
                                        <p:cTn id="55" dur="500"/>
                                        <p:tgtEl>
                                          <p:spTgt spid="356"/>
                                        </p:tgtEl>
                                      </p:cBhvr>
                                    </p:animEffect>
                                  </p:childTnLst>
                                </p:cTn>
                              </p:par>
                            </p:childTnLst>
                          </p:cTn>
                        </p:par>
                        <p:par>
                          <p:cTn id="56" fill="hold">
                            <p:stCondLst>
                              <p:cond delay="6500"/>
                            </p:stCondLst>
                            <p:childTnLst>
                              <p:par>
                                <p:cTn id="57" presetID="22" presetClass="entr" presetSubtype="8" fill="hold" nodeType="afterEffect">
                                  <p:stCondLst>
                                    <p:cond delay="0"/>
                                  </p:stCondLst>
                                  <p:childTnLst>
                                    <p:set>
                                      <p:cBhvr>
                                        <p:cTn id="58" dur="1" fill="hold">
                                          <p:stCondLst>
                                            <p:cond delay="0"/>
                                          </p:stCondLst>
                                        </p:cTn>
                                        <p:tgtEl>
                                          <p:spTgt spid="359"/>
                                        </p:tgtEl>
                                        <p:attrNameLst>
                                          <p:attrName>style.visibility</p:attrName>
                                        </p:attrNameLst>
                                      </p:cBhvr>
                                      <p:to>
                                        <p:strVal val="visible"/>
                                      </p:to>
                                    </p:set>
                                    <p:animEffect transition="in" filter="wipe(left)">
                                      <p:cBhvr>
                                        <p:cTn id="59" dur="500"/>
                                        <p:tgtEl>
                                          <p:spTgt spid="35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358"/>
                                        </p:tgtEl>
                                        <p:attrNameLst>
                                          <p:attrName>style.visibility</p:attrName>
                                        </p:attrNameLst>
                                      </p:cBhvr>
                                      <p:to>
                                        <p:strVal val="visible"/>
                                      </p:to>
                                    </p:set>
                                    <p:animEffect transition="in" filter="wipe(left)">
                                      <p:cBhvr>
                                        <p:cTn id="63" dur="500"/>
                                        <p:tgtEl>
                                          <p:spTgt spid="358"/>
                                        </p:tgtEl>
                                      </p:cBhvr>
                                    </p:animEffect>
                                  </p:childTnLst>
                                </p:cTn>
                              </p:par>
                            </p:childTnLst>
                          </p:cTn>
                        </p:par>
                        <p:par>
                          <p:cTn id="64" fill="hold">
                            <p:stCondLst>
                              <p:cond delay="7500"/>
                            </p:stCondLst>
                            <p:childTnLst>
                              <p:par>
                                <p:cTn id="65" presetID="22" presetClass="entr" presetSubtype="8" fill="hold" nodeType="afterEffect">
                                  <p:stCondLst>
                                    <p:cond delay="0"/>
                                  </p:stCondLst>
                                  <p:childTnLst>
                                    <p:set>
                                      <p:cBhvr>
                                        <p:cTn id="66" dur="1" fill="hold">
                                          <p:stCondLst>
                                            <p:cond delay="0"/>
                                          </p:stCondLst>
                                        </p:cTn>
                                        <p:tgtEl>
                                          <p:spTgt spid="360"/>
                                        </p:tgtEl>
                                        <p:attrNameLst>
                                          <p:attrName>style.visibility</p:attrName>
                                        </p:attrNameLst>
                                      </p:cBhvr>
                                      <p:to>
                                        <p:strVal val="visible"/>
                                      </p:to>
                                    </p:set>
                                    <p:animEffect transition="in" filter="wipe(left)">
                                      <p:cBhvr>
                                        <p:cTn id="67" dur="500"/>
                                        <p:tgtEl>
                                          <p:spTgt spid="360"/>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361"/>
                                        </p:tgtEl>
                                        <p:attrNameLst>
                                          <p:attrName>style.visibility</p:attrName>
                                        </p:attrNameLst>
                                      </p:cBhvr>
                                      <p:to>
                                        <p:strVal val="visible"/>
                                      </p:to>
                                    </p:set>
                                    <p:animEffect transition="in" filter="wipe(left)">
                                      <p:cBhvr>
                                        <p:cTn id="71" dur="500"/>
                                        <p:tgtEl>
                                          <p:spTgt spid="361"/>
                                        </p:tgtEl>
                                      </p:cBhvr>
                                    </p:animEffect>
                                  </p:childTnLst>
                                </p:cTn>
                              </p:par>
                            </p:childTnLst>
                          </p:cTn>
                        </p:par>
                        <p:par>
                          <p:cTn id="72" fill="hold">
                            <p:stCondLst>
                              <p:cond delay="8500"/>
                            </p:stCondLst>
                            <p:childTnLst>
                              <p:par>
                                <p:cTn id="73" presetID="22" presetClass="entr" presetSubtype="8" fill="hold" nodeType="afterEffect">
                                  <p:stCondLst>
                                    <p:cond delay="0"/>
                                  </p:stCondLst>
                                  <p:childTnLst>
                                    <p:set>
                                      <p:cBhvr>
                                        <p:cTn id="74" dur="1" fill="hold">
                                          <p:stCondLst>
                                            <p:cond delay="0"/>
                                          </p:stCondLst>
                                        </p:cTn>
                                        <p:tgtEl>
                                          <p:spTgt spid="363"/>
                                        </p:tgtEl>
                                        <p:attrNameLst>
                                          <p:attrName>style.visibility</p:attrName>
                                        </p:attrNameLst>
                                      </p:cBhvr>
                                      <p:to>
                                        <p:strVal val="visible"/>
                                      </p:to>
                                    </p:set>
                                    <p:animEffect transition="in" filter="wipe(left)">
                                      <p:cBhvr>
                                        <p:cTn id="75" dur="500"/>
                                        <p:tgtEl>
                                          <p:spTgt spid="363"/>
                                        </p:tgtEl>
                                      </p:cBhvr>
                                    </p:animEffect>
                                  </p:childTnLst>
                                </p:cTn>
                              </p:par>
                            </p:childTnLst>
                          </p:cTn>
                        </p:par>
                        <p:par>
                          <p:cTn id="76" fill="hold">
                            <p:stCondLst>
                              <p:cond delay="9000"/>
                            </p:stCondLst>
                            <p:childTnLst>
                              <p:par>
                                <p:cTn id="77" presetID="22" presetClass="entr" presetSubtype="8" fill="hold" grpId="0" nodeType="afterEffect">
                                  <p:stCondLst>
                                    <p:cond delay="0"/>
                                  </p:stCondLst>
                                  <p:childTnLst>
                                    <p:set>
                                      <p:cBhvr>
                                        <p:cTn id="78" dur="1" fill="hold">
                                          <p:stCondLst>
                                            <p:cond delay="0"/>
                                          </p:stCondLst>
                                        </p:cTn>
                                        <p:tgtEl>
                                          <p:spTgt spid="362"/>
                                        </p:tgtEl>
                                        <p:attrNameLst>
                                          <p:attrName>style.visibility</p:attrName>
                                        </p:attrNameLst>
                                      </p:cBhvr>
                                      <p:to>
                                        <p:strVal val="visible"/>
                                      </p:to>
                                    </p:set>
                                    <p:animEffect transition="in" filter="wipe(left)">
                                      <p:cBhvr>
                                        <p:cTn id="79" dur="500"/>
                                        <p:tgtEl>
                                          <p:spTgt spid="362"/>
                                        </p:tgtEl>
                                      </p:cBhvr>
                                    </p:animEffect>
                                  </p:childTnLst>
                                </p:cTn>
                              </p:par>
                            </p:childTnLst>
                          </p:cTn>
                        </p:par>
                        <p:par>
                          <p:cTn id="80" fill="hold">
                            <p:stCondLst>
                              <p:cond delay="9500"/>
                            </p:stCondLst>
                            <p:childTnLst>
                              <p:par>
                                <p:cTn id="81" presetID="22" presetClass="entr" presetSubtype="8" fill="hold" nodeType="afterEffect">
                                  <p:stCondLst>
                                    <p:cond delay="0"/>
                                  </p:stCondLst>
                                  <p:childTnLst>
                                    <p:set>
                                      <p:cBhvr>
                                        <p:cTn id="82" dur="1" fill="hold">
                                          <p:stCondLst>
                                            <p:cond delay="0"/>
                                          </p:stCondLst>
                                        </p:cTn>
                                        <p:tgtEl>
                                          <p:spTgt spid="365"/>
                                        </p:tgtEl>
                                        <p:attrNameLst>
                                          <p:attrName>style.visibility</p:attrName>
                                        </p:attrNameLst>
                                      </p:cBhvr>
                                      <p:to>
                                        <p:strVal val="visible"/>
                                      </p:to>
                                    </p:set>
                                    <p:animEffect transition="in" filter="wipe(left)">
                                      <p:cBhvr>
                                        <p:cTn id="83" dur="500"/>
                                        <p:tgtEl>
                                          <p:spTgt spid="365"/>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364"/>
                                        </p:tgtEl>
                                        <p:attrNameLst>
                                          <p:attrName>style.visibility</p:attrName>
                                        </p:attrNameLst>
                                      </p:cBhvr>
                                      <p:to>
                                        <p:strVal val="visible"/>
                                      </p:to>
                                    </p:set>
                                    <p:animEffect transition="in" filter="wipe(left)">
                                      <p:cBhvr>
                                        <p:cTn id="87" dur="500"/>
                                        <p:tgtEl>
                                          <p:spTgt spid="364"/>
                                        </p:tgtEl>
                                      </p:cBhvr>
                                    </p:animEffect>
                                  </p:childTnLst>
                                </p:cTn>
                              </p:par>
                            </p:childTnLst>
                          </p:cTn>
                        </p:par>
                        <p:par>
                          <p:cTn id="88" fill="hold">
                            <p:stCondLst>
                              <p:cond delay="10500"/>
                            </p:stCondLst>
                            <p:childTnLst>
                              <p:par>
                                <p:cTn id="89" presetID="22" presetClass="entr" presetSubtype="8" fill="hold" nodeType="afterEffect">
                                  <p:stCondLst>
                                    <p:cond delay="0"/>
                                  </p:stCondLst>
                                  <p:childTnLst>
                                    <p:set>
                                      <p:cBhvr>
                                        <p:cTn id="90" dur="1" fill="hold">
                                          <p:stCondLst>
                                            <p:cond delay="0"/>
                                          </p:stCondLst>
                                        </p:cTn>
                                        <p:tgtEl>
                                          <p:spTgt spid="367"/>
                                        </p:tgtEl>
                                        <p:attrNameLst>
                                          <p:attrName>style.visibility</p:attrName>
                                        </p:attrNameLst>
                                      </p:cBhvr>
                                      <p:to>
                                        <p:strVal val="visible"/>
                                      </p:to>
                                    </p:set>
                                    <p:animEffect transition="in" filter="wipe(left)">
                                      <p:cBhvr>
                                        <p:cTn id="91" dur="500"/>
                                        <p:tgtEl>
                                          <p:spTgt spid="367"/>
                                        </p:tgtEl>
                                      </p:cBhvr>
                                    </p:animEffect>
                                  </p:childTnLst>
                                </p:cTn>
                              </p:par>
                            </p:childTnLst>
                          </p:cTn>
                        </p:par>
                        <p:par>
                          <p:cTn id="92" fill="hold">
                            <p:stCondLst>
                              <p:cond delay="11000"/>
                            </p:stCondLst>
                            <p:childTnLst>
                              <p:par>
                                <p:cTn id="93" presetID="22" presetClass="entr" presetSubtype="8" fill="hold" nodeType="afterEffect">
                                  <p:stCondLst>
                                    <p:cond delay="0"/>
                                  </p:stCondLst>
                                  <p:childTnLst>
                                    <p:set>
                                      <p:cBhvr>
                                        <p:cTn id="94" dur="1" fill="hold">
                                          <p:stCondLst>
                                            <p:cond delay="0"/>
                                          </p:stCondLst>
                                        </p:cTn>
                                        <p:tgtEl>
                                          <p:spTgt spid="368"/>
                                        </p:tgtEl>
                                        <p:attrNameLst>
                                          <p:attrName>style.visibility</p:attrName>
                                        </p:attrNameLst>
                                      </p:cBhvr>
                                      <p:to>
                                        <p:strVal val="visible"/>
                                      </p:to>
                                    </p:set>
                                    <p:animEffect transition="in" filter="wipe(left)">
                                      <p:cBhvr>
                                        <p:cTn id="95" dur="500"/>
                                        <p:tgtEl>
                                          <p:spTgt spid="368"/>
                                        </p:tgtEl>
                                      </p:cBhvr>
                                    </p:animEffect>
                                  </p:childTnLst>
                                </p:cTn>
                              </p:par>
                            </p:childTnLst>
                          </p:cTn>
                        </p:par>
                        <p:par>
                          <p:cTn id="96" fill="hold">
                            <p:stCondLst>
                              <p:cond delay="11500"/>
                            </p:stCondLst>
                            <p:childTnLst>
                              <p:par>
                                <p:cTn id="97" presetID="22" presetClass="entr" presetSubtype="8" fill="hold" grpId="0" nodeType="afterEffect">
                                  <p:stCondLst>
                                    <p:cond delay="0"/>
                                  </p:stCondLst>
                                  <p:childTnLst>
                                    <p:set>
                                      <p:cBhvr>
                                        <p:cTn id="98" dur="1" fill="hold">
                                          <p:stCondLst>
                                            <p:cond delay="0"/>
                                          </p:stCondLst>
                                        </p:cTn>
                                        <p:tgtEl>
                                          <p:spTgt spid="370"/>
                                        </p:tgtEl>
                                        <p:attrNameLst>
                                          <p:attrName>style.visibility</p:attrName>
                                        </p:attrNameLst>
                                      </p:cBhvr>
                                      <p:to>
                                        <p:strVal val="visible"/>
                                      </p:to>
                                    </p:set>
                                    <p:animEffect transition="in" filter="wipe(left)">
                                      <p:cBhvr>
                                        <p:cTn id="99" dur="500"/>
                                        <p:tgtEl>
                                          <p:spTgt spid="370"/>
                                        </p:tgtEl>
                                      </p:cBhvr>
                                    </p:animEffect>
                                  </p:childTnLst>
                                </p:cTn>
                              </p:par>
                            </p:childTnLst>
                          </p:cTn>
                        </p:par>
                        <p:par>
                          <p:cTn id="100" fill="hold">
                            <p:stCondLst>
                              <p:cond delay="12000"/>
                            </p:stCondLst>
                            <p:childTnLst>
                              <p:par>
                                <p:cTn id="101" presetID="22" presetClass="entr" presetSubtype="8" fill="hold" nodeType="afterEffect">
                                  <p:stCondLst>
                                    <p:cond delay="0"/>
                                  </p:stCondLst>
                                  <p:childTnLst>
                                    <p:set>
                                      <p:cBhvr>
                                        <p:cTn id="102" dur="1" fill="hold">
                                          <p:stCondLst>
                                            <p:cond delay="0"/>
                                          </p:stCondLst>
                                        </p:cTn>
                                        <p:tgtEl>
                                          <p:spTgt spid="372"/>
                                        </p:tgtEl>
                                        <p:attrNameLst>
                                          <p:attrName>style.visibility</p:attrName>
                                        </p:attrNameLst>
                                      </p:cBhvr>
                                      <p:to>
                                        <p:strVal val="visible"/>
                                      </p:to>
                                    </p:set>
                                    <p:animEffect transition="in" filter="wipe(left)">
                                      <p:cBhvr>
                                        <p:cTn id="103" dur="500"/>
                                        <p:tgtEl>
                                          <p:spTgt spid="372"/>
                                        </p:tgtEl>
                                      </p:cBhvr>
                                    </p:animEffect>
                                  </p:childTnLst>
                                </p:cTn>
                              </p:par>
                            </p:childTnLst>
                          </p:cTn>
                        </p:par>
                        <p:par>
                          <p:cTn id="104" fill="hold">
                            <p:stCondLst>
                              <p:cond delay="12500"/>
                            </p:stCondLst>
                            <p:childTnLst>
                              <p:par>
                                <p:cTn id="105" presetID="22" presetClass="entr" presetSubtype="8" fill="hold" grpId="0" nodeType="afterEffect">
                                  <p:stCondLst>
                                    <p:cond delay="0"/>
                                  </p:stCondLst>
                                  <p:childTnLst>
                                    <p:set>
                                      <p:cBhvr>
                                        <p:cTn id="106" dur="1" fill="hold">
                                          <p:stCondLst>
                                            <p:cond delay="0"/>
                                          </p:stCondLst>
                                        </p:cTn>
                                        <p:tgtEl>
                                          <p:spTgt spid="369"/>
                                        </p:tgtEl>
                                        <p:attrNameLst>
                                          <p:attrName>style.visibility</p:attrName>
                                        </p:attrNameLst>
                                      </p:cBhvr>
                                      <p:to>
                                        <p:strVal val="visible"/>
                                      </p:to>
                                    </p:set>
                                    <p:animEffect transition="in" filter="wipe(left)">
                                      <p:cBhvr>
                                        <p:cTn id="107" dur="500"/>
                                        <p:tgtEl>
                                          <p:spTgt spid="369"/>
                                        </p:tgtEl>
                                      </p:cBhvr>
                                    </p:animEffect>
                                  </p:childTnLst>
                                </p:cTn>
                              </p:par>
                            </p:childTnLst>
                          </p:cTn>
                        </p:par>
                        <p:par>
                          <p:cTn id="108" fill="hold">
                            <p:stCondLst>
                              <p:cond delay="13000"/>
                            </p:stCondLst>
                            <p:childTnLst>
                              <p:par>
                                <p:cTn id="109" presetID="22" presetClass="entr" presetSubtype="8" fill="hold" nodeType="afterEffect">
                                  <p:stCondLst>
                                    <p:cond delay="0"/>
                                  </p:stCondLst>
                                  <p:childTnLst>
                                    <p:set>
                                      <p:cBhvr>
                                        <p:cTn id="110" dur="1" fill="hold">
                                          <p:stCondLst>
                                            <p:cond delay="0"/>
                                          </p:stCondLst>
                                        </p:cTn>
                                        <p:tgtEl>
                                          <p:spTgt spid="373"/>
                                        </p:tgtEl>
                                        <p:attrNameLst>
                                          <p:attrName>style.visibility</p:attrName>
                                        </p:attrNameLst>
                                      </p:cBhvr>
                                      <p:to>
                                        <p:strVal val="visible"/>
                                      </p:to>
                                    </p:set>
                                    <p:animEffect transition="in" filter="wipe(left)">
                                      <p:cBhvr>
                                        <p:cTn id="111" dur="500"/>
                                        <p:tgtEl>
                                          <p:spTgt spid="373"/>
                                        </p:tgtEl>
                                      </p:cBhvr>
                                    </p:animEffect>
                                  </p:childTnLst>
                                </p:cTn>
                              </p:par>
                            </p:childTnLst>
                          </p:cTn>
                        </p:par>
                        <p:par>
                          <p:cTn id="112" fill="hold">
                            <p:stCondLst>
                              <p:cond delay="13500"/>
                            </p:stCondLst>
                            <p:childTnLst>
                              <p:par>
                                <p:cTn id="113" presetID="22" presetClass="entr" presetSubtype="8" fill="hold" grpId="0" nodeType="afterEffect">
                                  <p:stCondLst>
                                    <p:cond delay="0"/>
                                  </p:stCondLst>
                                  <p:childTnLst>
                                    <p:set>
                                      <p:cBhvr>
                                        <p:cTn id="114" dur="1" fill="hold">
                                          <p:stCondLst>
                                            <p:cond delay="0"/>
                                          </p:stCondLst>
                                        </p:cTn>
                                        <p:tgtEl>
                                          <p:spTgt spid="371"/>
                                        </p:tgtEl>
                                        <p:attrNameLst>
                                          <p:attrName>style.visibility</p:attrName>
                                        </p:attrNameLst>
                                      </p:cBhvr>
                                      <p:to>
                                        <p:strVal val="visible"/>
                                      </p:to>
                                    </p:set>
                                    <p:animEffect transition="in" filter="wipe(left)">
                                      <p:cBhvr>
                                        <p:cTn id="115" dur="500"/>
                                        <p:tgtEl>
                                          <p:spTgt spid="371"/>
                                        </p:tgtEl>
                                      </p:cBhvr>
                                    </p:animEffect>
                                  </p:childTnLst>
                                </p:cTn>
                              </p:par>
                            </p:childTnLst>
                          </p:cTn>
                        </p:par>
                        <p:par>
                          <p:cTn id="116" fill="hold">
                            <p:stCondLst>
                              <p:cond delay="14000"/>
                            </p:stCondLst>
                            <p:childTnLst>
                              <p:par>
                                <p:cTn id="117" presetID="22" presetClass="entr" presetSubtype="8" fill="hold" nodeType="afterEffect">
                                  <p:stCondLst>
                                    <p:cond delay="0"/>
                                  </p:stCondLst>
                                  <p:childTnLst>
                                    <p:set>
                                      <p:cBhvr>
                                        <p:cTn id="118" dur="1" fill="hold">
                                          <p:stCondLst>
                                            <p:cond delay="0"/>
                                          </p:stCondLst>
                                        </p:cTn>
                                        <p:tgtEl>
                                          <p:spTgt spid="375"/>
                                        </p:tgtEl>
                                        <p:attrNameLst>
                                          <p:attrName>style.visibility</p:attrName>
                                        </p:attrNameLst>
                                      </p:cBhvr>
                                      <p:to>
                                        <p:strVal val="visible"/>
                                      </p:to>
                                    </p:set>
                                    <p:animEffect transition="in" filter="wipe(left)">
                                      <p:cBhvr>
                                        <p:cTn id="119" dur="500"/>
                                        <p:tgtEl>
                                          <p:spTgt spid="375"/>
                                        </p:tgtEl>
                                      </p:cBhvr>
                                    </p:animEffect>
                                  </p:childTnLst>
                                </p:cTn>
                              </p:par>
                            </p:childTnLst>
                          </p:cTn>
                        </p:par>
                        <p:par>
                          <p:cTn id="120" fill="hold">
                            <p:stCondLst>
                              <p:cond delay="14500"/>
                            </p:stCondLst>
                            <p:childTnLst>
                              <p:par>
                                <p:cTn id="121" presetID="22" presetClass="entr" presetSubtype="8" fill="hold" grpId="0" nodeType="afterEffect">
                                  <p:stCondLst>
                                    <p:cond delay="0"/>
                                  </p:stCondLst>
                                  <p:childTnLst>
                                    <p:set>
                                      <p:cBhvr>
                                        <p:cTn id="122" dur="1" fill="hold">
                                          <p:stCondLst>
                                            <p:cond delay="0"/>
                                          </p:stCondLst>
                                        </p:cTn>
                                        <p:tgtEl>
                                          <p:spTgt spid="374"/>
                                        </p:tgtEl>
                                        <p:attrNameLst>
                                          <p:attrName>style.visibility</p:attrName>
                                        </p:attrNameLst>
                                      </p:cBhvr>
                                      <p:to>
                                        <p:strVal val="visible"/>
                                      </p:to>
                                    </p:set>
                                    <p:animEffect transition="in" filter="wipe(left)">
                                      <p:cBhvr>
                                        <p:cTn id="123" dur="500"/>
                                        <p:tgtEl>
                                          <p:spTgt spid="374"/>
                                        </p:tgtEl>
                                      </p:cBhvr>
                                    </p:animEffect>
                                  </p:childTnLst>
                                </p:cTn>
                              </p:par>
                            </p:childTnLst>
                          </p:cTn>
                        </p:par>
                        <p:par>
                          <p:cTn id="124" fill="hold">
                            <p:stCondLst>
                              <p:cond delay="15000"/>
                            </p:stCondLst>
                            <p:childTnLst>
                              <p:par>
                                <p:cTn id="125" presetID="22" presetClass="entr" presetSubtype="8" fill="hold" grpId="0" nodeType="afterEffect">
                                  <p:stCondLst>
                                    <p:cond delay="0"/>
                                  </p:stCondLst>
                                  <p:childTnLst>
                                    <p:set>
                                      <p:cBhvr>
                                        <p:cTn id="126" dur="1" fill="hold">
                                          <p:stCondLst>
                                            <p:cond delay="0"/>
                                          </p:stCondLst>
                                        </p:cTn>
                                        <p:tgtEl>
                                          <p:spTgt spid="379"/>
                                        </p:tgtEl>
                                        <p:attrNameLst>
                                          <p:attrName>style.visibility</p:attrName>
                                        </p:attrNameLst>
                                      </p:cBhvr>
                                      <p:to>
                                        <p:strVal val="visible"/>
                                      </p:to>
                                    </p:set>
                                    <p:animEffect transition="in" filter="wipe(left)">
                                      <p:cBhvr>
                                        <p:cTn id="127" dur="500"/>
                                        <p:tgtEl>
                                          <p:spTgt spid="379"/>
                                        </p:tgtEl>
                                      </p:cBhvr>
                                    </p:animEffect>
                                  </p:childTnLst>
                                </p:cTn>
                              </p:par>
                            </p:childTnLst>
                          </p:cTn>
                        </p:par>
                        <p:par>
                          <p:cTn id="128" fill="hold">
                            <p:stCondLst>
                              <p:cond delay="15500"/>
                            </p:stCondLst>
                            <p:childTnLst>
                              <p:par>
                                <p:cTn id="129" presetID="22" presetClass="entr" presetSubtype="8" fill="hold"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16000"/>
                            </p:stCondLst>
                            <p:childTnLst>
                              <p:par>
                                <p:cTn id="133" presetID="22" presetClass="entr" presetSubtype="8" fill="hold" grpId="0" nodeType="afterEffect">
                                  <p:stCondLst>
                                    <p:cond delay="0"/>
                                  </p:stCondLst>
                                  <p:childTnLst>
                                    <p:set>
                                      <p:cBhvr>
                                        <p:cTn id="134" dur="1" fill="hold">
                                          <p:stCondLst>
                                            <p:cond delay="0"/>
                                          </p:stCondLst>
                                        </p:cTn>
                                        <p:tgtEl>
                                          <p:spTgt spid="382"/>
                                        </p:tgtEl>
                                        <p:attrNameLst>
                                          <p:attrName>style.visibility</p:attrName>
                                        </p:attrNameLst>
                                      </p:cBhvr>
                                      <p:to>
                                        <p:strVal val="visible"/>
                                      </p:to>
                                    </p:set>
                                    <p:animEffect transition="in" filter="wipe(left)">
                                      <p:cBhvr>
                                        <p:cTn id="135" dur="500"/>
                                        <p:tgtEl>
                                          <p:spTgt spid="382"/>
                                        </p:tgtEl>
                                      </p:cBhvr>
                                    </p:animEffect>
                                  </p:childTnLst>
                                </p:cTn>
                              </p:par>
                            </p:childTnLst>
                          </p:cTn>
                        </p:par>
                        <p:par>
                          <p:cTn id="136" fill="hold">
                            <p:stCondLst>
                              <p:cond delay="16500"/>
                            </p:stCondLst>
                            <p:childTnLst>
                              <p:par>
                                <p:cTn id="137" presetID="22" presetClass="entr" presetSubtype="8" fill="hold"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17000"/>
                            </p:stCondLst>
                            <p:childTnLst>
                              <p:par>
                                <p:cTn id="141" presetID="22" presetClass="entr" presetSubtype="8" fill="hold" nodeType="afterEffect">
                                  <p:stCondLst>
                                    <p:cond delay="0"/>
                                  </p:stCondLst>
                                  <p:childTnLst>
                                    <p:set>
                                      <p:cBhvr>
                                        <p:cTn id="142" dur="1" fill="hold">
                                          <p:stCondLst>
                                            <p:cond delay="0"/>
                                          </p:stCondLst>
                                        </p:cTn>
                                        <p:tgtEl>
                                          <p:spTgt spid="399"/>
                                        </p:tgtEl>
                                        <p:attrNameLst>
                                          <p:attrName>style.visibility</p:attrName>
                                        </p:attrNameLst>
                                      </p:cBhvr>
                                      <p:to>
                                        <p:strVal val="visible"/>
                                      </p:to>
                                    </p:set>
                                    <p:animEffect transition="in" filter="wipe(left)">
                                      <p:cBhvr>
                                        <p:cTn id="143" dur="500"/>
                                        <p:tgtEl>
                                          <p:spTgt spid="399"/>
                                        </p:tgtEl>
                                      </p:cBhvr>
                                    </p:animEffect>
                                  </p:childTnLst>
                                </p:cTn>
                              </p:par>
                            </p:childTnLst>
                          </p:cTn>
                        </p:par>
                        <p:par>
                          <p:cTn id="144" fill="hold">
                            <p:stCondLst>
                              <p:cond delay="17500"/>
                            </p:stCondLst>
                            <p:childTnLst>
                              <p:par>
                                <p:cTn id="145" presetID="22" presetClass="entr" presetSubtype="8" fill="hold" nodeType="afterEffect">
                                  <p:stCondLst>
                                    <p:cond delay="0"/>
                                  </p:stCondLst>
                                  <p:childTnLst>
                                    <p:set>
                                      <p:cBhvr>
                                        <p:cTn id="146" dur="1" fill="hold">
                                          <p:stCondLst>
                                            <p:cond delay="0"/>
                                          </p:stCondLst>
                                        </p:cTn>
                                        <p:tgtEl>
                                          <p:spTgt spid="405"/>
                                        </p:tgtEl>
                                        <p:attrNameLst>
                                          <p:attrName>style.visibility</p:attrName>
                                        </p:attrNameLst>
                                      </p:cBhvr>
                                      <p:to>
                                        <p:strVal val="visible"/>
                                      </p:to>
                                    </p:set>
                                    <p:animEffect transition="in" filter="wipe(left)">
                                      <p:cBhvr>
                                        <p:cTn id="147" dur="500"/>
                                        <p:tgtEl>
                                          <p:spTgt spid="405"/>
                                        </p:tgtEl>
                                      </p:cBhvr>
                                    </p:animEffect>
                                  </p:childTnLst>
                                </p:cTn>
                              </p:par>
                            </p:childTnLst>
                          </p:cTn>
                        </p:par>
                        <p:par>
                          <p:cTn id="148" fill="hold">
                            <p:stCondLst>
                              <p:cond delay="18000"/>
                            </p:stCondLst>
                            <p:childTnLst>
                              <p:par>
                                <p:cTn id="149" presetID="22" presetClass="entr" presetSubtype="8" fill="hold" nodeType="afterEffect">
                                  <p:stCondLst>
                                    <p:cond delay="0"/>
                                  </p:stCondLst>
                                  <p:childTnLst>
                                    <p:set>
                                      <p:cBhvr>
                                        <p:cTn id="150" dur="1" fill="hold">
                                          <p:stCondLst>
                                            <p:cond delay="0"/>
                                          </p:stCondLst>
                                        </p:cTn>
                                        <p:tgtEl>
                                          <p:spTgt spid="406"/>
                                        </p:tgtEl>
                                        <p:attrNameLst>
                                          <p:attrName>style.visibility</p:attrName>
                                        </p:attrNameLst>
                                      </p:cBhvr>
                                      <p:to>
                                        <p:strVal val="visible"/>
                                      </p:to>
                                    </p:set>
                                    <p:animEffect transition="in" filter="wipe(left)">
                                      <p:cBhvr>
                                        <p:cTn id="151" dur="500"/>
                                        <p:tgtEl>
                                          <p:spTgt spid="406"/>
                                        </p:tgtEl>
                                      </p:cBhvr>
                                    </p:animEffect>
                                  </p:childTnLst>
                                </p:cTn>
                              </p:par>
                            </p:childTnLst>
                          </p:cTn>
                        </p:par>
                        <p:par>
                          <p:cTn id="152" fill="hold">
                            <p:stCondLst>
                              <p:cond delay="18500"/>
                            </p:stCondLst>
                            <p:childTnLst>
                              <p:par>
                                <p:cTn id="153" presetID="22" presetClass="entr" presetSubtype="8" fill="hold" nodeType="afterEffect">
                                  <p:stCondLst>
                                    <p:cond delay="0"/>
                                  </p:stCondLst>
                                  <p:childTnLst>
                                    <p:set>
                                      <p:cBhvr>
                                        <p:cTn id="154" dur="1" fill="hold">
                                          <p:stCondLst>
                                            <p:cond delay="0"/>
                                          </p:stCondLst>
                                        </p:cTn>
                                        <p:tgtEl>
                                          <p:spTgt spid="407"/>
                                        </p:tgtEl>
                                        <p:attrNameLst>
                                          <p:attrName>style.visibility</p:attrName>
                                        </p:attrNameLst>
                                      </p:cBhvr>
                                      <p:to>
                                        <p:strVal val="visible"/>
                                      </p:to>
                                    </p:set>
                                    <p:animEffect transition="in" filter="wipe(left)">
                                      <p:cBhvr>
                                        <p:cTn id="155" dur="500"/>
                                        <p:tgtEl>
                                          <p:spTgt spid="407"/>
                                        </p:tgtEl>
                                      </p:cBhvr>
                                    </p:animEffect>
                                  </p:childTnLst>
                                </p:cTn>
                              </p:par>
                            </p:childTnLst>
                          </p:cTn>
                        </p:par>
                        <p:par>
                          <p:cTn id="156" fill="hold">
                            <p:stCondLst>
                              <p:cond delay="19000"/>
                            </p:stCondLst>
                            <p:childTnLst>
                              <p:par>
                                <p:cTn id="157" presetID="22" presetClass="entr" presetSubtype="8" fill="hold" nodeType="afterEffect">
                                  <p:stCondLst>
                                    <p:cond delay="0"/>
                                  </p:stCondLst>
                                  <p:childTnLst>
                                    <p:set>
                                      <p:cBhvr>
                                        <p:cTn id="158" dur="1" fill="hold">
                                          <p:stCondLst>
                                            <p:cond delay="0"/>
                                          </p:stCondLst>
                                        </p:cTn>
                                        <p:tgtEl>
                                          <p:spTgt spid="412"/>
                                        </p:tgtEl>
                                        <p:attrNameLst>
                                          <p:attrName>style.visibility</p:attrName>
                                        </p:attrNameLst>
                                      </p:cBhvr>
                                      <p:to>
                                        <p:strVal val="visible"/>
                                      </p:to>
                                    </p:set>
                                    <p:animEffect transition="in" filter="wipe(left)">
                                      <p:cBhvr>
                                        <p:cTn id="159" dur="500"/>
                                        <p:tgtEl>
                                          <p:spTgt spid="412"/>
                                        </p:tgtEl>
                                      </p:cBhvr>
                                    </p:animEffect>
                                  </p:childTnLst>
                                </p:cTn>
                              </p:par>
                            </p:childTnLst>
                          </p:cTn>
                        </p:par>
                        <p:par>
                          <p:cTn id="160" fill="hold">
                            <p:stCondLst>
                              <p:cond delay="19500"/>
                            </p:stCondLst>
                            <p:childTnLst>
                              <p:par>
                                <p:cTn id="161" presetID="22" presetClass="entr" presetSubtype="8" fill="hold" grpId="0" nodeType="afterEffect">
                                  <p:stCondLst>
                                    <p:cond delay="0"/>
                                  </p:stCondLst>
                                  <p:childTnLst>
                                    <p:set>
                                      <p:cBhvr>
                                        <p:cTn id="162" dur="1" fill="hold">
                                          <p:stCondLst>
                                            <p:cond delay="0"/>
                                          </p:stCondLst>
                                        </p:cTn>
                                        <p:tgtEl>
                                          <p:spTgt spid="413"/>
                                        </p:tgtEl>
                                        <p:attrNameLst>
                                          <p:attrName>style.visibility</p:attrName>
                                        </p:attrNameLst>
                                      </p:cBhvr>
                                      <p:to>
                                        <p:strVal val="visible"/>
                                      </p:to>
                                    </p:set>
                                    <p:animEffect transition="in" filter="wipe(left)">
                                      <p:cBhvr>
                                        <p:cTn id="163" dur="500"/>
                                        <p:tgtEl>
                                          <p:spTgt spid="413"/>
                                        </p:tgtEl>
                                      </p:cBhvr>
                                    </p:animEffect>
                                  </p:childTnLst>
                                </p:cTn>
                              </p:par>
                            </p:childTnLst>
                          </p:cTn>
                        </p:par>
                        <p:par>
                          <p:cTn id="164" fill="hold">
                            <p:stCondLst>
                              <p:cond delay="20000"/>
                            </p:stCondLst>
                            <p:childTnLst>
                              <p:par>
                                <p:cTn id="165" presetID="22" presetClass="entr" presetSubtype="8" fill="hold" nodeType="afterEffect">
                                  <p:stCondLst>
                                    <p:cond delay="0"/>
                                  </p:stCondLst>
                                  <p:childTnLst>
                                    <p:set>
                                      <p:cBhvr>
                                        <p:cTn id="166" dur="1" fill="hold">
                                          <p:stCondLst>
                                            <p:cond delay="0"/>
                                          </p:stCondLst>
                                        </p:cTn>
                                        <p:tgtEl>
                                          <p:spTgt spid="415"/>
                                        </p:tgtEl>
                                        <p:attrNameLst>
                                          <p:attrName>style.visibility</p:attrName>
                                        </p:attrNameLst>
                                      </p:cBhvr>
                                      <p:to>
                                        <p:strVal val="visible"/>
                                      </p:to>
                                    </p:set>
                                    <p:animEffect transition="in" filter="wipe(left)">
                                      <p:cBhvr>
                                        <p:cTn id="167" dur="500"/>
                                        <p:tgtEl>
                                          <p:spTgt spid="415"/>
                                        </p:tgtEl>
                                      </p:cBhvr>
                                    </p:animEffect>
                                  </p:childTnLst>
                                </p:cTn>
                              </p:par>
                            </p:childTnLst>
                          </p:cTn>
                        </p:par>
                        <p:par>
                          <p:cTn id="168" fill="hold">
                            <p:stCondLst>
                              <p:cond delay="20500"/>
                            </p:stCondLst>
                            <p:childTnLst>
                              <p:par>
                                <p:cTn id="169" presetID="22" presetClass="entr" presetSubtype="8" fill="hold" grpId="0" nodeType="afterEffect">
                                  <p:stCondLst>
                                    <p:cond delay="0"/>
                                  </p:stCondLst>
                                  <p:childTnLst>
                                    <p:set>
                                      <p:cBhvr>
                                        <p:cTn id="170" dur="1" fill="hold">
                                          <p:stCondLst>
                                            <p:cond delay="0"/>
                                          </p:stCondLst>
                                        </p:cTn>
                                        <p:tgtEl>
                                          <p:spTgt spid="416"/>
                                        </p:tgtEl>
                                        <p:attrNameLst>
                                          <p:attrName>style.visibility</p:attrName>
                                        </p:attrNameLst>
                                      </p:cBhvr>
                                      <p:to>
                                        <p:strVal val="visible"/>
                                      </p:to>
                                    </p:set>
                                    <p:animEffect transition="in" filter="wipe(left)">
                                      <p:cBhvr>
                                        <p:cTn id="171" dur="500"/>
                                        <p:tgtEl>
                                          <p:spTgt spid="416"/>
                                        </p:tgtEl>
                                      </p:cBhvr>
                                    </p:animEffect>
                                  </p:childTnLst>
                                </p:cTn>
                              </p:par>
                            </p:childTnLst>
                          </p:cTn>
                        </p:par>
                        <p:par>
                          <p:cTn id="172" fill="hold">
                            <p:stCondLst>
                              <p:cond delay="21000"/>
                            </p:stCondLst>
                            <p:childTnLst>
                              <p:par>
                                <p:cTn id="173" presetID="22" presetClass="entr" presetSubtype="8" fill="hold" grpId="0" nodeType="afterEffect">
                                  <p:stCondLst>
                                    <p:cond delay="0"/>
                                  </p:stCondLst>
                                  <p:childTnLst>
                                    <p:set>
                                      <p:cBhvr>
                                        <p:cTn id="174" dur="1" fill="hold">
                                          <p:stCondLst>
                                            <p:cond delay="0"/>
                                          </p:stCondLst>
                                        </p:cTn>
                                        <p:tgtEl>
                                          <p:spTgt spid="423"/>
                                        </p:tgtEl>
                                        <p:attrNameLst>
                                          <p:attrName>style.visibility</p:attrName>
                                        </p:attrNameLst>
                                      </p:cBhvr>
                                      <p:to>
                                        <p:strVal val="visible"/>
                                      </p:to>
                                    </p:set>
                                    <p:animEffect transition="in" filter="wipe(left)">
                                      <p:cBhvr>
                                        <p:cTn id="175" dur="500"/>
                                        <p:tgtEl>
                                          <p:spTgt spid="423"/>
                                        </p:tgtEl>
                                      </p:cBhvr>
                                    </p:animEffect>
                                  </p:childTnLst>
                                </p:cTn>
                              </p:par>
                            </p:childTnLst>
                          </p:cTn>
                        </p:par>
                        <p:par>
                          <p:cTn id="176" fill="hold">
                            <p:stCondLst>
                              <p:cond delay="21500"/>
                            </p:stCondLst>
                            <p:childTnLst>
                              <p:par>
                                <p:cTn id="177" presetID="22" presetClass="entr" presetSubtype="8" fill="hold" nodeType="afterEffect">
                                  <p:stCondLst>
                                    <p:cond delay="0"/>
                                  </p:stCondLst>
                                  <p:childTnLst>
                                    <p:set>
                                      <p:cBhvr>
                                        <p:cTn id="178" dur="1" fill="hold">
                                          <p:stCondLst>
                                            <p:cond delay="0"/>
                                          </p:stCondLst>
                                        </p:cTn>
                                        <p:tgtEl>
                                          <p:spTgt spid="424"/>
                                        </p:tgtEl>
                                        <p:attrNameLst>
                                          <p:attrName>style.visibility</p:attrName>
                                        </p:attrNameLst>
                                      </p:cBhvr>
                                      <p:to>
                                        <p:strVal val="visible"/>
                                      </p:to>
                                    </p:set>
                                    <p:animEffect transition="in" filter="wipe(left)">
                                      <p:cBhvr>
                                        <p:cTn id="179" dur="500"/>
                                        <p:tgtEl>
                                          <p:spTgt spid="424"/>
                                        </p:tgtEl>
                                      </p:cBhvr>
                                    </p:animEffect>
                                  </p:childTnLst>
                                </p:cTn>
                              </p:par>
                            </p:childTnLst>
                          </p:cTn>
                        </p:par>
                        <p:par>
                          <p:cTn id="180" fill="hold">
                            <p:stCondLst>
                              <p:cond delay="22000"/>
                            </p:stCondLst>
                            <p:childTnLst>
                              <p:par>
                                <p:cTn id="181" presetID="22" presetClass="entr" presetSubtype="8" fill="hold" nodeType="afterEffect">
                                  <p:stCondLst>
                                    <p:cond delay="0"/>
                                  </p:stCondLst>
                                  <p:childTnLst>
                                    <p:set>
                                      <p:cBhvr>
                                        <p:cTn id="182" dur="1" fill="hold">
                                          <p:stCondLst>
                                            <p:cond delay="0"/>
                                          </p:stCondLst>
                                        </p:cTn>
                                        <p:tgtEl>
                                          <p:spTgt spid="475"/>
                                        </p:tgtEl>
                                        <p:attrNameLst>
                                          <p:attrName>style.visibility</p:attrName>
                                        </p:attrNameLst>
                                      </p:cBhvr>
                                      <p:to>
                                        <p:strVal val="visible"/>
                                      </p:to>
                                    </p:set>
                                    <p:animEffect transition="in" filter="wipe(left)">
                                      <p:cBhvr>
                                        <p:cTn id="183" dur="500"/>
                                        <p:tgtEl>
                                          <p:spTgt spid="475"/>
                                        </p:tgtEl>
                                      </p:cBhvr>
                                    </p:animEffect>
                                  </p:childTnLst>
                                </p:cTn>
                              </p:par>
                            </p:childTnLst>
                          </p:cTn>
                        </p:par>
                        <p:par>
                          <p:cTn id="184" fill="hold">
                            <p:stCondLst>
                              <p:cond delay="22500"/>
                            </p:stCondLst>
                            <p:childTnLst>
                              <p:par>
                                <p:cTn id="185" presetID="22" presetClass="entr" presetSubtype="8" fill="hold" grpId="0" nodeType="afterEffect">
                                  <p:stCondLst>
                                    <p:cond delay="0"/>
                                  </p:stCondLst>
                                  <p:childTnLst>
                                    <p:set>
                                      <p:cBhvr>
                                        <p:cTn id="186" dur="1" fill="hold">
                                          <p:stCondLst>
                                            <p:cond delay="0"/>
                                          </p:stCondLst>
                                        </p:cTn>
                                        <p:tgtEl>
                                          <p:spTgt spid="509"/>
                                        </p:tgtEl>
                                        <p:attrNameLst>
                                          <p:attrName>style.visibility</p:attrName>
                                        </p:attrNameLst>
                                      </p:cBhvr>
                                      <p:to>
                                        <p:strVal val="visible"/>
                                      </p:to>
                                    </p:set>
                                    <p:animEffect transition="in" filter="wipe(left)">
                                      <p:cBhvr>
                                        <p:cTn id="187" dur="500"/>
                                        <p:tgtEl>
                                          <p:spTgt spid="509"/>
                                        </p:tgtEl>
                                      </p:cBhvr>
                                    </p:animEffect>
                                  </p:childTnLst>
                                </p:cTn>
                              </p:par>
                            </p:childTnLst>
                          </p:cTn>
                        </p:par>
                        <p:par>
                          <p:cTn id="188" fill="hold">
                            <p:stCondLst>
                              <p:cond delay="23000"/>
                            </p:stCondLst>
                            <p:childTnLst>
                              <p:par>
                                <p:cTn id="189" presetID="22" presetClass="entr" presetSubtype="8" fill="hold" nodeType="afterEffect">
                                  <p:stCondLst>
                                    <p:cond delay="0"/>
                                  </p:stCondLst>
                                  <p:childTnLst>
                                    <p:set>
                                      <p:cBhvr>
                                        <p:cTn id="190" dur="1" fill="hold">
                                          <p:stCondLst>
                                            <p:cond delay="0"/>
                                          </p:stCondLst>
                                        </p:cTn>
                                        <p:tgtEl>
                                          <p:spTgt spid="510"/>
                                        </p:tgtEl>
                                        <p:attrNameLst>
                                          <p:attrName>style.visibility</p:attrName>
                                        </p:attrNameLst>
                                      </p:cBhvr>
                                      <p:to>
                                        <p:strVal val="visible"/>
                                      </p:to>
                                    </p:set>
                                    <p:animEffect transition="in" filter="wipe(left)">
                                      <p:cBhvr>
                                        <p:cTn id="191" dur="500"/>
                                        <p:tgtEl>
                                          <p:spTgt spid="510"/>
                                        </p:tgtEl>
                                      </p:cBhvr>
                                    </p:animEffect>
                                  </p:childTnLst>
                                </p:cTn>
                              </p:par>
                            </p:childTnLst>
                          </p:cTn>
                        </p:par>
                        <p:par>
                          <p:cTn id="192" fill="hold">
                            <p:stCondLst>
                              <p:cond delay="23500"/>
                            </p:stCondLst>
                            <p:childTnLst>
                              <p:par>
                                <p:cTn id="193" presetID="22" presetClass="entr" presetSubtype="8" fill="hold" grpId="0" nodeType="afterEffect">
                                  <p:stCondLst>
                                    <p:cond delay="0"/>
                                  </p:stCondLst>
                                  <p:childTnLst>
                                    <p:set>
                                      <p:cBhvr>
                                        <p:cTn id="194" dur="1" fill="hold">
                                          <p:stCondLst>
                                            <p:cond delay="0"/>
                                          </p:stCondLst>
                                        </p:cTn>
                                        <p:tgtEl>
                                          <p:spTgt spid="513"/>
                                        </p:tgtEl>
                                        <p:attrNameLst>
                                          <p:attrName>style.visibility</p:attrName>
                                        </p:attrNameLst>
                                      </p:cBhvr>
                                      <p:to>
                                        <p:strVal val="visible"/>
                                      </p:to>
                                    </p:set>
                                    <p:animEffect transition="in" filter="wipe(left)">
                                      <p:cBhvr>
                                        <p:cTn id="195" dur="500"/>
                                        <p:tgtEl>
                                          <p:spTgt spid="513"/>
                                        </p:tgtEl>
                                      </p:cBhvr>
                                    </p:animEffect>
                                  </p:childTnLst>
                                </p:cTn>
                              </p:par>
                            </p:childTnLst>
                          </p:cTn>
                        </p:par>
                        <p:par>
                          <p:cTn id="196" fill="hold">
                            <p:stCondLst>
                              <p:cond delay="24000"/>
                            </p:stCondLst>
                            <p:childTnLst>
                              <p:par>
                                <p:cTn id="197" presetID="22" presetClass="entr" presetSubtype="8" fill="hold" nodeType="afterEffect">
                                  <p:stCondLst>
                                    <p:cond delay="0"/>
                                  </p:stCondLst>
                                  <p:childTnLst>
                                    <p:set>
                                      <p:cBhvr>
                                        <p:cTn id="198" dur="1" fill="hold">
                                          <p:stCondLst>
                                            <p:cond delay="0"/>
                                          </p:stCondLst>
                                        </p:cTn>
                                        <p:tgtEl>
                                          <p:spTgt spid="514"/>
                                        </p:tgtEl>
                                        <p:attrNameLst>
                                          <p:attrName>style.visibility</p:attrName>
                                        </p:attrNameLst>
                                      </p:cBhvr>
                                      <p:to>
                                        <p:strVal val="visible"/>
                                      </p:to>
                                    </p:set>
                                    <p:animEffect transition="in" filter="wipe(left)">
                                      <p:cBhvr>
                                        <p:cTn id="199" dur="500"/>
                                        <p:tgtEl>
                                          <p:spTgt spid="514"/>
                                        </p:tgtEl>
                                      </p:cBhvr>
                                    </p:animEffect>
                                  </p:childTnLst>
                                </p:cTn>
                              </p:par>
                            </p:childTnLst>
                          </p:cTn>
                        </p:par>
                        <p:par>
                          <p:cTn id="200" fill="hold">
                            <p:stCondLst>
                              <p:cond delay="24500"/>
                            </p:stCondLst>
                            <p:childTnLst>
                              <p:par>
                                <p:cTn id="201" presetID="22" presetClass="entr" presetSubtype="8" fill="hold" grpId="0" nodeType="afterEffect">
                                  <p:stCondLst>
                                    <p:cond delay="0"/>
                                  </p:stCondLst>
                                  <p:childTnLst>
                                    <p:set>
                                      <p:cBhvr>
                                        <p:cTn id="202" dur="1" fill="hold">
                                          <p:stCondLst>
                                            <p:cond delay="0"/>
                                          </p:stCondLst>
                                        </p:cTn>
                                        <p:tgtEl>
                                          <p:spTgt spid="516"/>
                                        </p:tgtEl>
                                        <p:attrNameLst>
                                          <p:attrName>style.visibility</p:attrName>
                                        </p:attrNameLst>
                                      </p:cBhvr>
                                      <p:to>
                                        <p:strVal val="visible"/>
                                      </p:to>
                                    </p:set>
                                    <p:animEffect transition="in" filter="wipe(left)">
                                      <p:cBhvr>
                                        <p:cTn id="203" dur="500"/>
                                        <p:tgtEl>
                                          <p:spTgt spid="516"/>
                                        </p:tgtEl>
                                      </p:cBhvr>
                                    </p:animEffect>
                                  </p:childTnLst>
                                </p:cTn>
                              </p:par>
                            </p:childTnLst>
                          </p:cTn>
                        </p:par>
                        <p:par>
                          <p:cTn id="204" fill="hold">
                            <p:stCondLst>
                              <p:cond delay="25000"/>
                            </p:stCondLst>
                            <p:childTnLst>
                              <p:par>
                                <p:cTn id="205" presetID="22" presetClass="entr" presetSubtype="8" fill="hold" nodeType="afterEffect">
                                  <p:stCondLst>
                                    <p:cond delay="0"/>
                                  </p:stCondLst>
                                  <p:childTnLst>
                                    <p:set>
                                      <p:cBhvr>
                                        <p:cTn id="206" dur="1" fill="hold">
                                          <p:stCondLst>
                                            <p:cond delay="0"/>
                                          </p:stCondLst>
                                        </p:cTn>
                                        <p:tgtEl>
                                          <p:spTgt spid="517"/>
                                        </p:tgtEl>
                                        <p:attrNameLst>
                                          <p:attrName>style.visibility</p:attrName>
                                        </p:attrNameLst>
                                      </p:cBhvr>
                                      <p:to>
                                        <p:strVal val="visible"/>
                                      </p:to>
                                    </p:set>
                                    <p:animEffect transition="in" filter="wipe(left)">
                                      <p:cBhvr>
                                        <p:cTn id="207" dur="500"/>
                                        <p:tgtEl>
                                          <p:spTgt spid="517"/>
                                        </p:tgtEl>
                                      </p:cBhvr>
                                    </p:animEffect>
                                  </p:childTnLst>
                                </p:cTn>
                              </p:par>
                            </p:childTnLst>
                          </p:cTn>
                        </p:par>
                        <p:par>
                          <p:cTn id="208" fill="hold">
                            <p:stCondLst>
                              <p:cond delay="25500"/>
                            </p:stCondLst>
                            <p:childTnLst>
                              <p:par>
                                <p:cTn id="209" presetID="22" presetClass="entr" presetSubtype="8" fill="hold" grpId="0" nodeType="afterEffect">
                                  <p:stCondLst>
                                    <p:cond delay="0"/>
                                  </p:stCondLst>
                                  <p:childTnLst>
                                    <p:set>
                                      <p:cBhvr>
                                        <p:cTn id="210" dur="1" fill="hold">
                                          <p:stCondLst>
                                            <p:cond delay="0"/>
                                          </p:stCondLst>
                                        </p:cTn>
                                        <p:tgtEl>
                                          <p:spTgt spid="520"/>
                                        </p:tgtEl>
                                        <p:attrNameLst>
                                          <p:attrName>style.visibility</p:attrName>
                                        </p:attrNameLst>
                                      </p:cBhvr>
                                      <p:to>
                                        <p:strVal val="visible"/>
                                      </p:to>
                                    </p:set>
                                    <p:animEffect transition="in" filter="wipe(left)">
                                      <p:cBhvr>
                                        <p:cTn id="211" dur="500"/>
                                        <p:tgtEl>
                                          <p:spTgt spid="520"/>
                                        </p:tgtEl>
                                      </p:cBhvr>
                                    </p:animEffect>
                                  </p:childTnLst>
                                </p:cTn>
                              </p:par>
                            </p:childTnLst>
                          </p:cTn>
                        </p:par>
                        <p:par>
                          <p:cTn id="212" fill="hold">
                            <p:stCondLst>
                              <p:cond delay="26000"/>
                            </p:stCondLst>
                            <p:childTnLst>
                              <p:par>
                                <p:cTn id="213" presetID="22" presetClass="entr" presetSubtype="8" fill="hold" nodeType="afterEffect">
                                  <p:stCondLst>
                                    <p:cond delay="0"/>
                                  </p:stCondLst>
                                  <p:childTnLst>
                                    <p:set>
                                      <p:cBhvr>
                                        <p:cTn id="214" dur="1" fill="hold">
                                          <p:stCondLst>
                                            <p:cond delay="0"/>
                                          </p:stCondLst>
                                        </p:cTn>
                                        <p:tgtEl>
                                          <p:spTgt spid="521"/>
                                        </p:tgtEl>
                                        <p:attrNameLst>
                                          <p:attrName>style.visibility</p:attrName>
                                        </p:attrNameLst>
                                      </p:cBhvr>
                                      <p:to>
                                        <p:strVal val="visible"/>
                                      </p:to>
                                    </p:set>
                                    <p:animEffect transition="in" filter="wipe(left)">
                                      <p:cBhvr>
                                        <p:cTn id="215" dur="500"/>
                                        <p:tgtEl>
                                          <p:spTgt spid="521"/>
                                        </p:tgtEl>
                                      </p:cBhvr>
                                    </p:animEffect>
                                  </p:childTnLst>
                                </p:cTn>
                              </p:par>
                            </p:childTnLst>
                          </p:cTn>
                        </p:par>
                        <p:par>
                          <p:cTn id="216" fill="hold">
                            <p:stCondLst>
                              <p:cond delay="26500"/>
                            </p:stCondLst>
                            <p:childTnLst>
                              <p:par>
                                <p:cTn id="217" presetID="22" presetClass="entr" presetSubtype="8" fill="hold" grpId="0" nodeType="afterEffect">
                                  <p:stCondLst>
                                    <p:cond delay="0"/>
                                  </p:stCondLst>
                                  <p:childTnLst>
                                    <p:set>
                                      <p:cBhvr>
                                        <p:cTn id="218" dur="1" fill="hold">
                                          <p:stCondLst>
                                            <p:cond delay="0"/>
                                          </p:stCondLst>
                                        </p:cTn>
                                        <p:tgtEl>
                                          <p:spTgt spid="523"/>
                                        </p:tgtEl>
                                        <p:attrNameLst>
                                          <p:attrName>style.visibility</p:attrName>
                                        </p:attrNameLst>
                                      </p:cBhvr>
                                      <p:to>
                                        <p:strVal val="visible"/>
                                      </p:to>
                                    </p:set>
                                    <p:animEffect transition="in" filter="wipe(left)">
                                      <p:cBhvr>
                                        <p:cTn id="219" dur="500"/>
                                        <p:tgtEl>
                                          <p:spTgt spid="523"/>
                                        </p:tgtEl>
                                      </p:cBhvr>
                                    </p:animEffect>
                                  </p:childTnLst>
                                </p:cTn>
                              </p:par>
                            </p:childTnLst>
                          </p:cTn>
                        </p:par>
                        <p:par>
                          <p:cTn id="220" fill="hold">
                            <p:stCondLst>
                              <p:cond delay="27000"/>
                            </p:stCondLst>
                            <p:childTnLst>
                              <p:par>
                                <p:cTn id="221" presetID="22" presetClass="entr" presetSubtype="8" fill="hold" nodeType="afterEffect">
                                  <p:stCondLst>
                                    <p:cond delay="0"/>
                                  </p:stCondLst>
                                  <p:childTnLst>
                                    <p:set>
                                      <p:cBhvr>
                                        <p:cTn id="222" dur="1" fill="hold">
                                          <p:stCondLst>
                                            <p:cond delay="0"/>
                                          </p:stCondLst>
                                        </p:cTn>
                                        <p:tgtEl>
                                          <p:spTgt spid="524"/>
                                        </p:tgtEl>
                                        <p:attrNameLst>
                                          <p:attrName>style.visibility</p:attrName>
                                        </p:attrNameLst>
                                      </p:cBhvr>
                                      <p:to>
                                        <p:strVal val="visible"/>
                                      </p:to>
                                    </p:set>
                                    <p:animEffect transition="in" filter="wipe(left)">
                                      <p:cBhvr>
                                        <p:cTn id="223" dur="500"/>
                                        <p:tgtEl>
                                          <p:spTgt spid="524"/>
                                        </p:tgtEl>
                                      </p:cBhvr>
                                    </p:animEffect>
                                  </p:childTnLst>
                                </p:cTn>
                              </p:par>
                            </p:childTnLst>
                          </p:cTn>
                        </p:par>
                        <p:par>
                          <p:cTn id="224" fill="hold">
                            <p:stCondLst>
                              <p:cond delay="27500"/>
                            </p:stCondLst>
                            <p:childTnLst>
                              <p:par>
                                <p:cTn id="225" presetID="22" presetClass="entr" presetSubtype="8" fill="hold" grpId="0" nodeType="afterEffect">
                                  <p:stCondLst>
                                    <p:cond delay="0"/>
                                  </p:stCondLst>
                                  <p:childTnLst>
                                    <p:set>
                                      <p:cBhvr>
                                        <p:cTn id="226" dur="1" fill="hold">
                                          <p:stCondLst>
                                            <p:cond delay="0"/>
                                          </p:stCondLst>
                                        </p:cTn>
                                        <p:tgtEl>
                                          <p:spTgt spid="542"/>
                                        </p:tgtEl>
                                        <p:attrNameLst>
                                          <p:attrName>style.visibility</p:attrName>
                                        </p:attrNameLst>
                                      </p:cBhvr>
                                      <p:to>
                                        <p:strVal val="visible"/>
                                      </p:to>
                                    </p:set>
                                    <p:animEffect transition="in" filter="wipe(left)">
                                      <p:cBhvr>
                                        <p:cTn id="227" dur="500"/>
                                        <p:tgtEl>
                                          <p:spTgt spid="542"/>
                                        </p:tgtEl>
                                      </p:cBhvr>
                                    </p:animEffect>
                                  </p:childTnLst>
                                </p:cTn>
                              </p:par>
                            </p:childTnLst>
                          </p:cTn>
                        </p:par>
                        <p:par>
                          <p:cTn id="228" fill="hold">
                            <p:stCondLst>
                              <p:cond delay="28000"/>
                            </p:stCondLst>
                            <p:childTnLst>
                              <p:par>
                                <p:cTn id="229" presetID="22" presetClass="entr" presetSubtype="8" fill="hold" nodeType="afterEffect">
                                  <p:stCondLst>
                                    <p:cond delay="0"/>
                                  </p:stCondLst>
                                  <p:childTnLst>
                                    <p:set>
                                      <p:cBhvr>
                                        <p:cTn id="230" dur="1" fill="hold">
                                          <p:stCondLst>
                                            <p:cond delay="0"/>
                                          </p:stCondLst>
                                        </p:cTn>
                                        <p:tgtEl>
                                          <p:spTgt spid="543"/>
                                        </p:tgtEl>
                                        <p:attrNameLst>
                                          <p:attrName>style.visibility</p:attrName>
                                        </p:attrNameLst>
                                      </p:cBhvr>
                                      <p:to>
                                        <p:strVal val="visible"/>
                                      </p:to>
                                    </p:set>
                                    <p:animEffect transition="in" filter="wipe(left)">
                                      <p:cBhvr>
                                        <p:cTn id="231" dur="500"/>
                                        <p:tgtEl>
                                          <p:spTgt spid="543"/>
                                        </p:tgtEl>
                                      </p:cBhvr>
                                    </p:animEffect>
                                  </p:childTnLst>
                                </p:cTn>
                              </p:par>
                            </p:childTnLst>
                          </p:cTn>
                        </p:par>
                        <p:par>
                          <p:cTn id="232" fill="hold">
                            <p:stCondLst>
                              <p:cond delay="28500"/>
                            </p:stCondLst>
                            <p:childTnLst>
                              <p:par>
                                <p:cTn id="233" presetID="22" presetClass="entr" presetSubtype="8" fill="hold" grpId="0" nodeType="afterEffect">
                                  <p:stCondLst>
                                    <p:cond delay="0"/>
                                  </p:stCondLst>
                                  <p:childTnLst>
                                    <p:set>
                                      <p:cBhvr>
                                        <p:cTn id="234" dur="1" fill="hold">
                                          <p:stCondLst>
                                            <p:cond delay="0"/>
                                          </p:stCondLst>
                                        </p:cTn>
                                        <p:tgtEl>
                                          <p:spTgt spid="544"/>
                                        </p:tgtEl>
                                        <p:attrNameLst>
                                          <p:attrName>style.visibility</p:attrName>
                                        </p:attrNameLst>
                                      </p:cBhvr>
                                      <p:to>
                                        <p:strVal val="visible"/>
                                      </p:to>
                                    </p:set>
                                    <p:animEffect transition="in" filter="wipe(left)">
                                      <p:cBhvr>
                                        <p:cTn id="235" dur="500"/>
                                        <p:tgtEl>
                                          <p:spTgt spid="544"/>
                                        </p:tgtEl>
                                      </p:cBhvr>
                                    </p:animEffect>
                                  </p:childTnLst>
                                </p:cTn>
                              </p:par>
                            </p:childTnLst>
                          </p:cTn>
                        </p:par>
                        <p:par>
                          <p:cTn id="236" fill="hold">
                            <p:stCondLst>
                              <p:cond delay="29000"/>
                            </p:stCondLst>
                            <p:childTnLst>
                              <p:par>
                                <p:cTn id="237" presetID="22" presetClass="entr" presetSubtype="8" fill="hold" nodeType="afterEffect">
                                  <p:stCondLst>
                                    <p:cond delay="0"/>
                                  </p:stCondLst>
                                  <p:childTnLst>
                                    <p:set>
                                      <p:cBhvr>
                                        <p:cTn id="238" dur="1" fill="hold">
                                          <p:stCondLst>
                                            <p:cond delay="0"/>
                                          </p:stCondLst>
                                        </p:cTn>
                                        <p:tgtEl>
                                          <p:spTgt spid="545"/>
                                        </p:tgtEl>
                                        <p:attrNameLst>
                                          <p:attrName>style.visibility</p:attrName>
                                        </p:attrNameLst>
                                      </p:cBhvr>
                                      <p:to>
                                        <p:strVal val="visible"/>
                                      </p:to>
                                    </p:set>
                                    <p:animEffect transition="in" filter="wipe(left)">
                                      <p:cBhvr>
                                        <p:cTn id="239" dur="500"/>
                                        <p:tgtEl>
                                          <p:spTgt spid="545"/>
                                        </p:tgtEl>
                                      </p:cBhvr>
                                    </p:animEffect>
                                  </p:childTnLst>
                                </p:cTn>
                              </p:par>
                            </p:childTnLst>
                          </p:cTn>
                        </p:par>
                        <p:par>
                          <p:cTn id="240" fill="hold">
                            <p:stCondLst>
                              <p:cond delay="29500"/>
                            </p:stCondLst>
                            <p:childTnLst>
                              <p:par>
                                <p:cTn id="241" presetID="22" presetClass="entr" presetSubtype="8" fill="hold" grpId="0" nodeType="afterEffect">
                                  <p:stCondLst>
                                    <p:cond delay="0"/>
                                  </p:stCondLst>
                                  <p:childTnLst>
                                    <p:set>
                                      <p:cBhvr>
                                        <p:cTn id="242" dur="1" fill="hold">
                                          <p:stCondLst>
                                            <p:cond delay="0"/>
                                          </p:stCondLst>
                                        </p:cTn>
                                        <p:tgtEl>
                                          <p:spTgt spid="546"/>
                                        </p:tgtEl>
                                        <p:attrNameLst>
                                          <p:attrName>style.visibility</p:attrName>
                                        </p:attrNameLst>
                                      </p:cBhvr>
                                      <p:to>
                                        <p:strVal val="visible"/>
                                      </p:to>
                                    </p:set>
                                    <p:animEffect transition="in" filter="wipe(left)">
                                      <p:cBhvr>
                                        <p:cTn id="243" dur="500"/>
                                        <p:tgtEl>
                                          <p:spTgt spid="546"/>
                                        </p:tgtEl>
                                      </p:cBhvr>
                                    </p:animEffect>
                                  </p:childTnLst>
                                </p:cTn>
                              </p:par>
                            </p:childTnLst>
                          </p:cTn>
                        </p:par>
                        <p:par>
                          <p:cTn id="244" fill="hold">
                            <p:stCondLst>
                              <p:cond delay="30000"/>
                            </p:stCondLst>
                            <p:childTnLst>
                              <p:par>
                                <p:cTn id="245" presetID="22" presetClass="entr" presetSubtype="8" fill="hold" nodeType="afterEffect">
                                  <p:stCondLst>
                                    <p:cond delay="0"/>
                                  </p:stCondLst>
                                  <p:childTnLst>
                                    <p:set>
                                      <p:cBhvr>
                                        <p:cTn id="246" dur="1" fill="hold">
                                          <p:stCondLst>
                                            <p:cond delay="0"/>
                                          </p:stCondLst>
                                        </p:cTn>
                                        <p:tgtEl>
                                          <p:spTgt spid="547"/>
                                        </p:tgtEl>
                                        <p:attrNameLst>
                                          <p:attrName>style.visibility</p:attrName>
                                        </p:attrNameLst>
                                      </p:cBhvr>
                                      <p:to>
                                        <p:strVal val="visible"/>
                                      </p:to>
                                    </p:set>
                                    <p:animEffect transition="in" filter="wipe(left)">
                                      <p:cBhvr>
                                        <p:cTn id="247" dur="500"/>
                                        <p:tgtEl>
                                          <p:spTgt spid="547"/>
                                        </p:tgtEl>
                                      </p:cBhvr>
                                    </p:animEffect>
                                  </p:childTnLst>
                                </p:cTn>
                              </p:par>
                            </p:childTnLst>
                          </p:cTn>
                        </p:par>
                        <p:par>
                          <p:cTn id="248" fill="hold">
                            <p:stCondLst>
                              <p:cond delay="30500"/>
                            </p:stCondLst>
                            <p:childTnLst>
                              <p:par>
                                <p:cTn id="249" presetID="22" presetClass="entr" presetSubtype="8" fill="hold" grpId="0" nodeType="afterEffect">
                                  <p:stCondLst>
                                    <p:cond delay="0"/>
                                  </p:stCondLst>
                                  <p:childTnLst>
                                    <p:set>
                                      <p:cBhvr>
                                        <p:cTn id="250" dur="1" fill="hold">
                                          <p:stCondLst>
                                            <p:cond delay="0"/>
                                          </p:stCondLst>
                                        </p:cTn>
                                        <p:tgtEl>
                                          <p:spTgt spid="548"/>
                                        </p:tgtEl>
                                        <p:attrNameLst>
                                          <p:attrName>style.visibility</p:attrName>
                                        </p:attrNameLst>
                                      </p:cBhvr>
                                      <p:to>
                                        <p:strVal val="visible"/>
                                      </p:to>
                                    </p:set>
                                    <p:animEffect transition="in" filter="wipe(left)">
                                      <p:cBhvr>
                                        <p:cTn id="251" dur="500"/>
                                        <p:tgtEl>
                                          <p:spTgt spid="548"/>
                                        </p:tgtEl>
                                      </p:cBhvr>
                                    </p:animEffect>
                                  </p:childTnLst>
                                </p:cTn>
                              </p:par>
                            </p:childTnLst>
                          </p:cTn>
                        </p:par>
                        <p:par>
                          <p:cTn id="252" fill="hold">
                            <p:stCondLst>
                              <p:cond delay="31000"/>
                            </p:stCondLst>
                            <p:childTnLst>
                              <p:par>
                                <p:cTn id="253" presetID="22" presetClass="entr" presetSubtype="8" fill="hold" nodeType="afterEffect">
                                  <p:stCondLst>
                                    <p:cond delay="0"/>
                                  </p:stCondLst>
                                  <p:childTnLst>
                                    <p:set>
                                      <p:cBhvr>
                                        <p:cTn id="254" dur="1" fill="hold">
                                          <p:stCondLst>
                                            <p:cond delay="0"/>
                                          </p:stCondLst>
                                        </p:cTn>
                                        <p:tgtEl>
                                          <p:spTgt spid="549"/>
                                        </p:tgtEl>
                                        <p:attrNameLst>
                                          <p:attrName>style.visibility</p:attrName>
                                        </p:attrNameLst>
                                      </p:cBhvr>
                                      <p:to>
                                        <p:strVal val="visible"/>
                                      </p:to>
                                    </p:set>
                                    <p:animEffect transition="in" filter="wipe(left)">
                                      <p:cBhvr>
                                        <p:cTn id="255" dur="500"/>
                                        <p:tgtEl>
                                          <p:spTgt spid="549"/>
                                        </p:tgtEl>
                                      </p:cBhvr>
                                    </p:animEffect>
                                  </p:childTnLst>
                                </p:cTn>
                              </p:par>
                            </p:childTnLst>
                          </p:cTn>
                        </p:par>
                        <p:par>
                          <p:cTn id="256" fill="hold">
                            <p:stCondLst>
                              <p:cond delay="31500"/>
                            </p:stCondLst>
                            <p:childTnLst>
                              <p:par>
                                <p:cTn id="257" presetID="22" presetClass="entr" presetSubtype="8" fill="hold" grpId="0" nodeType="afterEffect">
                                  <p:stCondLst>
                                    <p:cond delay="0"/>
                                  </p:stCondLst>
                                  <p:childTnLst>
                                    <p:set>
                                      <p:cBhvr>
                                        <p:cTn id="258" dur="1" fill="hold">
                                          <p:stCondLst>
                                            <p:cond delay="0"/>
                                          </p:stCondLst>
                                        </p:cTn>
                                        <p:tgtEl>
                                          <p:spTgt spid="550"/>
                                        </p:tgtEl>
                                        <p:attrNameLst>
                                          <p:attrName>style.visibility</p:attrName>
                                        </p:attrNameLst>
                                      </p:cBhvr>
                                      <p:to>
                                        <p:strVal val="visible"/>
                                      </p:to>
                                    </p:set>
                                    <p:animEffect transition="in" filter="wipe(left)">
                                      <p:cBhvr>
                                        <p:cTn id="259" dur="500"/>
                                        <p:tgtEl>
                                          <p:spTgt spid="550"/>
                                        </p:tgtEl>
                                      </p:cBhvr>
                                    </p:animEffect>
                                  </p:childTnLst>
                                </p:cTn>
                              </p:par>
                            </p:childTnLst>
                          </p:cTn>
                        </p:par>
                        <p:par>
                          <p:cTn id="260" fill="hold">
                            <p:stCondLst>
                              <p:cond delay="32000"/>
                            </p:stCondLst>
                            <p:childTnLst>
                              <p:par>
                                <p:cTn id="261" presetID="22" presetClass="entr" presetSubtype="8" fill="hold" nodeType="afterEffect">
                                  <p:stCondLst>
                                    <p:cond delay="0"/>
                                  </p:stCondLst>
                                  <p:childTnLst>
                                    <p:set>
                                      <p:cBhvr>
                                        <p:cTn id="262" dur="1" fill="hold">
                                          <p:stCondLst>
                                            <p:cond delay="0"/>
                                          </p:stCondLst>
                                        </p:cTn>
                                        <p:tgtEl>
                                          <p:spTgt spid="551"/>
                                        </p:tgtEl>
                                        <p:attrNameLst>
                                          <p:attrName>style.visibility</p:attrName>
                                        </p:attrNameLst>
                                      </p:cBhvr>
                                      <p:to>
                                        <p:strVal val="visible"/>
                                      </p:to>
                                    </p:set>
                                    <p:animEffect transition="in" filter="wipe(left)">
                                      <p:cBhvr>
                                        <p:cTn id="263" dur="500"/>
                                        <p:tgtEl>
                                          <p:spTgt spid="551"/>
                                        </p:tgtEl>
                                      </p:cBhvr>
                                    </p:animEffect>
                                  </p:childTnLst>
                                </p:cTn>
                              </p:par>
                            </p:childTnLst>
                          </p:cTn>
                        </p:par>
                        <p:par>
                          <p:cTn id="264" fill="hold">
                            <p:stCondLst>
                              <p:cond delay="32500"/>
                            </p:stCondLst>
                            <p:childTnLst>
                              <p:par>
                                <p:cTn id="265" presetID="22" presetClass="entr" presetSubtype="8" fill="hold" nodeType="afterEffect">
                                  <p:stCondLst>
                                    <p:cond delay="0"/>
                                  </p:stCondLst>
                                  <p:childTnLst>
                                    <p:set>
                                      <p:cBhvr>
                                        <p:cTn id="266" dur="1" fill="hold">
                                          <p:stCondLst>
                                            <p:cond delay="0"/>
                                          </p:stCondLst>
                                        </p:cTn>
                                        <p:tgtEl>
                                          <p:spTgt spid="553"/>
                                        </p:tgtEl>
                                        <p:attrNameLst>
                                          <p:attrName>style.visibility</p:attrName>
                                        </p:attrNameLst>
                                      </p:cBhvr>
                                      <p:to>
                                        <p:strVal val="visible"/>
                                      </p:to>
                                    </p:set>
                                    <p:animEffect transition="in" filter="wipe(left)">
                                      <p:cBhvr>
                                        <p:cTn id="267" dur="500"/>
                                        <p:tgtEl>
                                          <p:spTgt spid="553"/>
                                        </p:tgtEl>
                                      </p:cBhvr>
                                    </p:animEffect>
                                  </p:childTnLst>
                                </p:cTn>
                              </p:par>
                            </p:childTnLst>
                          </p:cTn>
                        </p:par>
                        <p:par>
                          <p:cTn id="268" fill="hold">
                            <p:stCondLst>
                              <p:cond delay="33000"/>
                            </p:stCondLst>
                            <p:childTnLst>
                              <p:par>
                                <p:cTn id="269" presetID="22" presetClass="entr" presetSubtype="8" fill="hold" nodeType="afterEffect">
                                  <p:stCondLst>
                                    <p:cond delay="0"/>
                                  </p:stCondLst>
                                  <p:childTnLst>
                                    <p:set>
                                      <p:cBhvr>
                                        <p:cTn id="270" dur="1" fill="hold">
                                          <p:stCondLst>
                                            <p:cond delay="0"/>
                                          </p:stCondLst>
                                        </p:cTn>
                                        <p:tgtEl>
                                          <p:spTgt spid="555"/>
                                        </p:tgtEl>
                                        <p:attrNameLst>
                                          <p:attrName>style.visibility</p:attrName>
                                        </p:attrNameLst>
                                      </p:cBhvr>
                                      <p:to>
                                        <p:strVal val="visible"/>
                                      </p:to>
                                    </p:set>
                                    <p:animEffect transition="in" filter="wipe(left)">
                                      <p:cBhvr>
                                        <p:cTn id="271" dur="500"/>
                                        <p:tgtEl>
                                          <p:spTgt spid="555"/>
                                        </p:tgtEl>
                                      </p:cBhvr>
                                    </p:animEffect>
                                  </p:childTnLst>
                                </p:cTn>
                              </p:par>
                            </p:childTnLst>
                          </p:cTn>
                        </p:par>
                        <p:par>
                          <p:cTn id="272" fill="hold">
                            <p:stCondLst>
                              <p:cond delay="33500"/>
                            </p:stCondLst>
                            <p:childTnLst>
                              <p:par>
                                <p:cTn id="273" presetID="22" presetClass="entr" presetSubtype="8" fill="hold" nodeType="afterEffect">
                                  <p:stCondLst>
                                    <p:cond delay="0"/>
                                  </p:stCondLst>
                                  <p:childTnLst>
                                    <p:set>
                                      <p:cBhvr>
                                        <p:cTn id="274" dur="1" fill="hold">
                                          <p:stCondLst>
                                            <p:cond delay="0"/>
                                          </p:stCondLst>
                                        </p:cTn>
                                        <p:tgtEl>
                                          <p:spTgt spid="562"/>
                                        </p:tgtEl>
                                        <p:attrNameLst>
                                          <p:attrName>style.visibility</p:attrName>
                                        </p:attrNameLst>
                                      </p:cBhvr>
                                      <p:to>
                                        <p:strVal val="visible"/>
                                      </p:to>
                                    </p:set>
                                    <p:animEffect transition="in" filter="wipe(left)">
                                      <p:cBhvr>
                                        <p:cTn id="275" dur="500"/>
                                        <p:tgtEl>
                                          <p:spTgt spid="562"/>
                                        </p:tgtEl>
                                      </p:cBhvr>
                                    </p:animEffect>
                                  </p:childTnLst>
                                </p:cTn>
                              </p:par>
                            </p:childTnLst>
                          </p:cTn>
                        </p:par>
                        <p:par>
                          <p:cTn id="276" fill="hold">
                            <p:stCondLst>
                              <p:cond delay="34000"/>
                            </p:stCondLst>
                            <p:childTnLst>
                              <p:par>
                                <p:cTn id="277" presetID="22" presetClass="entr" presetSubtype="8" fill="hold" grpId="0" nodeType="afterEffect">
                                  <p:stCondLst>
                                    <p:cond delay="0"/>
                                  </p:stCondLst>
                                  <p:childTnLst>
                                    <p:set>
                                      <p:cBhvr>
                                        <p:cTn id="278" dur="1" fill="hold">
                                          <p:stCondLst>
                                            <p:cond delay="0"/>
                                          </p:stCondLst>
                                        </p:cTn>
                                        <p:tgtEl>
                                          <p:spTgt spid="561"/>
                                        </p:tgtEl>
                                        <p:attrNameLst>
                                          <p:attrName>style.visibility</p:attrName>
                                        </p:attrNameLst>
                                      </p:cBhvr>
                                      <p:to>
                                        <p:strVal val="visible"/>
                                      </p:to>
                                    </p:set>
                                    <p:animEffect transition="in" filter="wipe(left)">
                                      <p:cBhvr>
                                        <p:cTn id="279" dur="500"/>
                                        <p:tgtEl>
                                          <p:spTgt spid="561"/>
                                        </p:tgtEl>
                                      </p:cBhvr>
                                    </p:animEffect>
                                  </p:childTnLst>
                                </p:cTn>
                              </p:par>
                            </p:childTnLst>
                          </p:cTn>
                        </p:par>
                        <p:par>
                          <p:cTn id="280" fill="hold">
                            <p:stCondLst>
                              <p:cond delay="34500"/>
                            </p:stCondLst>
                            <p:childTnLst>
                              <p:par>
                                <p:cTn id="281" presetID="22" presetClass="entr" presetSubtype="8" fill="hold" grpId="0" nodeType="afterEffect">
                                  <p:stCondLst>
                                    <p:cond delay="0"/>
                                  </p:stCondLst>
                                  <p:childTnLst>
                                    <p:set>
                                      <p:cBhvr>
                                        <p:cTn id="282" dur="1" fill="hold">
                                          <p:stCondLst>
                                            <p:cond delay="0"/>
                                          </p:stCondLst>
                                        </p:cTn>
                                        <p:tgtEl>
                                          <p:spTgt spid="234"/>
                                        </p:tgtEl>
                                        <p:attrNameLst>
                                          <p:attrName>style.visibility</p:attrName>
                                        </p:attrNameLst>
                                      </p:cBhvr>
                                      <p:to>
                                        <p:strVal val="visible"/>
                                      </p:to>
                                    </p:set>
                                    <p:animEffect transition="in" filter="wipe(left)">
                                      <p:cBhvr>
                                        <p:cTn id="283" dur="500"/>
                                        <p:tgtEl>
                                          <p:spTgt spid="234"/>
                                        </p:tgtEl>
                                      </p:cBhvr>
                                    </p:animEffect>
                                  </p:childTnLst>
                                </p:cTn>
                              </p:par>
                            </p:childTnLst>
                          </p:cTn>
                        </p:par>
                        <p:par>
                          <p:cTn id="284" fill="hold">
                            <p:stCondLst>
                              <p:cond delay="35000"/>
                            </p:stCondLst>
                            <p:childTnLst>
                              <p:par>
                                <p:cTn id="285" presetID="22" presetClass="entr" presetSubtype="8" fill="hold" nodeType="afterEffect">
                                  <p:stCondLst>
                                    <p:cond delay="0"/>
                                  </p:stCondLst>
                                  <p:childTnLst>
                                    <p:set>
                                      <p:cBhvr>
                                        <p:cTn id="286" dur="1" fill="hold">
                                          <p:stCondLst>
                                            <p:cond delay="0"/>
                                          </p:stCondLst>
                                        </p:cTn>
                                        <p:tgtEl>
                                          <p:spTgt spid="236"/>
                                        </p:tgtEl>
                                        <p:attrNameLst>
                                          <p:attrName>style.visibility</p:attrName>
                                        </p:attrNameLst>
                                      </p:cBhvr>
                                      <p:to>
                                        <p:strVal val="visible"/>
                                      </p:to>
                                    </p:set>
                                    <p:animEffect transition="in" filter="wipe(left)">
                                      <p:cBhvr>
                                        <p:cTn id="287" dur="500"/>
                                        <p:tgtEl>
                                          <p:spTgt spid="236"/>
                                        </p:tgtEl>
                                      </p:cBhvr>
                                    </p:animEffect>
                                  </p:childTnLst>
                                </p:cTn>
                              </p:par>
                            </p:childTnLst>
                          </p:cTn>
                        </p:par>
                        <p:par>
                          <p:cTn id="288" fill="hold">
                            <p:stCondLst>
                              <p:cond delay="35500"/>
                            </p:stCondLst>
                            <p:childTnLst>
                              <p:par>
                                <p:cTn id="289" presetID="22" presetClass="entr" presetSubtype="8" fill="hold" grpId="0" nodeType="afterEffect">
                                  <p:stCondLst>
                                    <p:cond delay="0"/>
                                  </p:stCondLst>
                                  <p:childTnLst>
                                    <p:set>
                                      <p:cBhvr>
                                        <p:cTn id="290" dur="1" fill="hold">
                                          <p:stCondLst>
                                            <p:cond delay="0"/>
                                          </p:stCondLst>
                                        </p:cTn>
                                        <p:tgtEl>
                                          <p:spTgt spid="239"/>
                                        </p:tgtEl>
                                        <p:attrNameLst>
                                          <p:attrName>style.visibility</p:attrName>
                                        </p:attrNameLst>
                                      </p:cBhvr>
                                      <p:to>
                                        <p:strVal val="visible"/>
                                      </p:to>
                                    </p:set>
                                    <p:animEffect transition="in" filter="wipe(left)">
                                      <p:cBhvr>
                                        <p:cTn id="291" dur="500"/>
                                        <p:tgtEl>
                                          <p:spTgt spid="239"/>
                                        </p:tgtEl>
                                      </p:cBhvr>
                                    </p:animEffect>
                                  </p:childTnLst>
                                </p:cTn>
                              </p:par>
                            </p:childTnLst>
                          </p:cTn>
                        </p:par>
                        <p:par>
                          <p:cTn id="292" fill="hold">
                            <p:stCondLst>
                              <p:cond delay="36000"/>
                            </p:stCondLst>
                            <p:childTnLst>
                              <p:par>
                                <p:cTn id="293" presetID="22" presetClass="entr" presetSubtype="8" fill="hold" grpId="0" nodeType="afterEffect">
                                  <p:stCondLst>
                                    <p:cond delay="0"/>
                                  </p:stCondLst>
                                  <p:childTnLst>
                                    <p:set>
                                      <p:cBhvr>
                                        <p:cTn id="294" dur="1" fill="hold">
                                          <p:stCondLst>
                                            <p:cond delay="0"/>
                                          </p:stCondLst>
                                        </p:cTn>
                                        <p:tgtEl>
                                          <p:spTgt spid="240"/>
                                        </p:tgtEl>
                                        <p:attrNameLst>
                                          <p:attrName>style.visibility</p:attrName>
                                        </p:attrNameLst>
                                      </p:cBhvr>
                                      <p:to>
                                        <p:strVal val="visible"/>
                                      </p:to>
                                    </p:set>
                                    <p:animEffect transition="in" filter="wipe(left)">
                                      <p:cBhvr>
                                        <p:cTn id="295" dur="500"/>
                                        <p:tgtEl>
                                          <p:spTgt spid="240"/>
                                        </p:tgtEl>
                                      </p:cBhvr>
                                    </p:animEffect>
                                  </p:childTnLst>
                                </p:cTn>
                              </p:par>
                            </p:childTnLst>
                          </p:cTn>
                        </p:par>
                        <p:par>
                          <p:cTn id="296" fill="hold">
                            <p:stCondLst>
                              <p:cond delay="36500"/>
                            </p:stCondLst>
                            <p:childTnLst>
                              <p:par>
                                <p:cTn id="297" presetID="22" presetClass="entr" presetSubtype="8" fill="hold" nodeType="afterEffect">
                                  <p:stCondLst>
                                    <p:cond delay="0"/>
                                  </p:stCondLst>
                                  <p:childTnLst>
                                    <p:set>
                                      <p:cBhvr>
                                        <p:cTn id="298" dur="1" fill="hold">
                                          <p:stCondLst>
                                            <p:cond delay="0"/>
                                          </p:stCondLst>
                                        </p:cTn>
                                        <p:tgtEl>
                                          <p:spTgt spid="241"/>
                                        </p:tgtEl>
                                        <p:attrNameLst>
                                          <p:attrName>style.visibility</p:attrName>
                                        </p:attrNameLst>
                                      </p:cBhvr>
                                      <p:to>
                                        <p:strVal val="visible"/>
                                      </p:to>
                                    </p:set>
                                    <p:animEffect transition="in" filter="wipe(left)">
                                      <p:cBhvr>
                                        <p:cTn id="299" dur="500"/>
                                        <p:tgtEl>
                                          <p:spTgt spid="241"/>
                                        </p:tgtEl>
                                      </p:cBhvr>
                                    </p:animEffect>
                                  </p:childTnLst>
                                </p:cTn>
                              </p:par>
                            </p:childTnLst>
                          </p:cTn>
                        </p:par>
                        <p:par>
                          <p:cTn id="300" fill="hold">
                            <p:stCondLst>
                              <p:cond delay="37000"/>
                            </p:stCondLst>
                            <p:childTnLst>
                              <p:par>
                                <p:cTn id="301" presetID="22" presetClass="entr" presetSubtype="8" fill="hold" grpId="0" nodeType="afterEffect">
                                  <p:stCondLst>
                                    <p:cond delay="0"/>
                                  </p:stCondLst>
                                  <p:childTnLst>
                                    <p:set>
                                      <p:cBhvr>
                                        <p:cTn id="302" dur="1" fill="hold">
                                          <p:stCondLst>
                                            <p:cond delay="0"/>
                                          </p:stCondLst>
                                        </p:cTn>
                                        <p:tgtEl>
                                          <p:spTgt spid="257"/>
                                        </p:tgtEl>
                                        <p:attrNameLst>
                                          <p:attrName>style.visibility</p:attrName>
                                        </p:attrNameLst>
                                      </p:cBhvr>
                                      <p:to>
                                        <p:strVal val="visible"/>
                                      </p:to>
                                    </p:set>
                                    <p:animEffect transition="in" filter="wipe(left)">
                                      <p:cBhvr>
                                        <p:cTn id="303" dur="500"/>
                                        <p:tgtEl>
                                          <p:spTgt spid="2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 grpId="0" animBg="1"/>
      <p:bldP spid="362" grpId="0" animBg="1"/>
      <p:bldP spid="364" grpId="0" animBg="1"/>
      <p:bldP spid="369" grpId="0" animBg="1"/>
      <p:bldP spid="370" grpId="0" animBg="1"/>
      <p:bldP spid="371" grpId="0" animBg="1"/>
      <p:bldP spid="374" grpId="0" animBg="1"/>
      <p:bldP spid="379" grpId="0" animBg="1"/>
      <p:bldP spid="382" grpId="0" animBg="1"/>
      <p:bldP spid="413" grpId="0" animBg="1"/>
      <p:bldP spid="423" grpId="0" animBg="1"/>
      <p:bldP spid="509" grpId="0" animBg="1"/>
      <p:bldP spid="513" grpId="0" animBg="1"/>
      <p:bldP spid="516" grpId="0" animBg="1"/>
      <p:bldP spid="520" grpId="0" animBg="1"/>
      <p:bldP spid="523" grpId="0" animBg="1"/>
      <p:bldP spid="542" grpId="0" animBg="1"/>
      <p:bldP spid="544" grpId="0" animBg="1"/>
      <p:bldP spid="546" grpId="0" animBg="1"/>
      <p:bldP spid="548" grpId="0" animBg="1"/>
      <p:bldP spid="234" grpId="0" animBg="1"/>
      <p:bldP spid="239" grpId="0" animBg="1"/>
      <p:bldP spid="240" grpId="0" animBg="1"/>
      <p:bldP spid="257" grpId="0" animBg="1"/>
      <p:bldP spid="344" grpId="0" animBg="1"/>
      <p:bldP spid="416" grpId="0" animBg="1"/>
      <p:bldP spid="290" grpId="0" animBg="1"/>
      <p:bldP spid="334" grpId="0" animBg="1"/>
      <p:bldP spid="356" grpId="0" animBg="1"/>
      <p:bldP spid="358" grpId="0" animBg="1"/>
      <p:bldP spid="361" grpId="0" animBg="1"/>
      <p:bldP spid="550" grpId="0" animBg="1"/>
      <p:bldP spid="561" grpId="0" animBg="1"/>
    </p:bldLst>
  </p:timing>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pic>
        <p:nvPicPr>
          <p:cNvPr id="390" name="Picture 38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575272" y="-7738514"/>
            <a:ext cx="23418960" cy="21721048"/>
          </a:xfrm>
          <a:prstGeom prst="rect">
            <a:avLst/>
          </a:prstGeom>
        </p:spPr>
      </p:pic>
      <p:sp>
        <p:nvSpPr>
          <p:cNvPr id="122" name="Chevron 121"/>
          <p:cNvSpPr/>
          <p:nvPr userDrawn="1"/>
        </p:nvSpPr>
        <p:spPr>
          <a:xfrm>
            <a:off x="12198900" y="7034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3" name="Chevron 132"/>
          <p:cNvSpPr/>
          <p:nvPr userDrawn="1"/>
        </p:nvSpPr>
        <p:spPr>
          <a:xfrm>
            <a:off x="3767997" y="44503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4" name="Chevron 133"/>
          <p:cNvSpPr/>
          <p:nvPr userDrawn="1"/>
        </p:nvSpPr>
        <p:spPr>
          <a:xfrm>
            <a:off x="-1914478" y="-152840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6" name="Chevron 135"/>
          <p:cNvSpPr/>
          <p:nvPr userDrawn="1"/>
        </p:nvSpPr>
        <p:spPr>
          <a:xfrm>
            <a:off x="-3200266"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7" name="Chevron 136"/>
          <p:cNvSpPr/>
          <p:nvPr userDrawn="1"/>
        </p:nvSpPr>
        <p:spPr>
          <a:xfrm>
            <a:off x="-907361" y="290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2140933" y="-47347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1" name="Chevron 140"/>
          <p:cNvSpPr/>
          <p:nvPr userDrawn="1"/>
        </p:nvSpPr>
        <p:spPr>
          <a:xfrm>
            <a:off x="8926349" y="173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4" name="Chevron 143"/>
          <p:cNvSpPr/>
          <p:nvPr userDrawn="1"/>
        </p:nvSpPr>
        <p:spPr>
          <a:xfrm>
            <a:off x="-925077" y="177957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5" name="Chevron 144"/>
          <p:cNvSpPr/>
          <p:nvPr userDrawn="1"/>
        </p:nvSpPr>
        <p:spPr>
          <a:xfrm>
            <a:off x="8698678" y="10106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hevron 149"/>
          <p:cNvSpPr/>
          <p:nvPr userDrawn="1"/>
        </p:nvSpPr>
        <p:spPr>
          <a:xfrm>
            <a:off x="-3235278" y="-47816"/>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hevron 150"/>
          <p:cNvSpPr/>
          <p:nvPr userDrawn="1"/>
        </p:nvSpPr>
        <p:spPr>
          <a:xfrm>
            <a:off x="621039" y="136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hevron 151"/>
          <p:cNvSpPr/>
          <p:nvPr userDrawn="1"/>
        </p:nvSpPr>
        <p:spPr>
          <a:xfrm>
            <a:off x="-3200266" y="326016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hevron 152"/>
          <p:cNvSpPr/>
          <p:nvPr userDrawn="1"/>
        </p:nvSpPr>
        <p:spPr>
          <a:xfrm>
            <a:off x="-907361" y="438074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hevron 153"/>
          <p:cNvSpPr/>
          <p:nvPr userDrawn="1"/>
        </p:nvSpPr>
        <p:spPr>
          <a:xfrm>
            <a:off x="-3461733" y="100711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hevron 156"/>
          <p:cNvSpPr/>
          <p:nvPr userDrawn="1"/>
        </p:nvSpPr>
        <p:spPr>
          <a:xfrm>
            <a:off x="8926349" y="321121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6" name="Chevron 165"/>
          <p:cNvSpPr/>
          <p:nvPr userDrawn="1"/>
        </p:nvSpPr>
        <p:spPr>
          <a:xfrm>
            <a:off x="-2963834"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0" name="Chevron 169"/>
          <p:cNvSpPr/>
          <p:nvPr userDrawn="1"/>
        </p:nvSpPr>
        <p:spPr>
          <a:xfrm>
            <a:off x="-3190289"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2" name="Chevron 171"/>
          <p:cNvSpPr/>
          <p:nvPr userDrawn="1"/>
        </p:nvSpPr>
        <p:spPr>
          <a:xfrm>
            <a:off x="-788317" y="264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4" name="Chevron 173"/>
          <p:cNvSpPr/>
          <p:nvPr userDrawn="1"/>
        </p:nvSpPr>
        <p:spPr>
          <a:xfrm>
            <a:off x="632155" y="300709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5" name="Chevron 174"/>
          <p:cNvSpPr/>
          <p:nvPr userDrawn="1"/>
        </p:nvSpPr>
        <p:spPr>
          <a:xfrm>
            <a:off x="9177722" y="253249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8" name="Chevron 177"/>
          <p:cNvSpPr/>
          <p:nvPr userDrawn="1"/>
        </p:nvSpPr>
        <p:spPr>
          <a:xfrm>
            <a:off x="-915100" y="406202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9" name="Chevron 178"/>
          <p:cNvSpPr/>
          <p:nvPr userDrawn="1"/>
        </p:nvSpPr>
        <p:spPr>
          <a:xfrm>
            <a:off x="9917793" y="371406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0" name="Chevron 179"/>
          <p:cNvSpPr/>
          <p:nvPr userDrawn="1"/>
        </p:nvSpPr>
        <p:spPr>
          <a:xfrm>
            <a:off x="8817722" y="75756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2" name="Chevron 181"/>
          <p:cNvSpPr/>
          <p:nvPr userDrawn="1"/>
        </p:nvSpPr>
        <p:spPr>
          <a:xfrm>
            <a:off x="-2963834" y="448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8" name="Chevron 187"/>
          <p:cNvSpPr/>
          <p:nvPr userDrawn="1"/>
        </p:nvSpPr>
        <p:spPr>
          <a:xfrm>
            <a:off x="-788317" y="412768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0" name="Chevron 189"/>
          <p:cNvSpPr/>
          <p:nvPr userDrawn="1"/>
        </p:nvSpPr>
        <p:spPr>
          <a:xfrm>
            <a:off x="8937465" y="117878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2" name="Chevron 191"/>
          <p:cNvSpPr/>
          <p:nvPr userDrawn="1"/>
        </p:nvSpPr>
        <p:spPr>
          <a:xfrm>
            <a:off x="8972477" y="4486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4" name="Chevron 193"/>
          <p:cNvSpPr/>
          <p:nvPr userDrawn="1"/>
        </p:nvSpPr>
        <p:spPr>
          <a:xfrm>
            <a:off x="8711010" y="223371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8" name="Chevron 197"/>
          <p:cNvSpPr/>
          <p:nvPr userDrawn="1"/>
        </p:nvSpPr>
        <p:spPr>
          <a:xfrm>
            <a:off x="6405328"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9" name="Chevron 198"/>
          <p:cNvSpPr/>
          <p:nvPr userDrawn="1"/>
        </p:nvSpPr>
        <p:spPr>
          <a:xfrm>
            <a:off x="8940845" y="475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0" name="Chevron 199"/>
          <p:cNvSpPr/>
          <p:nvPr userDrawn="1"/>
        </p:nvSpPr>
        <p:spPr>
          <a:xfrm>
            <a:off x="6440340"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2" name="Chevron 201"/>
          <p:cNvSpPr/>
          <p:nvPr userDrawn="1"/>
        </p:nvSpPr>
        <p:spPr>
          <a:xfrm>
            <a:off x="6178873"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3" name="Chevron 202"/>
          <p:cNvSpPr/>
          <p:nvPr userDrawn="1"/>
        </p:nvSpPr>
        <p:spPr>
          <a:xfrm>
            <a:off x="9680916" y="593842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4" name="Chevron 203"/>
          <p:cNvSpPr/>
          <p:nvPr userDrawn="1"/>
        </p:nvSpPr>
        <p:spPr>
          <a:xfrm>
            <a:off x="8580845" y="298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6" name="Chevron 205"/>
          <p:cNvSpPr/>
          <p:nvPr userDrawn="1"/>
        </p:nvSpPr>
        <p:spPr>
          <a:xfrm>
            <a:off x="8680517" y="334192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8" name="Chevron 207"/>
          <p:cNvSpPr/>
          <p:nvPr userDrawn="1"/>
        </p:nvSpPr>
        <p:spPr>
          <a:xfrm>
            <a:off x="8715529" y="6649901"/>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0" name="Chevron 209"/>
          <p:cNvSpPr/>
          <p:nvPr userDrawn="1"/>
        </p:nvSpPr>
        <p:spPr>
          <a:xfrm>
            <a:off x="8454062" y="43968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4" name="Chevron 213"/>
          <p:cNvSpPr/>
          <p:nvPr userDrawn="1"/>
        </p:nvSpPr>
        <p:spPr>
          <a:xfrm>
            <a:off x="6405328" y="482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5" name="Chevron 214"/>
          <p:cNvSpPr/>
          <p:nvPr userDrawn="1"/>
        </p:nvSpPr>
        <p:spPr>
          <a:xfrm>
            <a:off x="8940845" y="623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8" name="Chevron 217"/>
          <p:cNvSpPr/>
          <p:nvPr userDrawn="1"/>
        </p:nvSpPr>
        <p:spPr>
          <a:xfrm>
            <a:off x="6178873" y="58774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0" name="Chevron 219"/>
          <p:cNvSpPr/>
          <p:nvPr userDrawn="1"/>
        </p:nvSpPr>
        <p:spPr>
          <a:xfrm>
            <a:off x="8580845" y="446251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0" name="Chevron 229"/>
          <p:cNvSpPr/>
          <p:nvPr userDrawn="1"/>
        </p:nvSpPr>
        <p:spPr>
          <a:xfrm>
            <a:off x="1613412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38" name="Chevron 237"/>
          <p:cNvSpPr/>
          <p:nvPr userDrawn="1"/>
        </p:nvSpPr>
        <p:spPr>
          <a:xfrm>
            <a:off x="1840931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3" name="Chevron 242"/>
          <p:cNvSpPr/>
          <p:nvPr userDrawn="1"/>
        </p:nvSpPr>
        <p:spPr>
          <a:xfrm>
            <a:off x="3626322" y="435254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8" name="Chevron 247"/>
          <p:cNvSpPr/>
          <p:nvPr userDrawn="1"/>
        </p:nvSpPr>
        <p:spPr>
          <a:xfrm>
            <a:off x="-3210243" y="654460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4" name="Chevron 253"/>
          <p:cNvSpPr/>
          <p:nvPr userDrawn="1"/>
        </p:nvSpPr>
        <p:spPr>
          <a:xfrm>
            <a:off x="2070457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5" name="Chevron 254"/>
          <p:cNvSpPr/>
          <p:nvPr userDrawn="1"/>
        </p:nvSpPr>
        <p:spPr>
          <a:xfrm>
            <a:off x="5181511" y="32321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7" name="Chevron 256"/>
          <p:cNvSpPr/>
          <p:nvPr userDrawn="1"/>
        </p:nvSpPr>
        <p:spPr>
          <a:xfrm>
            <a:off x="4973911" y="624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9" name="Chevron 258"/>
          <p:cNvSpPr/>
          <p:nvPr userDrawn="1"/>
        </p:nvSpPr>
        <p:spPr>
          <a:xfrm>
            <a:off x="5921582" y="441376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0" name="Chevron 259"/>
          <p:cNvSpPr/>
          <p:nvPr userDrawn="1"/>
        </p:nvSpPr>
        <p:spPr>
          <a:xfrm>
            <a:off x="4821511" y="14572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2" name="Chevron 261"/>
          <p:cNvSpPr/>
          <p:nvPr userDrawn="1"/>
        </p:nvSpPr>
        <p:spPr>
          <a:xfrm>
            <a:off x="-2973811"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70" name="Chevron 269"/>
          <p:cNvSpPr/>
          <p:nvPr userDrawn="1"/>
        </p:nvSpPr>
        <p:spPr>
          <a:xfrm>
            <a:off x="622178" y="629154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86" name="Chevron 285"/>
          <p:cNvSpPr/>
          <p:nvPr userDrawn="1"/>
        </p:nvSpPr>
        <p:spPr>
          <a:xfrm>
            <a:off x="2917438" y="635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92" name="Chevron 291"/>
          <p:cNvSpPr/>
          <p:nvPr userDrawn="1"/>
        </p:nvSpPr>
        <p:spPr>
          <a:xfrm>
            <a:off x="5092955" y="599276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0" name="Chevron 299"/>
          <p:cNvSpPr/>
          <p:nvPr userDrawn="1"/>
        </p:nvSpPr>
        <p:spPr>
          <a:xfrm>
            <a:off x="10273239"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08" name="Chevron 307"/>
          <p:cNvSpPr/>
          <p:nvPr userDrawn="1"/>
        </p:nvSpPr>
        <p:spPr>
          <a:xfrm>
            <a:off x="12548428" y="683429"/>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1" name="Chevron 320"/>
          <p:cNvSpPr/>
          <p:nvPr userDrawn="1"/>
        </p:nvSpPr>
        <p:spPr>
          <a:xfrm>
            <a:off x="-3062496" y="6605833"/>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4" name="Chevron 323"/>
          <p:cNvSpPr/>
          <p:nvPr userDrawn="1"/>
        </p:nvSpPr>
        <p:spPr>
          <a:xfrm>
            <a:off x="14843688" y="744654"/>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7" name="Chevron 326"/>
          <p:cNvSpPr/>
          <p:nvPr userDrawn="1"/>
        </p:nvSpPr>
        <p:spPr>
          <a:xfrm>
            <a:off x="-3706594"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1" name="Chevron 330"/>
          <p:cNvSpPr/>
          <p:nvPr userDrawn="1"/>
        </p:nvSpPr>
        <p:spPr>
          <a:xfrm>
            <a:off x="-2966523"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2" name="Chevron 331"/>
          <p:cNvSpPr/>
          <p:nvPr userDrawn="1"/>
        </p:nvSpPr>
        <p:spPr>
          <a:xfrm>
            <a:off x="-4066594"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4" name="Chevron 333"/>
          <p:cNvSpPr/>
          <p:nvPr userDrawn="1"/>
        </p:nvSpPr>
        <p:spPr>
          <a:xfrm>
            <a:off x="-3966922" y="134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5" name="Chevron 334"/>
          <p:cNvSpPr/>
          <p:nvPr userDrawn="1"/>
        </p:nvSpPr>
        <p:spPr>
          <a:xfrm>
            <a:off x="-1431405" y="276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8" name="Chevron 337"/>
          <p:cNvSpPr/>
          <p:nvPr userDrawn="1"/>
        </p:nvSpPr>
        <p:spPr>
          <a:xfrm>
            <a:off x="-4193377" y="240201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9" name="Chevron 338"/>
          <p:cNvSpPr/>
          <p:nvPr userDrawn="1"/>
        </p:nvSpPr>
        <p:spPr>
          <a:xfrm>
            <a:off x="-691334" y="3943577"/>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0" name="Chevron 339"/>
          <p:cNvSpPr/>
          <p:nvPr userDrawn="1"/>
        </p:nvSpPr>
        <p:spPr>
          <a:xfrm>
            <a:off x="-1791405" y="987080"/>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3" name="Chevron 342"/>
          <p:cNvSpPr/>
          <p:nvPr userDrawn="1"/>
        </p:nvSpPr>
        <p:spPr>
          <a:xfrm>
            <a:off x="-3706594" y="424259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4066594" y="246766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0" name="Chevron 349"/>
          <p:cNvSpPr/>
          <p:nvPr userDrawn="1"/>
        </p:nvSpPr>
        <p:spPr>
          <a:xfrm>
            <a:off x="-1671662" y="140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1636650" y="4716282"/>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898117" y="246323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503855" y="1048305"/>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7" name="Chevron 356"/>
          <p:cNvSpPr/>
          <p:nvPr userDrawn="1"/>
        </p:nvSpPr>
        <p:spPr>
          <a:xfrm>
            <a:off x="9169165" y="4667338"/>
            <a:ext cx="720000" cy="720000"/>
          </a:xfrm>
          <a:prstGeom prst="chevron">
            <a:avLst/>
          </a:prstGeom>
          <a:noFill/>
          <a:ln w="31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79" name="Picture 78"/>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2771089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4566 1.85185E-6 L 0.96007 1.85185E-6 " pathEditMode="relative" rAng="0" ptsTypes="AA">
                                      <p:cBhvr>
                                        <p:cTn id="6" dur="20000" fill="hold"/>
                                        <p:tgtEl>
                                          <p:spTgt spid="122"/>
                                        </p:tgtEl>
                                        <p:attrNameLst>
                                          <p:attrName>ppt_x</p:attrName>
                                          <p:attrName>ppt_y</p:attrName>
                                        </p:attrNameLst>
                                      </p:cBhvr>
                                      <p:rCtr x="50278" y="0"/>
                                    </p:animMotion>
                                  </p:childTnLst>
                                </p:cTn>
                              </p:par>
                              <p:par>
                                <p:cTn id="7" presetID="0" presetClass="path" presetSubtype="0" fill="hold" grpId="0" nodeType="withEffect">
                                  <p:stCondLst>
                                    <p:cond delay="0"/>
                                  </p:stCondLst>
                                  <p:childTnLst>
                                    <p:animMotion origin="layout" path="M 0.04826 2.59259E-6 L 0.96007 2.59259E-6 " pathEditMode="relative" rAng="0" ptsTypes="AA">
                                      <p:cBhvr>
                                        <p:cTn id="8" dur="20000" fill="hold"/>
                                        <p:tgtEl>
                                          <p:spTgt spid="133"/>
                                        </p:tgtEl>
                                        <p:attrNameLst>
                                          <p:attrName>ppt_x</p:attrName>
                                          <p:attrName>ppt_y</p:attrName>
                                        </p:attrNameLst>
                                      </p:cBhvr>
                                      <p:rCtr x="45590" y="0"/>
                                    </p:animMotion>
                                  </p:childTnLst>
                                </p:cTn>
                              </p:par>
                              <p:par>
                                <p:cTn id="9" presetID="0" presetClass="path" presetSubtype="0" fill="hold" grpId="0" nodeType="withEffect">
                                  <p:stCondLst>
                                    <p:cond delay="0"/>
                                  </p:stCondLst>
                                  <p:childTnLst>
                                    <p:animMotion origin="layout" path="M -0.28073 -0.04352 L 0.82222 -0.04352 " pathEditMode="relative" rAng="0" ptsTypes="AA">
                                      <p:cBhvr>
                                        <p:cTn id="10" dur="20000" fill="hold"/>
                                        <p:tgtEl>
                                          <p:spTgt spid="134"/>
                                        </p:tgtEl>
                                        <p:attrNameLst>
                                          <p:attrName>ppt_x</p:attrName>
                                          <p:attrName>ppt_y</p:attrName>
                                        </p:attrNameLst>
                                      </p:cBhvr>
                                      <p:rCtr x="55156" y="0"/>
                                    </p:animMotion>
                                  </p:childTnLst>
                                </p:cTn>
                              </p:par>
                              <p:par>
                                <p:cTn id="11" presetID="0" presetClass="path" presetSubtype="0" fill="hold" grpId="0" nodeType="withEffect">
                                  <p:stCondLst>
                                    <p:cond delay="0"/>
                                  </p:stCondLst>
                                  <p:childTnLst>
                                    <p:animMotion origin="layout" path="M 0.1559 -3.7037E-7 L 0.96007 -3.7037E-7 " pathEditMode="relative" rAng="0" ptsTypes="AA">
                                      <p:cBhvr>
                                        <p:cTn id="12" dur="20000" fill="hold"/>
                                        <p:tgtEl>
                                          <p:spTgt spid="136"/>
                                        </p:tgtEl>
                                        <p:attrNameLst>
                                          <p:attrName>ppt_x</p:attrName>
                                          <p:attrName>ppt_y</p:attrName>
                                        </p:attrNameLst>
                                      </p:cBhvr>
                                      <p:rCtr x="40208" y="0"/>
                                    </p:animMotion>
                                  </p:childTnLst>
                                </p:cTn>
                              </p:par>
                              <p:par>
                                <p:cTn id="13" presetID="0" presetClass="path" presetSubtype="0" fill="hold" grpId="0" nodeType="withEffect">
                                  <p:stCondLst>
                                    <p:cond delay="0"/>
                                  </p:stCondLst>
                                  <p:childTnLst>
                                    <p:animMotion origin="layout" path="M -0.27031 3.7037E-6 L 0.96007 3.7037E-6 " pathEditMode="relative" rAng="0" ptsTypes="AA">
                                      <p:cBhvr>
                                        <p:cTn id="14" dur="20000" fill="hold"/>
                                        <p:tgtEl>
                                          <p:spTgt spid="137"/>
                                        </p:tgtEl>
                                        <p:attrNameLst>
                                          <p:attrName>ppt_x</p:attrName>
                                          <p:attrName>ppt_y</p:attrName>
                                        </p:attrNameLst>
                                      </p:cBhvr>
                                      <p:rCtr x="61510"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138"/>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4826 2.59259E-6 L 0.96007 2.59259E-6 " pathEditMode="relative" rAng="0" ptsTypes="AA">
                                      <p:cBhvr>
                                        <p:cTn id="18" dur="20000" fill="hold"/>
                                        <p:tgtEl>
                                          <p:spTgt spid="141"/>
                                        </p:tgtEl>
                                        <p:attrNameLst>
                                          <p:attrName>ppt_x</p:attrName>
                                          <p:attrName>ppt_y</p:attrName>
                                        </p:attrNameLst>
                                      </p:cBhvr>
                                      <p:rCtr x="45590" y="0"/>
                                    </p:animMotion>
                                  </p:childTnLst>
                                </p:cTn>
                              </p:par>
                              <p:par>
                                <p:cTn id="19" presetID="0" presetClass="path" presetSubtype="0" fill="hold" grpId="0" nodeType="withEffect">
                                  <p:stCondLst>
                                    <p:cond delay="0"/>
                                  </p:stCondLst>
                                  <p:childTnLst>
                                    <p:animMotion origin="layout" path="M 0.1559 -3.7037E-7 L 0.96007 -3.7037E-7 " pathEditMode="relative" rAng="0" ptsTypes="AA">
                                      <p:cBhvr>
                                        <p:cTn id="20" dur="20000" fill="hold"/>
                                        <p:tgtEl>
                                          <p:spTgt spid="144"/>
                                        </p:tgtEl>
                                        <p:attrNameLst>
                                          <p:attrName>ppt_x</p:attrName>
                                          <p:attrName>ppt_y</p:attrName>
                                        </p:attrNameLst>
                                      </p:cBhvr>
                                      <p:rCtr x="40208" y="0"/>
                                    </p:animMotion>
                                  </p:childTnLst>
                                </p:cTn>
                              </p:par>
                              <p:par>
                                <p:cTn id="21" presetID="0" presetClass="path" presetSubtype="0" fill="hold" grpId="0" nodeType="withEffect">
                                  <p:stCondLst>
                                    <p:cond delay="0"/>
                                  </p:stCondLst>
                                  <p:childTnLst>
                                    <p:animMotion origin="layout" path="M -0.27031 3.7037E-6 L 0.96007 3.7037E-6 " pathEditMode="relative" rAng="0" ptsTypes="AA">
                                      <p:cBhvr>
                                        <p:cTn id="22" dur="20000" fill="hold"/>
                                        <p:tgtEl>
                                          <p:spTgt spid="145"/>
                                        </p:tgtEl>
                                        <p:attrNameLst>
                                          <p:attrName>ppt_x</p:attrName>
                                          <p:attrName>ppt_y</p:attrName>
                                        </p:attrNameLst>
                                      </p:cBhvr>
                                      <p:rCtr x="61510" y="0"/>
                                    </p:animMotion>
                                  </p:childTnLst>
                                </p:cTn>
                              </p:par>
                              <p:par>
                                <p:cTn id="23" presetID="0" presetClass="path" presetSubtype="0" fill="hold" grpId="0" nodeType="withEffect">
                                  <p:stCondLst>
                                    <p:cond delay="0"/>
                                  </p:stCondLst>
                                  <p:childTnLst>
                                    <p:animMotion origin="layout" path="M -0.14288 -2.96296E-6 L 0.96007 -2.96296E-6 " pathEditMode="relative" rAng="0" ptsTypes="AA">
                                      <p:cBhvr>
                                        <p:cTn id="24" dur="20000" fill="hold"/>
                                        <p:tgtEl>
                                          <p:spTgt spid="150"/>
                                        </p:tgtEl>
                                        <p:attrNameLst>
                                          <p:attrName>ppt_x</p:attrName>
                                          <p:attrName>ppt_y</p:attrName>
                                        </p:attrNameLst>
                                      </p:cBhvr>
                                      <p:rCtr x="55139" y="0"/>
                                    </p:animMotion>
                                  </p:childTnLst>
                                </p:cTn>
                              </p:par>
                              <p:par>
                                <p:cTn id="25" presetID="0" presetClass="path" presetSubtype="0" fill="hold" grpId="0" nodeType="withEffect">
                                  <p:stCondLst>
                                    <p:cond delay="0"/>
                                  </p:stCondLst>
                                  <p:childTnLst>
                                    <p:animMotion origin="layout" path="M -0.26615 -4.44444E-6 L 0.96007 -4.44444E-6 " pathEditMode="relative" rAng="0" ptsTypes="AA">
                                      <p:cBhvr>
                                        <p:cTn id="26" dur="20000" fill="hold"/>
                                        <p:tgtEl>
                                          <p:spTgt spid="151"/>
                                        </p:tgtEl>
                                        <p:attrNameLst>
                                          <p:attrName>ppt_x</p:attrName>
                                          <p:attrName>ppt_y</p:attrName>
                                        </p:attrNameLst>
                                      </p:cBhvr>
                                      <p:rCtr x="61302" y="0"/>
                                    </p:animMotion>
                                  </p:childTnLst>
                                </p:cTn>
                              </p:par>
                              <p:par>
                                <p:cTn id="27" presetID="0" presetClass="path" presetSubtype="0" fill="hold" grpId="0" nodeType="withEffect">
                                  <p:stCondLst>
                                    <p:cond delay="0"/>
                                  </p:stCondLst>
                                  <p:childTnLst>
                                    <p:animMotion origin="layout" path="M 0.1559 -3.7037E-7 L 0.96007 -3.7037E-7 " pathEditMode="relative" rAng="0" ptsTypes="AA">
                                      <p:cBhvr>
                                        <p:cTn id="28" dur="20000" fill="hold"/>
                                        <p:tgtEl>
                                          <p:spTgt spid="152"/>
                                        </p:tgtEl>
                                        <p:attrNameLst>
                                          <p:attrName>ppt_x</p:attrName>
                                          <p:attrName>ppt_y</p:attrName>
                                        </p:attrNameLst>
                                      </p:cBhvr>
                                      <p:rCtr x="40208" y="0"/>
                                    </p:animMotion>
                                  </p:childTnLst>
                                </p:cTn>
                              </p:par>
                              <p:par>
                                <p:cTn id="29" presetID="0" presetClass="path" presetSubtype="0" fill="hold" grpId="0" nodeType="withEffect">
                                  <p:stCondLst>
                                    <p:cond delay="0"/>
                                  </p:stCondLst>
                                  <p:childTnLst>
                                    <p:animMotion origin="layout" path="M -0.27031 3.7037E-6 L 0.96007 3.7037E-6 " pathEditMode="relative" rAng="0" ptsTypes="AA">
                                      <p:cBhvr>
                                        <p:cTn id="30" dur="20000" fill="hold"/>
                                        <p:tgtEl>
                                          <p:spTgt spid="153"/>
                                        </p:tgtEl>
                                        <p:attrNameLst>
                                          <p:attrName>ppt_x</p:attrName>
                                          <p:attrName>ppt_y</p:attrName>
                                        </p:attrNameLst>
                                      </p:cBhvr>
                                      <p:rCtr x="61510" y="0"/>
                                    </p:animMotion>
                                  </p:childTnLst>
                                </p:cTn>
                              </p:par>
                              <p:par>
                                <p:cTn id="31" presetID="0" presetClass="path" presetSubtype="0" fill="hold" grpId="0" nodeType="withEffect">
                                  <p:stCondLst>
                                    <p:cond delay="0"/>
                                  </p:stCondLst>
                                  <p:childTnLst>
                                    <p:animMotion origin="layout" path="M -0.04566 1.85185E-6 L 0.96007 1.85185E-6 " pathEditMode="relative" rAng="0" ptsTypes="AA">
                                      <p:cBhvr>
                                        <p:cTn id="32" dur="20000" fill="hold"/>
                                        <p:tgtEl>
                                          <p:spTgt spid="154"/>
                                        </p:tgtEl>
                                        <p:attrNameLst>
                                          <p:attrName>ppt_x</p:attrName>
                                          <p:attrName>ppt_y</p:attrName>
                                        </p:attrNameLst>
                                      </p:cBhvr>
                                      <p:rCtr x="50278" y="0"/>
                                    </p:animMotion>
                                  </p:childTnLst>
                                </p:cTn>
                              </p:par>
                              <p:par>
                                <p:cTn id="33" presetID="0" presetClass="path" presetSubtype="0" fill="hold" grpId="0" nodeType="withEffect">
                                  <p:stCondLst>
                                    <p:cond delay="0"/>
                                  </p:stCondLst>
                                  <p:childTnLst>
                                    <p:animMotion origin="layout" path="M 0.04826 2.59259E-6 L 0.96007 2.59259E-6 " pathEditMode="relative" rAng="0" ptsTypes="AA">
                                      <p:cBhvr>
                                        <p:cTn id="34" dur="20000" fill="hold"/>
                                        <p:tgtEl>
                                          <p:spTgt spid="157"/>
                                        </p:tgtEl>
                                        <p:attrNameLst>
                                          <p:attrName>ppt_x</p:attrName>
                                          <p:attrName>ppt_y</p:attrName>
                                        </p:attrNameLst>
                                      </p:cBhvr>
                                      <p:rCtr x="45590" y="0"/>
                                    </p:animMotion>
                                  </p:childTnLst>
                                </p:cTn>
                              </p:par>
                              <p:par>
                                <p:cTn id="35" presetID="0" presetClass="path" presetSubtype="0" fill="hold" grpId="0" nodeType="withEffect">
                                  <p:stCondLst>
                                    <p:cond delay="0"/>
                                  </p:stCondLst>
                                  <p:childTnLst>
                                    <p:animMotion origin="layout" path="M -0.14288 -2.96296E-6 L 0.96007 -2.96296E-6 " pathEditMode="relative" rAng="0" ptsTypes="AA">
                                      <p:cBhvr>
                                        <p:cTn id="36" dur="20000" fill="hold"/>
                                        <p:tgtEl>
                                          <p:spTgt spid="166"/>
                                        </p:tgtEl>
                                        <p:attrNameLst>
                                          <p:attrName>ppt_x</p:attrName>
                                          <p:attrName>ppt_y</p:attrName>
                                        </p:attrNameLst>
                                      </p:cBhvr>
                                      <p:rCtr x="55139" y="0"/>
                                    </p:animMotion>
                                  </p:childTnLst>
                                </p:cTn>
                              </p:par>
                              <p:par>
                                <p:cTn id="37" presetID="0" presetClass="path" presetSubtype="0" fill="hold" grpId="0" nodeType="withEffect">
                                  <p:stCondLst>
                                    <p:cond delay="0"/>
                                  </p:stCondLst>
                                  <p:childTnLst>
                                    <p:animMotion origin="layout" path="M -0.04566 1.85185E-6 L 0.96007 1.85185E-6 " pathEditMode="relative" rAng="0" ptsTypes="AA">
                                      <p:cBhvr>
                                        <p:cTn id="38" dur="20000" fill="hold"/>
                                        <p:tgtEl>
                                          <p:spTgt spid="170"/>
                                        </p:tgtEl>
                                        <p:attrNameLst>
                                          <p:attrName>ppt_x</p:attrName>
                                          <p:attrName>ppt_y</p:attrName>
                                        </p:attrNameLst>
                                      </p:cBhvr>
                                      <p:rCtr x="50278" y="0"/>
                                    </p:animMotion>
                                  </p:childTnLst>
                                </p:cTn>
                              </p:par>
                              <p:par>
                                <p:cTn id="39" presetID="0" presetClass="path" presetSubtype="0" fill="hold" grpId="0" nodeType="withEffect">
                                  <p:stCondLst>
                                    <p:cond delay="0"/>
                                  </p:stCondLst>
                                  <p:childTnLst>
                                    <p:animMotion origin="layout" path="M 0.08437 1.85185E-6 L 0.96007 1.85185E-6 " pathEditMode="relative" rAng="0" ptsTypes="AA">
                                      <p:cBhvr>
                                        <p:cTn id="40" dur="20000" fill="hold"/>
                                        <p:tgtEl>
                                          <p:spTgt spid="172"/>
                                        </p:tgtEl>
                                        <p:attrNameLst>
                                          <p:attrName>ppt_x</p:attrName>
                                          <p:attrName>ppt_y</p:attrName>
                                        </p:attrNameLst>
                                      </p:cBhvr>
                                      <p:rCtr x="43785" y="0"/>
                                    </p:animMotion>
                                  </p:childTnLst>
                                </p:cTn>
                              </p:par>
                              <p:par>
                                <p:cTn id="41" presetID="0" presetClass="path" presetSubtype="0" fill="hold" grpId="0" nodeType="withEffect">
                                  <p:stCondLst>
                                    <p:cond delay="0"/>
                                  </p:stCondLst>
                                  <p:childTnLst>
                                    <p:animMotion origin="layout" path="M -0.14288 -2.96296E-6 L 0.96007 -2.96296E-6 " pathEditMode="relative" rAng="0" ptsTypes="AA">
                                      <p:cBhvr>
                                        <p:cTn id="42" dur="20000" fill="hold"/>
                                        <p:tgtEl>
                                          <p:spTgt spid="174"/>
                                        </p:tgtEl>
                                        <p:attrNameLst>
                                          <p:attrName>ppt_x</p:attrName>
                                          <p:attrName>ppt_y</p:attrName>
                                        </p:attrNameLst>
                                      </p:cBhvr>
                                      <p:rCtr x="55139" y="0"/>
                                    </p:animMotion>
                                  </p:childTnLst>
                                </p:cTn>
                              </p:par>
                              <p:par>
                                <p:cTn id="43" presetID="0" presetClass="path" presetSubtype="0" fill="hold" grpId="0" nodeType="withEffect">
                                  <p:stCondLst>
                                    <p:cond delay="0"/>
                                  </p:stCondLst>
                                  <p:childTnLst>
                                    <p:animMotion origin="layout" path="M -0.26615 -4.44444E-6 L 0.96007 -4.44444E-6 " pathEditMode="relative" rAng="0" ptsTypes="AA">
                                      <p:cBhvr>
                                        <p:cTn id="44" dur="20000" fill="hold"/>
                                        <p:tgtEl>
                                          <p:spTgt spid="175"/>
                                        </p:tgtEl>
                                        <p:attrNameLst>
                                          <p:attrName>ppt_x</p:attrName>
                                          <p:attrName>ppt_y</p:attrName>
                                        </p:attrNameLst>
                                      </p:cBhvr>
                                      <p:rCtr x="61302" y="0"/>
                                    </p:animMotion>
                                  </p:childTnLst>
                                </p:cTn>
                              </p:par>
                              <p:par>
                                <p:cTn id="45" presetID="0" presetClass="path" presetSubtype="0" fill="hold" grpId="0" nodeType="withEffect">
                                  <p:stCondLst>
                                    <p:cond delay="0"/>
                                  </p:stCondLst>
                                  <p:childTnLst>
                                    <p:animMotion origin="layout" path="M -0.04566 1.85185E-6 L 0.96007 1.85185E-6 " pathEditMode="relative" rAng="0" ptsTypes="AA">
                                      <p:cBhvr>
                                        <p:cTn id="46" dur="20000" fill="hold"/>
                                        <p:tgtEl>
                                          <p:spTgt spid="178"/>
                                        </p:tgtEl>
                                        <p:attrNameLst>
                                          <p:attrName>ppt_x</p:attrName>
                                          <p:attrName>ppt_y</p:attrName>
                                        </p:attrNameLst>
                                      </p:cBhvr>
                                      <p:rCtr x="50278" y="0"/>
                                    </p:animMotion>
                                  </p:childTnLst>
                                </p:cTn>
                              </p:par>
                              <p:par>
                                <p:cTn id="47" presetID="0" presetClass="path" presetSubtype="0" fill="hold" grpId="0" nodeType="withEffect">
                                  <p:stCondLst>
                                    <p:cond delay="0"/>
                                  </p:stCondLst>
                                  <p:childTnLst>
                                    <p:animMotion origin="layout" path="M -0.37396 3.33333E-6 L 0.96007 3.33333E-6 " pathEditMode="relative" rAng="0" ptsTypes="AA">
                                      <p:cBhvr>
                                        <p:cTn id="48" dur="20000" fill="hold"/>
                                        <p:tgtEl>
                                          <p:spTgt spid="179"/>
                                        </p:tgtEl>
                                        <p:attrNameLst>
                                          <p:attrName>ppt_x</p:attrName>
                                          <p:attrName>ppt_y</p:attrName>
                                        </p:attrNameLst>
                                      </p:cBhvr>
                                      <p:rCtr x="66701" y="0"/>
                                    </p:animMotion>
                                  </p:childTnLst>
                                </p:cTn>
                              </p:par>
                              <p:par>
                                <p:cTn id="49" presetID="0" presetClass="path" presetSubtype="0" fill="hold" grpId="0" nodeType="withEffect">
                                  <p:stCondLst>
                                    <p:cond delay="0"/>
                                  </p:stCondLst>
                                  <p:childTnLst>
                                    <p:animMotion origin="layout" path="M 0.08437 1.85185E-6 L 0.96007 1.85185E-6 " pathEditMode="relative" rAng="0" ptsTypes="AA">
                                      <p:cBhvr>
                                        <p:cTn id="50" dur="20000" fill="hold"/>
                                        <p:tgtEl>
                                          <p:spTgt spid="180"/>
                                        </p:tgtEl>
                                        <p:attrNameLst>
                                          <p:attrName>ppt_x</p:attrName>
                                          <p:attrName>ppt_y</p:attrName>
                                        </p:attrNameLst>
                                      </p:cBhvr>
                                      <p:rCtr x="43785" y="0"/>
                                    </p:animMotion>
                                  </p:childTnLst>
                                </p:cTn>
                              </p:par>
                              <p:par>
                                <p:cTn id="51" presetID="0" presetClass="path" presetSubtype="0" fill="hold" grpId="0" nodeType="withEffect">
                                  <p:stCondLst>
                                    <p:cond delay="0"/>
                                  </p:stCondLst>
                                  <p:childTnLst>
                                    <p:animMotion origin="layout" path="M -0.14288 -2.96296E-6 L 0.96007 -2.96296E-6 " pathEditMode="relative" rAng="0" ptsTypes="AA">
                                      <p:cBhvr>
                                        <p:cTn id="52" dur="20000" fill="hold"/>
                                        <p:tgtEl>
                                          <p:spTgt spid="182"/>
                                        </p:tgtEl>
                                        <p:attrNameLst>
                                          <p:attrName>ppt_x</p:attrName>
                                          <p:attrName>ppt_y</p:attrName>
                                        </p:attrNameLst>
                                      </p:cBhvr>
                                      <p:rCtr x="55139" y="0"/>
                                    </p:animMotion>
                                  </p:childTnLst>
                                </p:cTn>
                              </p:par>
                              <p:par>
                                <p:cTn id="53" presetID="0" presetClass="path" presetSubtype="0" fill="hold" grpId="0" nodeType="withEffect">
                                  <p:stCondLst>
                                    <p:cond delay="0"/>
                                  </p:stCondLst>
                                  <p:childTnLst>
                                    <p:animMotion origin="layout" path="M 0.08437 1.85185E-6 L 0.96007 1.85185E-6 " pathEditMode="relative" rAng="0" ptsTypes="AA">
                                      <p:cBhvr>
                                        <p:cTn id="54" dur="20000" fill="hold"/>
                                        <p:tgtEl>
                                          <p:spTgt spid="188"/>
                                        </p:tgtEl>
                                        <p:attrNameLst>
                                          <p:attrName>ppt_x</p:attrName>
                                          <p:attrName>ppt_y</p:attrName>
                                        </p:attrNameLst>
                                      </p:cBhvr>
                                      <p:rCtr x="43785" y="0"/>
                                    </p:animMotion>
                                  </p:childTnLst>
                                </p:cTn>
                              </p:par>
                              <p:par>
                                <p:cTn id="55" presetID="0" presetClass="path" presetSubtype="0" fill="hold" grpId="0" nodeType="withEffect">
                                  <p:stCondLst>
                                    <p:cond delay="0"/>
                                  </p:stCondLst>
                                  <p:childTnLst>
                                    <p:animMotion origin="layout" path="M -0.14288 -2.96296E-6 L 0.96007 -2.96296E-6 " pathEditMode="relative" rAng="0" ptsTypes="AA">
                                      <p:cBhvr>
                                        <p:cTn id="56" dur="20000" fill="hold"/>
                                        <p:tgtEl>
                                          <p:spTgt spid="190"/>
                                        </p:tgtEl>
                                        <p:attrNameLst>
                                          <p:attrName>ppt_x</p:attrName>
                                          <p:attrName>ppt_y</p:attrName>
                                        </p:attrNameLst>
                                      </p:cBhvr>
                                      <p:rCtr x="55139" y="0"/>
                                    </p:animMotion>
                                  </p:childTnLst>
                                </p:cTn>
                              </p:par>
                              <p:par>
                                <p:cTn id="57" presetID="0" presetClass="path" presetSubtype="0" fill="hold" grpId="0" nodeType="withEffect">
                                  <p:stCondLst>
                                    <p:cond delay="0"/>
                                  </p:stCondLst>
                                  <p:childTnLst>
                                    <p:animMotion origin="layout" path="M 0.1559 -3.7037E-7 L 0.96007 -3.7037E-7 " pathEditMode="relative" rAng="0" ptsTypes="AA">
                                      <p:cBhvr>
                                        <p:cTn id="58" dur="20000" fill="hold"/>
                                        <p:tgtEl>
                                          <p:spTgt spid="192"/>
                                        </p:tgtEl>
                                        <p:attrNameLst>
                                          <p:attrName>ppt_x</p:attrName>
                                          <p:attrName>ppt_y</p:attrName>
                                        </p:attrNameLst>
                                      </p:cBhvr>
                                      <p:rCtr x="40208" y="0"/>
                                    </p:animMotion>
                                  </p:childTnLst>
                                </p:cTn>
                              </p:par>
                              <p:par>
                                <p:cTn id="59" presetID="0" presetClass="path" presetSubtype="0" fill="hold" grpId="0" nodeType="withEffect">
                                  <p:stCondLst>
                                    <p:cond delay="0"/>
                                  </p:stCondLst>
                                  <p:childTnLst>
                                    <p:animMotion origin="layout" path="M -0.04566 1.85185E-6 L 0.96007 1.85185E-6 " pathEditMode="relative" rAng="0" ptsTypes="AA">
                                      <p:cBhvr>
                                        <p:cTn id="60" dur="20000" fill="hold"/>
                                        <p:tgtEl>
                                          <p:spTgt spid="194"/>
                                        </p:tgtEl>
                                        <p:attrNameLst>
                                          <p:attrName>ppt_x</p:attrName>
                                          <p:attrName>ppt_y</p:attrName>
                                        </p:attrNameLst>
                                      </p:cBhvr>
                                      <p:rCtr x="50278" y="0"/>
                                    </p:animMotion>
                                  </p:childTnLst>
                                </p:cTn>
                              </p:par>
                              <p:par>
                                <p:cTn id="61" presetID="0" presetClass="path" presetSubtype="0" fill="hold" grpId="0" nodeType="withEffect">
                                  <p:stCondLst>
                                    <p:cond delay="0"/>
                                  </p:stCondLst>
                                  <p:childTnLst>
                                    <p:animMotion origin="layout" path="M -0.14288 -2.96296E-6 L 0.96007 -2.96296E-6 " pathEditMode="relative" rAng="0" ptsTypes="AA">
                                      <p:cBhvr>
                                        <p:cTn id="62" dur="20000" fill="hold"/>
                                        <p:tgtEl>
                                          <p:spTgt spid="198"/>
                                        </p:tgtEl>
                                        <p:attrNameLst>
                                          <p:attrName>ppt_x</p:attrName>
                                          <p:attrName>ppt_y</p:attrName>
                                        </p:attrNameLst>
                                      </p:cBhvr>
                                      <p:rCtr x="55139" y="0"/>
                                    </p:animMotion>
                                  </p:childTnLst>
                                </p:cTn>
                              </p:par>
                              <p:par>
                                <p:cTn id="63" presetID="0" presetClass="path" presetSubtype="0" fill="hold" grpId="0" nodeType="withEffect">
                                  <p:stCondLst>
                                    <p:cond delay="0"/>
                                  </p:stCondLst>
                                  <p:childTnLst>
                                    <p:animMotion origin="layout" path="M -0.26615 -4.44444E-6 L 0.96007 -4.44444E-6 " pathEditMode="relative" rAng="0" ptsTypes="AA">
                                      <p:cBhvr>
                                        <p:cTn id="64" dur="20000" fill="hold"/>
                                        <p:tgtEl>
                                          <p:spTgt spid="199"/>
                                        </p:tgtEl>
                                        <p:attrNameLst>
                                          <p:attrName>ppt_x</p:attrName>
                                          <p:attrName>ppt_y</p:attrName>
                                        </p:attrNameLst>
                                      </p:cBhvr>
                                      <p:rCtr x="61302" y="0"/>
                                    </p:animMotion>
                                  </p:childTnLst>
                                </p:cTn>
                              </p:par>
                              <p:par>
                                <p:cTn id="65" presetID="0" presetClass="path" presetSubtype="0" fill="hold" grpId="0" nodeType="withEffect">
                                  <p:stCondLst>
                                    <p:cond delay="0"/>
                                  </p:stCondLst>
                                  <p:childTnLst>
                                    <p:animMotion origin="layout" path="M 0.1559 -3.7037E-7 L 0.96007 -3.7037E-7 " pathEditMode="relative" rAng="0" ptsTypes="AA">
                                      <p:cBhvr>
                                        <p:cTn id="66" dur="20000" fill="hold"/>
                                        <p:tgtEl>
                                          <p:spTgt spid="200"/>
                                        </p:tgtEl>
                                        <p:attrNameLst>
                                          <p:attrName>ppt_x</p:attrName>
                                          <p:attrName>ppt_y</p:attrName>
                                        </p:attrNameLst>
                                      </p:cBhvr>
                                      <p:rCtr x="40208" y="0"/>
                                    </p:animMotion>
                                  </p:childTnLst>
                                </p:cTn>
                              </p:par>
                              <p:par>
                                <p:cTn id="67" presetID="0" presetClass="path" presetSubtype="0" fill="hold" grpId="0" nodeType="withEffect">
                                  <p:stCondLst>
                                    <p:cond delay="0"/>
                                  </p:stCondLst>
                                  <p:childTnLst>
                                    <p:animMotion origin="layout" path="M -0.04566 1.85185E-6 L 0.96007 1.85185E-6 " pathEditMode="relative" rAng="0" ptsTypes="AA">
                                      <p:cBhvr>
                                        <p:cTn id="68" dur="20000" fill="hold"/>
                                        <p:tgtEl>
                                          <p:spTgt spid="202"/>
                                        </p:tgtEl>
                                        <p:attrNameLst>
                                          <p:attrName>ppt_x</p:attrName>
                                          <p:attrName>ppt_y</p:attrName>
                                        </p:attrNameLst>
                                      </p:cBhvr>
                                      <p:rCtr x="50278" y="0"/>
                                    </p:animMotion>
                                  </p:childTnLst>
                                </p:cTn>
                              </p:par>
                              <p:par>
                                <p:cTn id="69" presetID="0" presetClass="path" presetSubtype="0" fill="hold" grpId="0" nodeType="withEffect">
                                  <p:stCondLst>
                                    <p:cond delay="0"/>
                                  </p:stCondLst>
                                  <p:childTnLst>
                                    <p:animMotion origin="layout" path="M -0.37396 3.33333E-6 L 0.96007 3.33333E-6 " pathEditMode="relative" rAng="0" ptsTypes="AA">
                                      <p:cBhvr>
                                        <p:cTn id="70" dur="20000" fill="hold"/>
                                        <p:tgtEl>
                                          <p:spTgt spid="203"/>
                                        </p:tgtEl>
                                        <p:attrNameLst>
                                          <p:attrName>ppt_x</p:attrName>
                                          <p:attrName>ppt_y</p:attrName>
                                        </p:attrNameLst>
                                      </p:cBhvr>
                                      <p:rCtr x="66701" y="0"/>
                                    </p:animMotion>
                                  </p:childTnLst>
                                </p:cTn>
                              </p:par>
                              <p:par>
                                <p:cTn id="71" presetID="0" presetClass="path" presetSubtype="0" fill="hold" grpId="0" nodeType="withEffect">
                                  <p:stCondLst>
                                    <p:cond delay="0"/>
                                  </p:stCondLst>
                                  <p:childTnLst>
                                    <p:animMotion origin="layout" path="M 0.08437 1.85185E-6 L 0.96007 1.85185E-6 " pathEditMode="relative" rAng="0" ptsTypes="AA">
                                      <p:cBhvr>
                                        <p:cTn id="72" dur="20000" fill="hold"/>
                                        <p:tgtEl>
                                          <p:spTgt spid="204"/>
                                        </p:tgtEl>
                                        <p:attrNameLst>
                                          <p:attrName>ppt_x</p:attrName>
                                          <p:attrName>ppt_y</p:attrName>
                                        </p:attrNameLst>
                                      </p:cBhvr>
                                      <p:rCtr x="43785" y="0"/>
                                    </p:animMotion>
                                  </p:childTnLst>
                                </p:cTn>
                              </p:par>
                              <p:par>
                                <p:cTn id="73" presetID="0" presetClass="path" presetSubtype="0" fill="hold" grpId="0" nodeType="withEffect">
                                  <p:stCondLst>
                                    <p:cond delay="0"/>
                                  </p:stCondLst>
                                  <p:childTnLst>
                                    <p:animMotion origin="layout" path="M -0.14288 -2.96296E-6 L 0.96007 -2.96296E-6 " pathEditMode="relative" rAng="0" ptsTypes="AA">
                                      <p:cBhvr>
                                        <p:cTn id="74" dur="20000" fill="hold"/>
                                        <p:tgtEl>
                                          <p:spTgt spid="206"/>
                                        </p:tgtEl>
                                        <p:attrNameLst>
                                          <p:attrName>ppt_x</p:attrName>
                                          <p:attrName>ppt_y</p:attrName>
                                        </p:attrNameLst>
                                      </p:cBhvr>
                                      <p:rCtr x="55139" y="0"/>
                                    </p:animMotion>
                                  </p:childTnLst>
                                </p:cTn>
                              </p:par>
                              <p:par>
                                <p:cTn id="75" presetID="0" presetClass="path" presetSubtype="0" fill="hold" grpId="0" nodeType="withEffect">
                                  <p:stCondLst>
                                    <p:cond delay="0"/>
                                  </p:stCondLst>
                                  <p:childTnLst>
                                    <p:animMotion origin="layout" path="M 0.1559 -3.7037E-7 L 0.96007 -3.7037E-7 " pathEditMode="relative" rAng="0" ptsTypes="AA">
                                      <p:cBhvr>
                                        <p:cTn id="76" dur="20000" fill="hold"/>
                                        <p:tgtEl>
                                          <p:spTgt spid="208"/>
                                        </p:tgtEl>
                                        <p:attrNameLst>
                                          <p:attrName>ppt_x</p:attrName>
                                          <p:attrName>ppt_y</p:attrName>
                                        </p:attrNameLst>
                                      </p:cBhvr>
                                      <p:rCtr x="40208"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210"/>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14288 -2.96296E-6 L 0.96007 -2.96296E-6 " pathEditMode="relative" rAng="0" ptsTypes="AA">
                                      <p:cBhvr>
                                        <p:cTn id="80" dur="20000" fill="hold"/>
                                        <p:tgtEl>
                                          <p:spTgt spid="214"/>
                                        </p:tgtEl>
                                        <p:attrNameLst>
                                          <p:attrName>ppt_x</p:attrName>
                                          <p:attrName>ppt_y</p:attrName>
                                        </p:attrNameLst>
                                      </p:cBhvr>
                                      <p:rCtr x="55139" y="0"/>
                                    </p:animMotion>
                                  </p:childTnLst>
                                </p:cTn>
                              </p:par>
                              <p:par>
                                <p:cTn id="81" presetID="0" presetClass="path" presetSubtype="0" fill="hold" grpId="0" nodeType="withEffect">
                                  <p:stCondLst>
                                    <p:cond delay="0"/>
                                  </p:stCondLst>
                                  <p:childTnLst>
                                    <p:animMotion origin="layout" path="M -0.26615 -4.44444E-6 L 0.96007 -4.44444E-6 " pathEditMode="relative" rAng="0" ptsTypes="AA">
                                      <p:cBhvr>
                                        <p:cTn id="82" dur="20000" fill="hold"/>
                                        <p:tgtEl>
                                          <p:spTgt spid="215"/>
                                        </p:tgtEl>
                                        <p:attrNameLst>
                                          <p:attrName>ppt_x</p:attrName>
                                          <p:attrName>ppt_y</p:attrName>
                                        </p:attrNameLst>
                                      </p:cBhvr>
                                      <p:rCtr x="61302" y="0"/>
                                    </p:animMotion>
                                  </p:childTnLst>
                                </p:cTn>
                              </p:par>
                              <p:par>
                                <p:cTn id="83" presetID="0" presetClass="path" presetSubtype="0" fill="hold" grpId="0" nodeType="withEffect">
                                  <p:stCondLst>
                                    <p:cond delay="0"/>
                                  </p:stCondLst>
                                  <p:childTnLst>
                                    <p:animMotion origin="layout" path="M -0.04566 1.85185E-6 L 0.96007 1.85185E-6 " pathEditMode="relative" rAng="0" ptsTypes="AA">
                                      <p:cBhvr>
                                        <p:cTn id="84" dur="20000" fill="hold"/>
                                        <p:tgtEl>
                                          <p:spTgt spid="218"/>
                                        </p:tgtEl>
                                        <p:attrNameLst>
                                          <p:attrName>ppt_x</p:attrName>
                                          <p:attrName>ppt_y</p:attrName>
                                        </p:attrNameLst>
                                      </p:cBhvr>
                                      <p:rCtr x="50278" y="0"/>
                                    </p:animMotion>
                                  </p:childTnLst>
                                </p:cTn>
                              </p:par>
                              <p:par>
                                <p:cTn id="85" presetID="0" presetClass="path" presetSubtype="0" fill="hold" grpId="0" nodeType="withEffect">
                                  <p:stCondLst>
                                    <p:cond delay="0"/>
                                  </p:stCondLst>
                                  <p:childTnLst>
                                    <p:animMotion origin="layout" path="M 0.08437 1.85185E-6 L 0.96007 1.85185E-6 " pathEditMode="relative" rAng="0" ptsTypes="AA">
                                      <p:cBhvr>
                                        <p:cTn id="86" dur="20000" fill="hold"/>
                                        <p:tgtEl>
                                          <p:spTgt spid="220"/>
                                        </p:tgtEl>
                                        <p:attrNameLst>
                                          <p:attrName>ppt_x</p:attrName>
                                          <p:attrName>ppt_y</p:attrName>
                                        </p:attrNameLst>
                                      </p:cBhvr>
                                      <p:rCtr x="43785" y="0"/>
                                    </p:animMotion>
                                  </p:childTnLst>
                                </p:cTn>
                              </p:par>
                              <p:par>
                                <p:cTn id="87" presetID="0" presetClass="path" presetSubtype="0" fill="hold" grpId="0" nodeType="withEffect">
                                  <p:stCondLst>
                                    <p:cond delay="0"/>
                                  </p:stCondLst>
                                  <p:childTnLst>
                                    <p:animMotion origin="layout" path="M -0.28073 -0.04352 L 0.82222 -0.04352 " pathEditMode="relative" rAng="0" ptsTypes="AA">
                                      <p:cBhvr>
                                        <p:cTn id="88" dur="20000" fill="hold"/>
                                        <p:tgtEl>
                                          <p:spTgt spid="230"/>
                                        </p:tgtEl>
                                        <p:attrNameLst>
                                          <p:attrName>ppt_x</p:attrName>
                                          <p:attrName>ppt_y</p:attrName>
                                        </p:attrNameLst>
                                      </p:cBhvr>
                                      <p:rCtr x="55156" y="0"/>
                                    </p:animMotion>
                                  </p:childTnLst>
                                </p:cTn>
                              </p:par>
                              <p:par>
                                <p:cTn id="89" presetID="0" presetClass="path" presetSubtype="0" fill="hold" grpId="0" nodeType="withEffect">
                                  <p:stCondLst>
                                    <p:cond delay="0"/>
                                  </p:stCondLst>
                                  <p:childTnLst>
                                    <p:animMotion origin="layout" path="M -0.14288 -2.96296E-6 L 0.96007 -2.96296E-6 " pathEditMode="relative" rAng="0" ptsTypes="AA">
                                      <p:cBhvr>
                                        <p:cTn id="90" dur="20000" fill="hold"/>
                                        <p:tgtEl>
                                          <p:spTgt spid="238"/>
                                        </p:tgtEl>
                                        <p:attrNameLst>
                                          <p:attrName>ppt_x</p:attrName>
                                          <p:attrName>ppt_y</p:attrName>
                                        </p:attrNameLst>
                                      </p:cBhvr>
                                      <p:rCtr x="55139" y="0"/>
                                    </p:animMotion>
                                  </p:childTnLst>
                                </p:cTn>
                              </p:par>
                              <p:par>
                                <p:cTn id="91" presetID="0" presetClass="path" presetSubtype="0" fill="hold" grpId="0" nodeType="withEffect">
                                  <p:stCondLst>
                                    <p:cond delay="0"/>
                                  </p:stCondLst>
                                  <p:childTnLst>
                                    <p:animMotion origin="layout" path="M -0.37396 3.33333E-6 L 0.96007 3.33333E-6 " pathEditMode="relative" rAng="0" ptsTypes="AA">
                                      <p:cBhvr>
                                        <p:cTn id="92" dur="20000" fill="hold"/>
                                        <p:tgtEl>
                                          <p:spTgt spid="243"/>
                                        </p:tgtEl>
                                        <p:attrNameLst>
                                          <p:attrName>ppt_x</p:attrName>
                                          <p:attrName>ppt_y</p:attrName>
                                        </p:attrNameLst>
                                      </p:cBhvr>
                                      <p:rCtr x="66701" y="0"/>
                                    </p:animMotion>
                                  </p:childTnLst>
                                </p:cTn>
                              </p:par>
                              <p:par>
                                <p:cTn id="93" presetID="0" presetClass="path" presetSubtype="0" fill="hold" grpId="0" nodeType="withEffect">
                                  <p:stCondLst>
                                    <p:cond delay="0"/>
                                  </p:stCondLst>
                                  <p:childTnLst>
                                    <p:animMotion origin="layout" path="M 0.1559 -3.7037E-7 L 0.96007 -3.7037E-7 " pathEditMode="relative" rAng="0" ptsTypes="AA">
                                      <p:cBhvr>
                                        <p:cTn id="94" dur="20000" fill="hold"/>
                                        <p:tgtEl>
                                          <p:spTgt spid="248"/>
                                        </p:tgtEl>
                                        <p:attrNameLst>
                                          <p:attrName>ppt_x</p:attrName>
                                          <p:attrName>ppt_y</p:attrName>
                                        </p:attrNameLst>
                                      </p:cBhvr>
                                      <p:rCtr x="40208"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254"/>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255"/>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27031 3.7037E-6 L 0.96007 3.7037E-6 " pathEditMode="relative" rAng="0" ptsTypes="AA">
                                      <p:cBhvr>
                                        <p:cTn id="100" dur="20000" fill="hold"/>
                                        <p:tgtEl>
                                          <p:spTgt spid="257"/>
                                        </p:tgtEl>
                                        <p:attrNameLst>
                                          <p:attrName>ppt_x</p:attrName>
                                          <p:attrName>ppt_y</p:attrName>
                                        </p:attrNameLst>
                                      </p:cBhvr>
                                      <p:rCtr x="61510" y="0"/>
                                    </p:animMotion>
                                  </p:childTnLst>
                                </p:cTn>
                              </p:par>
                              <p:par>
                                <p:cTn id="101" presetID="0" presetClass="path" presetSubtype="0" fill="hold" grpId="0" nodeType="withEffect">
                                  <p:stCondLst>
                                    <p:cond delay="0"/>
                                  </p:stCondLst>
                                  <p:childTnLst>
                                    <p:animMotion origin="layout" path="M -0.37396 3.33333E-6 L 0.96007 3.33333E-6 " pathEditMode="relative" rAng="0" ptsTypes="AA">
                                      <p:cBhvr>
                                        <p:cTn id="102" dur="20000" fill="hold"/>
                                        <p:tgtEl>
                                          <p:spTgt spid="259"/>
                                        </p:tgtEl>
                                        <p:attrNameLst>
                                          <p:attrName>ppt_x</p:attrName>
                                          <p:attrName>ppt_y</p:attrName>
                                        </p:attrNameLst>
                                      </p:cBhvr>
                                      <p:rCtr x="66701" y="0"/>
                                    </p:animMotion>
                                  </p:childTnLst>
                                </p:cTn>
                              </p:par>
                              <p:par>
                                <p:cTn id="103" presetID="0" presetClass="path" presetSubtype="0" fill="hold" grpId="0" nodeType="withEffect">
                                  <p:stCondLst>
                                    <p:cond delay="0"/>
                                  </p:stCondLst>
                                  <p:childTnLst>
                                    <p:animMotion origin="layout" path="M 0.08437 1.85185E-6 L 0.96007 1.85185E-6 " pathEditMode="relative" rAng="0" ptsTypes="AA">
                                      <p:cBhvr>
                                        <p:cTn id="104" dur="20000" fill="hold"/>
                                        <p:tgtEl>
                                          <p:spTgt spid="260"/>
                                        </p:tgtEl>
                                        <p:attrNameLst>
                                          <p:attrName>ppt_x</p:attrName>
                                          <p:attrName>ppt_y</p:attrName>
                                        </p:attrNameLst>
                                      </p:cBhvr>
                                      <p:rCtr x="43785" y="0"/>
                                    </p:animMotion>
                                  </p:childTnLst>
                                </p:cTn>
                              </p:par>
                              <p:par>
                                <p:cTn id="105" presetID="0" presetClass="path" presetSubtype="0" fill="hold" grpId="0" nodeType="withEffect">
                                  <p:stCondLst>
                                    <p:cond delay="0"/>
                                  </p:stCondLst>
                                  <p:childTnLst>
                                    <p:animMotion origin="layout" path="M -0.14288 -2.96296E-6 L 0.96007 -2.96296E-6 " pathEditMode="relative" rAng="0" ptsTypes="AA">
                                      <p:cBhvr>
                                        <p:cTn id="106" dur="20000" fill="hold"/>
                                        <p:tgtEl>
                                          <p:spTgt spid="262"/>
                                        </p:tgtEl>
                                        <p:attrNameLst>
                                          <p:attrName>ppt_x</p:attrName>
                                          <p:attrName>ppt_y</p:attrName>
                                        </p:attrNameLst>
                                      </p:cBhvr>
                                      <p:rCtr x="55139" y="0"/>
                                    </p:animMotion>
                                  </p:childTnLst>
                                </p:cTn>
                              </p:par>
                              <p:par>
                                <p:cTn id="107" presetID="0" presetClass="path" presetSubtype="0" fill="hold" grpId="0" nodeType="withEffect">
                                  <p:stCondLst>
                                    <p:cond delay="0"/>
                                  </p:stCondLst>
                                  <p:childTnLst>
                                    <p:animMotion origin="layout" path="M -0.14288 -2.96296E-6 L 0.96007 -2.96296E-6 " pathEditMode="relative" rAng="0" ptsTypes="AA">
                                      <p:cBhvr>
                                        <p:cTn id="108" dur="20000" fill="hold"/>
                                        <p:tgtEl>
                                          <p:spTgt spid="270"/>
                                        </p:tgtEl>
                                        <p:attrNameLst>
                                          <p:attrName>ppt_x</p:attrName>
                                          <p:attrName>ppt_y</p:attrName>
                                        </p:attrNameLst>
                                      </p:cBhvr>
                                      <p:rCtr x="55139" y="0"/>
                                    </p:animMotion>
                                  </p:childTnLst>
                                </p:cTn>
                              </p:par>
                              <p:par>
                                <p:cTn id="109" presetID="0" presetClass="path" presetSubtype="0" fill="hold" grpId="0" nodeType="withEffect">
                                  <p:stCondLst>
                                    <p:cond delay="0"/>
                                  </p:stCondLst>
                                  <p:childTnLst>
                                    <p:animMotion origin="layout" path="M -0.14288 -2.96296E-6 L 0.96007 -2.96296E-6 " pathEditMode="relative" rAng="0" ptsTypes="AA">
                                      <p:cBhvr>
                                        <p:cTn id="110" dur="20000" fill="hold"/>
                                        <p:tgtEl>
                                          <p:spTgt spid="286"/>
                                        </p:tgtEl>
                                        <p:attrNameLst>
                                          <p:attrName>ppt_x</p:attrName>
                                          <p:attrName>ppt_y</p:attrName>
                                        </p:attrNameLst>
                                      </p:cBhvr>
                                      <p:rCtr x="55139" y="0"/>
                                    </p:animMotion>
                                  </p:childTnLst>
                                </p:cTn>
                              </p:par>
                              <p:par>
                                <p:cTn id="111" presetID="0" presetClass="path" presetSubtype="0" fill="hold" grpId="0" nodeType="withEffect">
                                  <p:stCondLst>
                                    <p:cond delay="0"/>
                                  </p:stCondLst>
                                  <p:childTnLst>
                                    <p:animMotion origin="layout" path="M 0.08437 1.85185E-6 L 0.96007 1.85185E-6 " pathEditMode="relative" rAng="0" ptsTypes="AA">
                                      <p:cBhvr>
                                        <p:cTn id="112" dur="20000" fill="hold"/>
                                        <p:tgtEl>
                                          <p:spTgt spid="292"/>
                                        </p:tgtEl>
                                        <p:attrNameLst>
                                          <p:attrName>ppt_x</p:attrName>
                                          <p:attrName>ppt_y</p:attrName>
                                        </p:attrNameLst>
                                      </p:cBhvr>
                                      <p:rCtr x="43785"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300"/>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08437 1.85185E-6 L 0.96007 1.85185E-6 " pathEditMode="relative" rAng="0" ptsTypes="AA">
                                      <p:cBhvr>
                                        <p:cTn id="116" dur="20000" fill="hold"/>
                                        <p:tgtEl>
                                          <p:spTgt spid="308"/>
                                        </p:tgtEl>
                                        <p:attrNameLst>
                                          <p:attrName>ppt_x</p:attrName>
                                          <p:attrName>ppt_y</p:attrName>
                                        </p:attrNameLst>
                                      </p:cBhvr>
                                      <p:rCtr x="43785" y="0"/>
                                    </p:animMotion>
                                  </p:childTnLst>
                                </p:cTn>
                              </p:par>
                              <p:par>
                                <p:cTn id="117" presetID="0" presetClass="path" presetSubtype="0" fill="hold" grpId="0" nodeType="withEffect">
                                  <p:stCondLst>
                                    <p:cond delay="0"/>
                                  </p:stCondLst>
                                  <p:childTnLst>
                                    <p:animMotion origin="layout" path="M -0.27031 3.7037E-6 L 0.96007 3.7037E-6 " pathEditMode="relative" rAng="0" ptsTypes="AA">
                                      <p:cBhvr>
                                        <p:cTn id="118" dur="20000" fill="hold"/>
                                        <p:tgtEl>
                                          <p:spTgt spid="321"/>
                                        </p:tgtEl>
                                        <p:attrNameLst>
                                          <p:attrName>ppt_x</p:attrName>
                                          <p:attrName>ppt_y</p:attrName>
                                        </p:attrNameLst>
                                      </p:cBhvr>
                                      <p:rCtr x="61510" y="0"/>
                                    </p:animMotion>
                                  </p:childTnLst>
                                </p:cTn>
                              </p:par>
                              <p:par>
                                <p:cTn id="119" presetID="0" presetClass="path" presetSubtype="0" fill="hold" grpId="0" nodeType="withEffect">
                                  <p:stCondLst>
                                    <p:cond delay="0"/>
                                  </p:stCondLst>
                                  <p:childTnLst>
                                    <p:animMotion origin="layout" path="M 0.08437 1.85185E-6 L 0.96007 1.85185E-6 " pathEditMode="relative" rAng="0" ptsTypes="AA">
                                      <p:cBhvr>
                                        <p:cTn id="120" dur="20000" fill="hold"/>
                                        <p:tgtEl>
                                          <p:spTgt spid="324"/>
                                        </p:tgtEl>
                                        <p:attrNameLst>
                                          <p:attrName>ppt_x</p:attrName>
                                          <p:attrName>ppt_y</p:attrName>
                                        </p:attrNameLst>
                                      </p:cBhvr>
                                      <p:rCtr x="43785" y="0"/>
                                    </p:animMotion>
                                  </p:childTnLst>
                                </p:cTn>
                              </p:par>
                              <p:par>
                                <p:cTn id="121" presetID="0" presetClass="path" presetSubtype="0" fill="hold" grpId="0" nodeType="withEffect">
                                  <p:stCondLst>
                                    <p:cond delay="0"/>
                                  </p:stCondLst>
                                  <p:childTnLst>
                                    <p:animMotion origin="layout" path="M -0.26615 -4.44444E-6 L 0.96007 -4.44444E-6 " pathEditMode="relative" rAng="0" ptsTypes="AA">
                                      <p:cBhvr>
                                        <p:cTn id="122" dur="20000" fill="hold"/>
                                        <p:tgtEl>
                                          <p:spTgt spid="327"/>
                                        </p:tgtEl>
                                        <p:attrNameLst>
                                          <p:attrName>ppt_x</p:attrName>
                                          <p:attrName>ppt_y</p:attrName>
                                        </p:attrNameLst>
                                      </p:cBhvr>
                                      <p:rCtr x="61302" y="0"/>
                                    </p:animMotion>
                                  </p:childTnLst>
                                </p:cTn>
                              </p:par>
                              <p:par>
                                <p:cTn id="123" presetID="0" presetClass="path" presetSubtype="0" fill="hold" grpId="0" nodeType="withEffect">
                                  <p:stCondLst>
                                    <p:cond delay="0"/>
                                  </p:stCondLst>
                                  <p:childTnLst>
                                    <p:animMotion origin="layout" path="M -0.37396 3.33333E-6 L 0.96007 3.33333E-6 " pathEditMode="relative" rAng="0" ptsTypes="AA">
                                      <p:cBhvr>
                                        <p:cTn id="124" dur="20000" fill="hold"/>
                                        <p:tgtEl>
                                          <p:spTgt spid="331"/>
                                        </p:tgtEl>
                                        <p:attrNameLst>
                                          <p:attrName>ppt_x</p:attrName>
                                          <p:attrName>ppt_y</p:attrName>
                                        </p:attrNameLst>
                                      </p:cBhvr>
                                      <p:rCtr x="66701" y="0"/>
                                    </p:animMotion>
                                  </p:childTnLst>
                                </p:cTn>
                              </p:par>
                              <p:par>
                                <p:cTn id="125" presetID="0" presetClass="path" presetSubtype="0" fill="hold" grpId="0" nodeType="withEffect">
                                  <p:stCondLst>
                                    <p:cond delay="0"/>
                                  </p:stCondLst>
                                  <p:childTnLst>
                                    <p:animMotion origin="layout" path="M 0.08437 1.85185E-6 L 0.96007 1.85185E-6 " pathEditMode="relative" rAng="0" ptsTypes="AA">
                                      <p:cBhvr>
                                        <p:cTn id="126" dur="20000" fill="hold"/>
                                        <p:tgtEl>
                                          <p:spTgt spid="332"/>
                                        </p:tgtEl>
                                        <p:attrNameLst>
                                          <p:attrName>ppt_x</p:attrName>
                                          <p:attrName>ppt_y</p:attrName>
                                        </p:attrNameLst>
                                      </p:cBhvr>
                                      <p:rCtr x="43785" y="0"/>
                                    </p:animMotion>
                                  </p:childTnLst>
                                </p:cTn>
                              </p:par>
                              <p:par>
                                <p:cTn id="127" presetID="0" presetClass="path" presetSubtype="0" fill="hold" grpId="0" nodeType="withEffect">
                                  <p:stCondLst>
                                    <p:cond delay="0"/>
                                  </p:stCondLst>
                                  <p:childTnLst>
                                    <p:animMotion origin="layout" path="M -0.14288 -2.96296E-6 L 0.96007 -2.96296E-6 " pathEditMode="relative" rAng="0" ptsTypes="AA">
                                      <p:cBhvr>
                                        <p:cTn id="128" dur="20000" fill="hold"/>
                                        <p:tgtEl>
                                          <p:spTgt spid="334"/>
                                        </p:tgtEl>
                                        <p:attrNameLst>
                                          <p:attrName>ppt_x</p:attrName>
                                          <p:attrName>ppt_y</p:attrName>
                                        </p:attrNameLst>
                                      </p:cBhvr>
                                      <p:rCtr x="55139" y="0"/>
                                    </p:animMotion>
                                  </p:childTnLst>
                                </p:cTn>
                              </p:par>
                              <p:par>
                                <p:cTn id="129" presetID="0" presetClass="path" presetSubtype="0" fill="hold" grpId="0" nodeType="withEffect">
                                  <p:stCondLst>
                                    <p:cond delay="0"/>
                                  </p:stCondLst>
                                  <p:childTnLst>
                                    <p:animMotion origin="layout" path="M -0.26615 -4.44444E-6 L 0.96007 -4.44444E-6 " pathEditMode="relative" rAng="0" ptsTypes="AA">
                                      <p:cBhvr>
                                        <p:cTn id="130" dur="20000" fill="hold"/>
                                        <p:tgtEl>
                                          <p:spTgt spid="335"/>
                                        </p:tgtEl>
                                        <p:attrNameLst>
                                          <p:attrName>ppt_x</p:attrName>
                                          <p:attrName>ppt_y</p:attrName>
                                        </p:attrNameLst>
                                      </p:cBhvr>
                                      <p:rCtr x="61302" y="0"/>
                                    </p:animMotion>
                                  </p:childTnLst>
                                </p:cTn>
                              </p:par>
                              <p:par>
                                <p:cTn id="131" presetID="0" presetClass="path" presetSubtype="0" fill="hold" grpId="0" nodeType="withEffect">
                                  <p:stCondLst>
                                    <p:cond delay="0"/>
                                  </p:stCondLst>
                                  <p:childTnLst>
                                    <p:animMotion origin="layout" path="M -0.04566 1.85185E-6 L 0.96007 1.85185E-6 " pathEditMode="relative" rAng="0" ptsTypes="AA">
                                      <p:cBhvr>
                                        <p:cTn id="132" dur="20000" fill="hold"/>
                                        <p:tgtEl>
                                          <p:spTgt spid="338"/>
                                        </p:tgtEl>
                                        <p:attrNameLst>
                                          <p:attrName>ppt_x</p:attrName>
                                          <p:attrName>ppt_y</p:attrName>
                                        </p:attrNameLst>
                                      </p:cBhvr>
                                      <p:rCtr x="50278" y="0"/>
                                    </p:animMotion>
                                  </p:childTnLst>
                                </p:cTn>
                              </p:par>
                              <p:par>
                                <p:cTn id="133" presetID="0" presetClass="path" presetSubtype="0" fill="hold" grpId="0" nodeType="withEffect">
                                  <p:stCondLst>
                                    <p:cond delay="0"/>
                                  </p:stCondLst>
                                  <p:childTnLst>
                                    <p:animMotion origin="layout" path="M -0.37396 3.33333E-6 L 0.96007 3.33333E-6 " pathEditMode="relative" rAng="0" ptsTypes="AA">
                                      <p:cBhvr>
                                        <p:cTn id="134" dur="20000" fill="hold"/>
                                        <p:tgtEl>
                                          <p:spTgt spid="339"/>
                                        </p:tgtEl>
                                        <p:attrNameLst>
                                          <p:attrName>ppt_x</p:attrName>
                                          <p:attrName>ppt_y</p:attrName>
                                        </p:attrNameLst>
                                      </p:cBhvr>
                                      <p:rCtr x="66701" y="0"/>
                                    </p:animMotion>
                                  </p:childTnLst>
                                </p:cTn>
                              </p:par>
                              <p:par>
                                <p:cTn id="135" presetID="0" presetClass="path" presetSubtype="0" fill="hold" grpId="0" nodeType="withEffect">
                                  <p:stCondLst>
                                    <p:cond delay="0"/>
                                  </p:stCondLst>
                                  <p:childTnLst>
                                    <p:animMotion origin="layout" path="M 0.08437 1.85185E-6 L 0.96007 1.85185E-6 " pathEditMode="relative" rAng="0" ptsTypes="AA">
                                      <p:cBhvr>
                                        <p:cTn id="136" dur="20000" fill="hold"/>
                                        <p:tgtEl>
                                          <p:spTgt spid="340"/>
                                        </p:tgtEl>
                                        <p:attrNameLst>
                                          <p:attrName>ppt_x</p:attrName>
                                          <p:attrName>ppt_y</p:attrName>
                                        </p:attrNameLst>
                                      </p:cBhvr>
                                      <p:rCtr x="43785" y="0"/>
                                    </p:animMotion>
                                  </p:childTnLst>
                                </p:cTn>
                              </p:par>
                              <p:par>
                                <p:cTn id="137" presetID="0" presetClass="path" presetSubtype="0" fill="hold" grpId="0" nodeType="withEffect">
                                  <p:stCondLst>
                                    <p:cond delay="0"/>
                                  </p:stCondLst>
                                  <p:childTnLst>
                                    <p:animMotion origin="layout" path="M -0.26615 -4.44444E-6 L 0.96007 -4.44444E-6 " pathEditMode="relative" rAng="0" ptsTypes="AA">
                                      <p:cBhvr>
                                        <p:cTn id="138" dur="20000" fill="hold"/>
                                        <p:tgtEl>
                                          <p:spTgt spid="343"/>
                                        </p:tgtEl>
                                        <p:attrNameLst>
                                          <p:attrName>ppt_x</p:attrName>
                                          <p:attrName>ppt_y</p:attrName>
                                        </p:attrNameLst>
                                      </p:cBhvr>
                                      <p:rCtr x="61302" y="0"/>
                                    </p:animMotion>
                                  </p:childTnLst>
                                </p:cTn>
                              </p:par>
                              <p:par>
                                <p:cTn id="139" presetID="0" presetClass="path" presetSubtype="0" fill="hold" grpId="0" nodeType="withEffect">
                                  <p:stCondLst>
                                    <p:cond delay="0"/>
                                  </p:stCondLst>
                                  <p:childTnLst>
                                    <p:animMotion origin="layout" path="M 0.08437 1.85185E-6 L 0.96007 1.85185E-6 " pathEditMode="relative" rAng="0" ptsTypes="AA">
                                      <p:cBhvr>
                                        <p:cTn id="140" dur="20000" fill="hold"/>
                                        <p:tgtEl>
                                          <p:spTgt spid="348"/>
                                        </p:tgtEl>
                                        <p:attrNameLst>
                                          <p:attrName>ppt_x</p:attrName>
                                          <p:attrName>ppt_y</p:attrName>
                                        </p:attrNameLst>
                                      </p:cBhvr>
                                      <p:rCtr x="43785" y="0"/>
                                    </p:animMotion>
                                  </p:childTnLst>
                                </p:cTn>
                              </p:par>
                              <p:par>
                                <p:cTn id="141" presetID="0" presetClass="path" presetSubtype="0" fill="hold" grpId="0" nodeType="withEffect">
                                  <p:stCondLst>
                                    <p:cond delay="0"/>
                                  </p:stCondLst>
                                  <p:childTnLst>
                                    <p:animMotion origin="layout" path="M -0.14288 -2.96296E-6 L 0.96007 -2.96296E-6 " pathEditMode="relative" rAng="0" ptsTypes="AA">
                                      <p:cBhvr>
                                        <p:cTn id="142" dur="20000" fill="hold"/>
                                        <p:tgtEl>
                                          <p:spTgt spid="350"/>
                                        </p:tgtEl>
                                        <p:attrNameLst>
                                          <p:attrName>ppt_x</p:attrName>
                                          <p:attrName>ppt_y</p:attrName>
                                        </p:attrNameLst>
                                      </p:cBhvr>
                                      <p:rCtr x="55139" y="0"/>
                                    </p:animMotion>
                                  </p:childTnLst>
                                </p:cTn>
                              </p:par>
                              <p:par>
                                <p:cTn id="143" presetID="0" presetClass="path" presetSubtype="0" fill="hold" grpId="0" nodeType="withEffect">
                                  <p:stCondLst>
                                    <p:cond delay="0"/>
                                  </p:stCondLst>
                                  <p:childTnLst>
                                    <p:animMotion origin="layout" path="M 0.1559 -3.7037E-7 L 0.96007 -3.7037E-7 " pathEditMode="relative" rAng="0" ptsTypes="AA">
                                      <p:cBhvr>
                                        <p:cTn id="144" dur="20000" fill="hold"/>
                                        <p:tgtEl>
                                          <p:spTgt spid="352"/>
                                        </p:tgtEl>
                                        <p:attrNameLst>
                                          <p:attrName>ppt_x</p:attrName>
                                          <p:attrName>ppt_y</p:attrName>
                                        </p:attrNameLst>
                                      </p:cBhvr>
                                      <p:rCtr x="40208"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354"/>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08437 1.85185E-6 L 0.96007 1.85185E-6 " pathEditMode="relative" rAng="0" ptsTypes="AA">
                                      <p:cBhvr>
                                        <p:cTn id="148" dur="20000" fill="hold"/>
                                        <p:tgtEl>
                                          <p:spTgt spid="356"/>
                                        </p:tgtEl>
                                        <p:attrNameLst>
                                          <p:attrName>ppt_x</p:attrName>
                                          <p:attrName>ppt_y</p:attrName>
                                        </p:attrNameLst>
                                      </p:cBhvr>
                                      <p:rCtr x="43785"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357"/>
                                        </p:tgtEl>
                                        <p:attrNameLst>
                                          <p:attrName>ppt_x</p:attrName>
                                          <p:attrName>ppt_y</p:attrName>
                                        </p:attrNameLst>
                                      </p:cBhvr>
                                      <p:rCtr x="45590" y="0"/>
                                    </p:animMotion>
                                  </p:childTnLst>
                                </p:cTn>
                              </p:par>
                              <p:par>
                                <p:cTn id="151" presetID="63" presetClass="path" presetSubtype="0" fill="hold" nodeType="withEffect">
                                  <p:stCondLst>
                                    <p:cond delay="0"/>
                                  </p:stCondLst>
                                  <p:childTnLst>
                                    <p:animMotion origin="layout" path="M 0 0  L 0.25 0  E" pathEditMode="relative" ptsTypes="">
                                      <p:cBhvr>
                                        <p:cTn id="152" dur="20000" spd="-100000" fill="hold"/>
                                        <p:tgtEl>
                                          <p:spTgt spid="39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33" grpId="0" animBg="1"/>
      <p:bldP spid="134" grpId="0" animBg="1"/>
      <p:bldP spid="136" grpId="0" animBg="1"/>
      <p:bldP spid="137" grpId="0" animBg="1"/>
      <p:bldP spid="138" grpId="0" animBg="1"/>
      <p:bldP spid="141" grpId="0" animBg="1"/>
      <p:bldP spid="144" grpId="0" animBg="1"/>
      <p:bldP spid="145" grpId="0" animBg="1"/>
      <p:bldP spid="150" grpId="0" animBg="1"/>
      <p:bldP spid="151" grpId="0" animBg="1"/>
      <p:bldP spid="152" grpId="0" animBg="1"/>
      <p:bldP spid="153" grpId="0" animBg="1"/>
      <p:bldP spid="154" grpId="0" animBg="1"/>
      <p:bldP spid="157" grpId="0" animBg="1"/>
      <p:bldP spid="166" grpId="0" animBg="1"/>
      <p:bldP spid="170" grpId="0" animBg="1"/>
      <p:bldP spid="172" grpId="0" animBg="1"/>
      <p:bldP spid="174" grpId="0" animBg="1"/>
      <p:bldP spid="175" grpId="0" animBg="1"/>
      <p:bldP spid="178" grpId="0" animBg="1"/>
      <p:bldP spid="179" grpId="0" animBg="1"/>
      <p:bldP spid="180" grpId="0" animBg="1"/>
      <p:bldP spid="182" grpId="0" animBg="1"/>
      <p:bldP spid="188" grpId="0" animBg="1"/>
      <p:bldP spid="190" grpId="0" animBg="1"/>
      <p:bldP spid="192" grpId="0" animBg="1"/>
      <p:bldP spid="194" grpId="0" animBg="1"/>
      <p:bldP spid="198" grpId="0" animBg="1"/>
      <p:bldP spid="199" grpId="0" animBg="1"/>
      <p:bldP spid="200" grpId="0" animBg="1"/>
      <p:bldP spid="202" grpId="0" animBg="1"/>
      <p:bldP spid="203" grpId="0" animBg="1"/>
      <p:bldP spid="204" grpId="0" animBg="1"/>
      <p:bldP spid="206" grpId="0" animBg="1"/>
      <p:bldP spid="208" grpId="0" animBg="1"/>
      <p:bldP spid="210" grpId="0" animBg="1"/>
      <p:bldP spid="214" grpId="0" animBg="1"/>
      <p:bldP spid="215" grpId="0" animBg="1"/>
      <p:bldP spid="218" grpId="0" animBg="1"/>
      <p:bldP spid="220" grpId="0" animBg="1"/>
      <p:bldP spid="230" grpId="0" animBg="1"/>
      <p:bldP spid="238" grpId="0" animBg="1"/>
      <p:bldP spid="243" grpId="0" animBg="1"/>
      <p:bldP spid="248" grpId="0" animBg="1"/>
      <p:bldP spid="254" grpId="0" animBg="1"/>
      <p:bldP spid="255" grpId="0" animBg="1"/>
      <p:bldP spid="257" grpId="0" animBg="1"/>
      <p:bldP spid="259" grpId="0" animBg="1"/>
      <p:bldP spid="260" grpId="0" animBg="1"/>
      <p:bldP spid="262" grpId="0" animBg="1"/>
      <p:bldP spid="270" grpId="0" animBg="1"/>
      <p:bldP spid="286" grpId="0" animBg="1"/>
      <p:bldP spid="292" grpId="0" animBg="1"/>
      <p:bldP spid="300" grpId="0" animBg="1"/>
      <p:bldP spid="308" grpId="0" animBg="1"/>
      <p:bldP spid="321" grpId="0" animBg="1"/>
      <p:bldP spid="324" grpId="0" animBg="1"/>
      <p:bldP spid="327" grpId="0" animBg="1"/>
      <p:bldP spid="331" grpId="0" animBg="1"/>
      <p:bldP spid="332" grpId="0" animBg="1"/>
      <p:bldP spid="334" grpId="0" animBg="1"/>
      <p:bldP spid="335" grpId="0" animBg="1"/>
      <p:bldP spid="338" grpId="0" animBg="1"/>
      <p:bldP spid="339" grpId="0" animBg="1"/>
      <p:bldP spid="340" grpId="0" animBg="1"/>
      <p:bldP spid="343" grpId="0" animBg="1"/>
      <p:bldP spid="348" grpId="0" animBg="1"/>
      <p:bldP spid="350" grpId="0" animBg="1"/>
      <p:bldP spid="352" grpId="0" animBg="1"/>
      <p:bldP spid="354" grpId="0" animBg="1"/>
      <p:bldP spid="356" grpId="0" animBg="1"/>
      <p:bldP spid="357" grpId="0" animBg="1"/>
    </p:bldLst>
  </p:timing>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pic>
        <p:nvPicPr>
          <p:cNvPr id="2" name="Picture 1" descr="techno-green.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1827877">
            <a:off x="-4049235" y="-692955"/>
            <a:ext cx="17965328" cy="16662813"/>
          </a:xfrm>
          <a:prstGeom prst="rect">
            <a:avLst/>
          </a:prstGeom>
        </p:spPr>
      </p:pic>
      <p:sp>
        <p:nvSpPr>
          <p:cNvPr id="114" name="Chevron 113"/>
          <p:cNvSpPr/>
          <p:nvPr userDrawn="1"/>
        </p:nvSpPr>
        <p:spPr>
          <a:xfrm>
            <a:off x="2742600"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22" name="Chevron 121"/>
          <p:cNvSpPr/>
          <p:nvPr userDrawn="1"/>
        </p:nvSpPr>
        <p:spPr>
          <a:xfrm>
            <a:off x="5017789" y="984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1" name="Chevron 130"/>
          <p:cNvSpPr/>
          <p:nvPr userDrawn="1"/>
        </p:nvSpPr>
        <p:spPr>
          <a:xfrm>
            <a:off x="5397860" y="7087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8" name="Chevron 137"/>
          <p:cNvSpPr/>
          <p:nvPr userDrawn="1"/>
        </p:nvSpPr>
        <p:spPr>
          <a:xfrm>
            <a:off x="7313049" y="1596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48" name="Chevron 347"/>
          <p:cNvSpPr/>
          <p:nvPr userDrawn="1"/>
        </p:nvSpPr>
        <p:spPr>
          <a:xfrm>
            <a:off x="-7762700" y="-112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2" name="Chevron 351"/>
          <p:cNvSpPr/>
          <p:nvPr userDrawn="1"/>
        </p:nvSpPr>
        <p:spPr>
          <a:xfrm>
            <a:off x="-7989155"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4" name="Chevron 353"/>
          <p:cNvSpPr/>
          <p:nvPr userDrawn="1"/>
        </p:nvSpPr>
        <p:spPr>
          <a:xfrm>
            <a:off x="1978998" y="572571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6" name="Chevron 355"/>
          <p:cNvSpPr/>
          <p:nvPr userDrawn="1"/>
        </p:nvSpPr>
        <p:spPr>
          <a:xfrm>
            <a:off x="725539"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0" name="Chevron 359"/>
          <p:cNvSpPr/>
          <p:nvPr userDrawn="1"/>
        </p:nvSpPr>
        <p:spPr>
          <a:xfrm>
            <a:off x="-5713966" y="-7253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62" name="Chevron 361"/>
          <p:cNvSpPr/>
          <p:nvPr userDrawn="1"/>
        </p:nvSpPr>
        <p:spPr>
          <a:xfrm>
            <a:off x="-3311994" y="-14874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0" name="Chevron 369"/>
          <p:cNvSpPr/>
          <p:nvPr userDrawn="1"/>
        </p:nvSpPr>
        <p:spPr>
          <a:xfrm>
            <a:off x="17877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2" name="Chevron 371"/>
          <p:cNvSpPr/>
          <p:nvPr userDrawn="1"/>
        </p:nvSpPr>
        <p:spPr>
          <a:xfrm>
            <a:off x="-3192251" y="-106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6" name="Chevron 375"/>
          <p:cNvSpPr/>
          <p:nvPr userDrawn="1"/>
        </p:nvSpPr>
        <p:spPr>
          <a:xfrm>
            <a:off x="-3418706" y="-1131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8" name="Chevron 377"/>
          <p:cNvSpPr/>
          <p:nvPr userDrawn="1"/>
        </p:nvSpPr>
        <p:spPr>
          <a:xfrm>
            <a:off x="-1016734" y="-142624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0" name="Chevron 509"/>
          <p:cNvSpPr/>
          <p:nvPr userDrawn="1"/>
        </p:nvSpPr>
        <p:spPr>
          <a:xfrm>
            <a:off x="3290812"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1" name="Chevron 510"/>
          <p:cNvSpPr/>
          <p:nvPr userDrawn="1"/>
        </p:nvSpPr>
        <p:spPr>
          <a:xfrm>
            <a:off x="5583717"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5" name="Chevron 514"/>
          <p:cNvSpPr/>
          <p:nvPr userDrawn="1"/>
        </p:nvSpPr>
        <p:spPr>
          <a:xfrm>
            <a:off x="8086577"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8" name="Chevron 517"/>
          <p:cNvSpPr/>
          <p:nvPr userDrawn="1"/>
        </p:nvSpPr>
        <p:spPr>
          <a:xfrm>
            <a:off x="5566001" y="114547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9" name="Chevron 518"/>
          <p:cNvSpPr/>
          <p:nvPr userDrawn="1"/>
        </p:nvSpPr>
        <p:spPr>
          <a:xfrm>
            <a:off x="7858906" y="226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3" name="Chevron 522"/>
          <p:cNvSpPr/>
          <p:nvPr userDrawn="1"/>
        </p:nvSpPr>
        <p:spPr>
          <a:xfrm>
            <a:off x="10361766" y="298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6" name="Chevron 525"/>
          <p:cNvSpPr/>
          <p:nvPr userDrawn="1"/>
        </p:nvSpPr>
        <p:spPr>
          <a:xfrm>
            <a:off x="3290812" y="262606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7" name="Chevron 526"/>
          <p:cNvSpPr/>
          <p:nvPr userDrawn="1"/>
        </p:nvSpPr>
        <p:spPr>
          <a:xfrm>
            <a:off x="5583717" y="374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29" name="Chevron 528"/>
          <p:cNvSpPr/>
          <p:nvPr userDrawn="1"/>
        </p:nvSpPr>
        <p:spPr>
          <a:xfrm>
            <a:off x="6531388" y="1914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1" name="Chevron 530"/>
          <p:cNvSpPr/>
          <p:nvPr userDrawn="1"/>
        </p:nvSpPr>
        <p:spPr>
          <a:xfrm>
            <a:off x="8086577" y="446665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4" name="Chevron 533"/>
          <p:cNvSpPr/>
          <p:nvPr userDrawn="1"/>
        </p:nvSpPr>
        <p:spPr>
          <a:xfrm>
            <a:off x="7861261" y="120670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5" name="Chevron 534"/>
          <p:cNvSpPr/>
          <p:nvPr userDrawn="1"/>
        </p:nvSpPr>
        <p:spPr>
          <a:xfrm>
            <a:off x="10154166" y="232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9" name="Chevron 538"/>
          <p:cNvSpPr/>
          <p:nvPr userDrawn="1"/>
        </p:nvSpPr>
        <p:spPr>
          <a:xfrm>
            <a:off x="12657026" y="304728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4" name="Chevron 733"/>
          <p:cNvSpPr/>
          <p:nvPr userDrawn="1"/>
        </p:nvSpPr>
        <p:spPr>
          <a:xfrm>
            <a:off x="16623160" y="263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6" name="Chevron 735"/>
          <p:cNvSpPr/>
          <p:nvPr userDrawn="1"/>
        </p:nvSpPr>
        <p:spPr>
          <a:xfrm>
            <a:off x="16415560"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8" name="Chevron 737"/>
          <p:cNvSpPr/>
          <p:nvPr userDrawn="1"/>
        </p:nvSpPr>
        <p:spPr>
          <a:xfrm>
            <a:off x="17363231" y="381909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39" name="Chevron 738"/>
          <p:cNvSpPr/>
          <p:nvPr userDrawn="1"/>
        </p:nvSpPr>
        <p:spPr>
          <a:xfrm>
            <a:off x="16263160"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0" name="Chevron 739"/>
          <p:cNvSpPr/>
          <p:nvPr userDrawn="1"/>
        </p:nvSpPr>
        <p:spPr>
          <a:xfrm>
            <a:off x="2698136" y="59684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1" name="Chevron 740"/>
          <p:cNvSpPr/>
          <p:nvPr userDrawn="1"/>
        </p:nvSpPr>
        <p:spPr>
          <a:xfrm>
            <a:off x="16362832" y="122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2" name="Chevron 741"/>
          <p:cNvSpPr/>
          <p:nvPr userDrawn="1"/>
        </p:nvSpPr>
        <p:spPr>
          <a:xfrm>
            <a:off x="6506334" y="558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3" name="Chevron 742"/>
          <p:cNvSpPr/>
          <p:nvPr userDrawn="1"/>
        </p:nvSpPr>
        <p:spPr>
          <a:xfrm>
            <a:off x="16397844" y="453057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4" name="Chevron 743"/>
          <p:cNvSpPr/>
          <p:nvPr userDrawn="1"/>
        </p:nvSpPr>
        <p:spPr>
          <a:xfrm>
            <a:off x="18690749" y="565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5" name="Chevron 744"/>
          <p:cNvSpPr/>
          <p:nvPr userDrawn="1"/>
        </p:nvSpPr>
        <p:spPr>
          <a:xfrm>
            <a:off x="16136377" y="227752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6" name="Chevron 745"/>
          <p:cNvSpPr/>
          <p:nvPr userDrawn="1"/>
        </p:nvSpPr>
        <p:spPr>
          <a:xfrm>
            <a:off x="4753429" y="61136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7" name="Chevron 746"/>
          <p:cNvSpPr/>
          <p:nvPr userDrawn="1"/>
        </p:nvSpPr>
        <p:spPr>
          <a:xfrm>
            <a:off x="18538349" y="86259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8" name="Chevron 747"/>
          <p:cNvSpPr/>
          <p:nvPr userDrawn="1"/>
        </p:nvSpPr>
        <p:spPr>
          <a:xfrm>
            <a:off x="21193609" y="637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0" name="Chevron 749"/>
          <p:cNvSpPr/>
          <p:nvPr userDrawn="1"/>
        </p:nvSpPr>
        <p:spPr>
          <a:xfrm>
            <a:off x="16623160" y="411811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2" name="Chevron 751"/>
          <p:cNvSpPr/>
          <p:nvPr userDrawn="1"/>
        </p:nvSpPr>
        <p:spPr>
          <a:xfrm>
            <a:off x="16415560" y="713174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4" name="Chevron 753"/>
          <p:cNvSpPr/>
          <p:nvPr userDrawn="1"/>
        </p:nvSpPr>
        <p:spPr>
          <a:xfrm>
            <a:off x="17363231" y="529968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5" name="Chevron 754"/>
          <p:cNvSpPr/>
          <p:nvPr userDrawn="1"/>
        </p:nvSpPr>
        <p:spPr>
          <a:xfrm>
            <a:off x="16263160" y="234318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6" name="Chevron 755"/>
          <p:cNvSpPr/>
          <p:nvPr userDrawn="1"/>
        </p:nvSpPr>
        <p:spPr>
          <a:xfrm>
            <a:off x="4933429" y="589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7" name="Chevron 756"/>
          <p:cNvSpPr/>
          <p:nvPr userDrawn="1"/>
        </p:nvSpPr>
        <p:spPr>
          <a:xfrm>
            <a:off x="18658092" y="128382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8" name="Chevron 757"/>
          <p:cNvSpPr/>
          <p:nvPr userDrawn="1"/>
        </p:nvSpPr>
        <p:spPr>
          <a:xfrm>
            <a:off x="6815058" y="569460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9" name="Chevron 758"/>
          <p:cNvSpPr/>
          <p:nvPr userDrawn="1"/>
        </p:nvSpPr>
        <p:spPr>
          <a:xfrm>
            <a:off x="18693104" y="459179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0" name="Chevron 759"/>
          <p:cNvSpPr/>
          <p:nvPr userDrawn="1"/>
        </p:nvSpPr>
        <p:spPr>
          <a:xfrm>
            <a:off x="20986009" y="571238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1" name="Chevron 760"/>
          <p:cNvSpPr/>
          <p:nvPr userDrawn="1"/>
        </p:nvSpPr>
        <p:spPr>
          <a:xfrm>
            <a:off x="18431637" y="233875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2" name="Chevron 761"/>
          <p:cNvSpPr/>
          <p:nvPr userDrawn="1"/>
        </p:nvSpPr>
        <p:spPr>
          <a:xfrm>
            <a:off x="3023379" y="535362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3" name="Chevron 762"/>
          <p:cNvSpPr/>
          <p:nvPr userDrawn="1"/>
        </p:nvSpPr>
        <p:spPr>
          <a:xfrm>
            <a:off x="1077910" y="569998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4" name="Chevron 763"/>
          <p:cNvSpPr/>
          <p:nvPr userDrawn="1"/>
        </p:nvSpPr>
        <p:spPr>
          <a:xfrm>
            <a:off x="3372587" y="564129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65" name="Chevron 764"/>
          <p:cNvSpPr/>
          <p:nvPr userDrawn="1"/>
        </p:nvSpPr>
        <p:spPr>
          <a:xfrm>
            <a:off x="5757860"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1" name="Chevron 770"/>
          <p:cNvSpPr/>
          <p:nvPr userDrawn="1"/>
        </p:nvSpPr>
        <p:spPr>
          <a:xfrm>
            <a:off x="7933377" y="-72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3" name="Chevron 772"/>
          <p:cNvSpPr/>
          <p:nvPr userDrawn="1"/>
        </p:nvSpPr>
        <p:spPr>
          <a:xfrm>
            <a:off x="8033049" y="-36328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79" name="Chevron 778"/>
          <p:cNvSpPr/>
          <p:nvPr userDrawn="1"/>
        </p:nvSpPr>
        <p:spPr>
          <a:xfrm>
            <a:off x="5807226" y="573091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9" name="Chevron 788"/>
          <p:cNvSpPr/>
          <p:nvPr userDrawn="1"/>
        </p:nvSpPr>
        <p:spPr>
          <a:xfrm>
            <a:off x="10328309" y="-30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5" name="Chevron 794"/>
          <p:cNvSpPr/>
          <p:nvPr userDrawn="1"/>
        </p:nvSpPr>
        <p:spPr>
          <a:xfrm>
            <a:off x="12503826" y="-66206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99" name="Chevron 798"/>
          <p:cNvSpPr/>
          <p:nvPr userDrawn="1"/>
        </p:nvSpPr>
        <p:spPr>
          <a:xfrm>
            <a:off x="6064316"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0" name="Chevron 799"/>
          <p:cNvSpPr/>
          <p:nvPr userDrawn="1"/>
        </p:nvSpPr>
        <p:spPr>
          <a:xfrm>
            <a:off x="8357221"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2" name="Chevron 801"/>
          <p:cNvSpPr/>
          <p:nvPr userDrawn="1"/>
        </p:nvSpPr>
        <p:spPr>
          <a:xfrm>
            <a:off x="9304892"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4" name="Chevron 803"/>
          <p:cNvSpPr/>
          <p:nvPr userDrawn="1"/>
        </p:nvSpPr>
        <p:spPr>
          <a:xfrm>
            <a:off x="10860081"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7" name="Chevron 806"/>
          <p:cNvSpPr/>
          <p:nvPr userDrawn="1"/>
        </p:nvSpPr>
        <p:spPr>
          <a:xfrm>
            <a:off x="8339505" y="748019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08" name="Chevron 807"/>
          <p:cNvSpPr/>
          <p:nvPr userDrawn="1"/>
        </p:nvSpPr>
        <p:spPr>
          <a:xfrm>
            <a:off x="10632410" y="860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0" name="Chevron 809"/>
          <p:cNvSpPr/>
          <p:nvPr userDrawn="1"/>
        </p:nvSpPr>
        <p:spPr>
          <a:xfrm>
            <a:off x="11580081" y="676871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2" name="Chevron 811"/>
          <p:cNvSpPr/>
          <p:nvPr userDrawn="1"/>
        </p:nvSpPr>
        <p:spPr>
          <a:xfrm>
            <a:off x="13135270" y="932077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4" name="Chevron 813"/>
          <p:cNvSpPr/>
          <p:nvPr userDrawn="1"/>
        </p:nvSpPr>
        <p:spPr>
          <a:xfrm>
            <a:off x="8564821" y="706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5" name="Chevron 814"/>
          <p:cNvSpPr/>
          <p:nvPr userDrawn="1"/>
        </p:nvSpPr>
        <p:spPr>
          <a:xfrm>
            <a:off x="2210855" y="576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6" name="Chevron 815"/>
          <p:cNvSpPr/>
          <p:nvPr userDrawn="1"/>
        </p:nvSpPr>
        <p:spPr>
          <a:xfrm>
            <a:off x="8357221" y="1008136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7" name="Chevron 816"/>
          <p:cNvSpPr/>
          <p:nvPr userDrawn="1"/>
        </p:nvSpPr>
        <p:spPr>
          <a:xfrm>
            <a:off x="4482049" y="670773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8" name="Chevron 817"/>
          <p:cNvSpPr/>
          <p:nvPr userDrawn="1"/>
        </p:nvSpPr>
        <p:spPr>
          <a:xfrm>
            <a:off x="9304892" y="8249298"/>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0" name="Chevron 819"/>
          <p:cNvSpPr/>
          <p:nvPr userDrawn="1"/>
        </p:nvSpPr>
        <p:spPr>
          <a:xfrm>
            <a:off x="10860081" y="10801366"/>
            <a:ext cx="720000" cy="72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3" name="Chevron 822"/>
          <p:cNvSpPr/>
          <p:nvPr userDrawn="1"/>
        </p:nvSpPr>
        <p:spPr>
          <a:xfrm>
            <a:off x="10634765" y="754141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4" name="Chevron 823"/>
          <p:cNvSpPr/>
          <p:nvPr userDrawn="1"/>
        </p:nvSpPr>
        <p:spPr>
          <a:xfrm>
            <a:off x="12927670" y="866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6" name="Chevron 825"/>
          <p:cNvSpPr/>
          <p:nvPr userDrawn="1"/>
        </p:nvSpPr>
        <p:spPr>
          <a:xfrm>
            <a:off x="13875341" y="6829935"/>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8" name="Chevron 827"/>
          <p:cNvSpPr/>
          <p:nvPr userDrawn="1"/>
        </p:nvSpPr>
        <p:spPr>
          <a:xfrm>
            <a:off x="15430530" y="93820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28" name="Chevron 1027"/>
          <p:cNvSpPr/>
          <p:nvPr userDrawn="1"/>
        </p:nvSpPr>
        <p:spPr>
          <a:xfrm>
            <a:off x="9369194"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6" name="Chevron 1035"/>
          <p:cNvSpPr/>
          <p:nvPr userDrawn="1"/>
        </p:nvSpPr>
        <p:spPr>
          <a:xfrm>
            <a:off x="11644383" y="151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39" name="Chevron 1038"/>
          <p:cNvSpPr/>
          <p:nvPr userDrawn="1"/>
        </p:nvSpPr>
        <p:spPr>
          <a:xfrm>
            <a:off x="4573429" y="115599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0" name="Chevron 1039"/>
          <p:cNvSpPr/>
          <p:nvPr userDrawn="1"/>
        </p:nvSpPr>
        <p:spPr>
          <a:xfrm>
            <a:off x="6866334" y="227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44" name="Chevron 1043"/>
          <p:cNvSpPr/>
          <p:nvPr userDrawn="1"/>
        </p:nvSpPr>
        <p:spPr>
          <a:xfrm>
            <a:off x="9369194" y="299658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2" name="Chevron 1051"/>
          <p:cNvSpPr/>
          <p:nvPr userDrawn="1"/>
        </p:nvSpPr>
        <p:spPr>
          <a:xfrm>
            <a:off x="3192587" y="714775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59" name="Chevron 1058"/>
          <p:cNvSpPr/>
          <p:nvPr userDrawn="1"/>
        </p:nvSpPr>
        <p:spPr>
          <a:xfrm>
            <a:off x="-478515" y="55800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7" name="Chevron 1066"/>
          <p:cNvSpPr/>
          <p:nvPr userDrawn="1"/>
        </p:nvSpPr>
        <p:spPr>
          <a:xfrm>
            <a:off x="-10087716" y="-791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6" name="Chevron 1075"/>
          <p:cNvSpPr/>
          <p:nvPr userDrawn="1"/>
        </p:nvSpPr>
        <p:spPr>
          <a:xfrm>
            <a:off x="1039411" y="1410703"/>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3" name="Chevron 1082"/>
          <p:cNvSpPr/>
          <p:nvPr userDrawn="1"/>
        </p:nvSpPr>
        <p:spPr>
          <a:xfrm>
            <a:off x="4062094" y="583116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7" name="Chevron 1086"/>
          <p:cNvSpPr/>
          <p:nvPr userDrawn="1"/>
        </p:nvSpPr>
        <p:spPr>
          <a:xfrm>
            <a:off x="-3484910"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8" name="Chevron 1087"/>
          <p:cNvSpPr/>
          <p:nvPr userDrawn="1"/>
        </p:nvSpPr>
        <p:spPr>
          <a:xfrm>
            <a:off x="-1192005"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0" name="Chevron 1089"/>
          <p:cNvSpPr/>
          <p:nvPr userDrawn="1"/>
        </p:nvSpPr>
        <p:spPr>
          <a:xfrm>
            <a:off x="-244334"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2" name="Chevron 1091"/>
          <p:cNvSpPr/>
          <p:nvPr userDrawn="1"/>
        </p:nvSpPr>
        <p:spPr>
          <a:xfrm>
            <a:off x="1310855"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5" name="Chevron 1094"/>
          <p:cNvSpPr/>
          <p:nvPr userDrawn="1"/>
        </p:nvSpPr>
        <p:spPr>
          <a:xfrm>
            <a:off x="-1209721" y="262502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6" name="Chevron 1095"/>
          <p:cNvSpPr/>
          <p:nvPr userDrawn="1"/>
        </p:nvSpPr>
        <p:spPr>
          <a:xfrm>
            <a:off x="1083184" y="374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8" name="Chevron 1097"/>
          <p:cNvSpPr/>
          <p:nvPr userDrawn="1"/>
        </p:nvSpPr>
        <p:spPr>
          <a:xfrm>
            <a:off x="2030855" y="1913546"/>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0" name="Chevron 1099"/>
          <p:cNvSpPr/>
          <p:nvPr userDrawn="1"/>
        </p:nvSpPr>
        <p:spPr>
          <a:xfrm>
            <a:off x="3586044" y="446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2" name="Chevron 1101"/>
          <p:cNvSpPr/>
          <p:nvPr userDrawn="1"/>
        </p:nvSpPr>
        <p:spPr>
          <a:xfrm>
            <a:off x="-984405" y="2212567"/>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3" name="Chevron 1102"/>
          <p:cNvSpPr/>
          <p:nvPr userDrawn="1"/>
        </p:nvSpPr>
        <p:spPr>
          <a:xfrm>
            <a:off x="-3484910" y="410561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4" name="Chevron 1103"/>
          <p:cNvSpPr/>
          <p:nvPr userDrawn="1"/>
        </p:nvSpPr>
        <p:spPr>
          <a:xfrm>
            <a:off x="-1192005" y="522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5" name="Chevron 1104"/>
          <p:cNvSpPr/>
          <p:nvPr userDrawn="1"/>
        </p:nvSpPr>
        <p:spPr>
          <a:xfrm>
            <a:off x="-15814233" y="7423100"/>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6" name="Chevron 1105"/>
          <p:cNvSpPr/>
          <p:nvPr userDrawn="1"/>
        </p:nvSpPr>
        <p:spPr>
          <a:xfrm>
            <a:off x="-244334" y="3394134"/>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8" name="Chevron 1107"/>
          <p:cNvSpPr/>
          <p:nvPr userDrawn="1"/>
        </p:nvSpPr>
        <p:spPr>
          <a:xfrm>
            <a:off x="1310855" y="5946202"/>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1" name="Chevron 1110"/>
          <p:cNvSpPr/>
          <p:nvPr userDrawn="1"/>
        </p:nvSpPr>
        <p:spPr>
          <a:xfrm>
            <a:off x="1085539" y="268625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2" name="Chevron 1111"/>
          <p:cNvSpPr/>
          <p:nvPr userDrawn="1"/>
        </p:nvSpPr>
        <p:spPr>
          <a:xfrm>
            <a:off x="3378444" y="380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4" name="Chevron 1113"/>
          <p:cNvSpPr/>
          <p:nvPr userDrawn="1"/>
        </p:nvSpPr>
        <p:spPr>
          <a:xfrm>
            <a:off x="4326115" y="1974771"/>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6" name="Chevron 1115"/>
          <p:cNvSpPr/>
          <p:nvPr userDrawn="1"/>
        </p:nvSpPr>
        <p:spPr>
          <a:xfrm>
            <a:off x="5881304" y="4526839"/>
            <a:ext cx="360000" cy="360000"/>
          </a:xfrm>
          <a:prstGeom prst="chevron">
            <a:avLst/>
          </a:prstGeom>
          <a:noFill/>
          <a:ln w="3175">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68" name="Group 167"/>
          <p:cNvGrpSpPr/>
          <p:nvPr userDrawn="1"/>
        </p:nvGrpSpPr>
        <p:grpSpPr>
          <a:xfrm>
            <a:off x="-56790" y="-30574"/>
            <a:ext cx="9329317" cy="6888574"/>
            <a:chOff x="-56790" y="-30574"/>
            <a:chExt cx="9329317" cy="6888574"/>
          </a:xfrm>
        </p:grpSpPr>
        <p:grpSp>
          <p:nvGrpSpPr>
            <p:cNvPr id="169" name="Group 168"/>
            <p:cNvGrpSpPr/>
            <p:nvPr userDrawn="1"/>
          </p:nvGrpSpPr>
          <p:grpSpPr>
            <a:xfrm>
              <a:off x="-3084" y="-30574"/>
              <a:ext cx="9164084" cy="6888574"/>
              <a:chOff x="-3084" y="-30574"/>
              <a:chExt cx="9164084" cy="6888574"/>
            </a:xfrm>
          </p:grpSpPr>
          <p:sp>
            <p:nvSpPr>
              <p:cNvPr id="172" name="Rectangle 171"/>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73" name="Rectangle 172"/>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cxnSp>
          <p:nvCxnSpPr>
            <p:cNvPr id="171" name="Straight Connector 170"/>
            <p:cNvCxnSpPr/>
            <p:nvPr userDrawn="1"/>
          </p:nvCxnSpPr>
          <p:spPr bwMode="auto">
            <a:xfrm>
              <a:off x="-56790" y="6120000"/>
              <a:ext cx="9329317" cy="0"/>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4"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75" name="Picture 17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76"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77"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78" name="Straight Connector 177"/>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18499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fill="hold" grpId="0" nodeType="withEffect">
                                  <p:stCondLst>
                                    <p:cond delay="0"/>
                                  </p:stCondLst>
                                  <p:childTnLst>
                                    <p:animMotion origin="layout" path="M 0.08437 1.85185E-6 L 0.96007 1.85185E-6 " pathEditMode="relative" rAng="0" ptsTypes="AA">
                                      <p:cBhvr>
                                        <p:cTn id="6" dur="20000" fill="hold"/>
                                        <p:tgtEl>
                                          <p:spTgt spid="114"/>
                                        </p:tgtEl>
                                        <p:attrNameLst>
                                          <p:attrName>ppt_x</p:attrName>
                                          <p:attrName>ppt_y</p:attrName>
                                        </p:attrNameLst>
                                      </p:cBhvr>
                                      <p:rCtr x="43785" y="0"/>
                                    </p:animMotion>
                                  </p:childTnLst>
                                </p:cTn>
                              </p:par>
                              <p:par>
                                <p:cTn id="7" presetID="0" presetClass="path" presetSubtype="0" fill="hold" grpId="0" nodeType="withEffect">
                                  <p:stCondLst>
                                    <p:cond delay="0"/>
                                  </p:stCondLst>
                                  <p:childTnLst>
                                    <p:animMotion origin="layout" path="M 0.08437 1.85185E-6 L 0.96007 1.85185E-6 " pathEditMode="relative" rAng="0" ptsTypes="AA">
                                      <p:cBhvr>
                                        <p:cTn id="8" dur="20000" fill="hold"/>
                                        <p:tgtEl>
                                          <p:spTgt spid="122"/>
                                        </p:tgtEl>
                                        <p:attrNameLst>
                                          <p:attrName>ppt_x</p:attrName>
                                          <p:attrName>ppt_y</p:attrName>
                                        </p:attrNameLst>
                                      </p:cBhvr>
                                      <p:rCtr x="43785" y="0"/>
                                    </p:animMotion>
                                  </p:childTnLst>
                                </p:cTn>
                              </p:par>
                              <p:par>
                                <p:cTn id="9" presetID="0" presetClass="path" presetSubtype="0" fill="hold" grpId="0" nodeType="withEffect">
                                  <p:stCondLst>
                                    <p:cond delay="0"/>
                                  </p:stCondLst>
                                  <p:childTnLst>
                                    <p:animMotion origin="layout" path="M 0.04826 2.59259E-6 L 0.96007 2.59259E-6 " pathEditMode="relative" rAng="0" ptsTypes="AA">
                                      <p:cBhvr>
                                        <p:cTn id="10" dur="20000" fill="hold"/>
                                        <p:tgtEl>
                                          <p:spTgt spid="131"/>
                                        </p:tgtEl>
                                        <p:attrNameLst>
                                          <p:attrName>ppt_x</p:attrName>
                                          <p:attrName>ppt_y</p:attrName>
                                        </p:attrNameLst>
                                      </p:cBhvr>
                                      <p:rCtr x="45590" y="0"/>
                                    </p:animMotion>
                                  </p:childTnLst>
                                </p:cTn>
                              </p:par>
                              <p:par>
                                <p:cTn id="11" presetID="0" presetClass="path" presetSubtype="0" fill="hold" grpId="0" nodeType="withEffect">
                                  <p:stCondLst>
                                    <p:cond delay="0"/>
                                  </p:stCondLst>
                                  <p:childTnLst>
                                    <p:animMotion origin="layout" path="M 0.08437 1.85185E-6 L 0.96007 1.85185E-6 " pathEditMode="relative" rAng="0" ptsTypes="AA">
                                      <p:cBhvr>
                                        <p:cTn id="12" dur="20000" fill="hold"/>
                                        <p:tgtEl>
                                          <p:spTgt spid="138"/>
                                        </p:tgtEl>
                                        <p:attrNameLst>
                                          <p:attrName>ppt_x</p:attrName>
                                          <p:attrName>ppt_y</p:attrName>
                                        </p:attrNameLst>
                                      </p:cBhvr>
                                      <p:rCtr x="43785" y="0"/>
                                    </p:animMotion>
                                  </p:childTnLst>
                                </p:cTn>
                              </p:par>
                              <p:par>
                                <p:cTn id="13" presetID="0" presetClass="path" presetSubtype="0" fill="hold" grpId="0" nodeType="withEffect">
                                  <p:stCondLst>
                                    <p:cond delay="0"/>
                                  </p:stCondLst>
                                  <p:childTnLst>
                                    <p:animMotion origin="layout" path="M -0.28073 -0.04352 L 0.82222 -0.04352 " pathEditMode="relative" rAng="0" ptsTypes="AA">
                                      <p:cBhvr>
                                        <p:cTn id="14" dur="20000" fill="hold"/>
                                        <p:tgtEl>
                                          <p:spTgt spid="348"/>
                                        </p:tgtEl>
                                        <p:attrNameLst>
                                          <p:attrName>ppt_x</p:attrName>
                                          <p:attrName>ppt_y</p:attrName>
                                        </p:attrNameLst>
                                      </p:cBhvr>
                                      <p:rCtr x="55156" y="0"/>
                                    </p:animMotion>
                                  </p:childTnLst>
                                </p:cTn>
                              </p:par>
                              <p:par>
                                <p:cTn id="15" presetID="0" presetClass="path" presetSubtype="0" fill="hold" grpId="0" nodeType="withEffect">
                                  <p:stCondLst>
                                    <p:cond delay="0"/>
                                  </p:stCondLst>
                                  <p:childTnLst>
                                    <p:animMotion origin="layout" path="M -0.04566 1.85185E-6 L 0.96007 1.85185E-6 " pathEditMode="relative" rAng="0" ptsTypes="AA">
                                      <p:cBhvr>
                                        <p:cTn id="16" dur="20000" fill="hold"/>
                                        <p:tgtEl>
                                          <p:spTgt spid="352"/>
                                        </p:tgtEl>
                                        <p:attrNameLst>
                                          <p:attrName>ppt_x</p:attrName>
                                          <p:attrName>ppt_y</p:attrName>
                                        </p:attrNameLst>
                                      </p:cBhvr>
                                      <p:rCtr x="50278" y="0"/>
                                    </p:animMotion>
                                  </p:childTnLst>
                                </p:cTn>
                              </p:par>
                              <p:par>
                                <p:cTn id="17" presetID="0" presetClass="path" presetSubtype="0" fill="hold" grpId="0" nodeType="withEffect">
                                  <p:stCondLst>
                                    <p:cond delay="0"/>
                                  </p:stCondLst>
                                  <p:childTnLst>
                                    <p:animMotion origin="layout" path="M 0.08437 1.85185E-6 L 0.96007 1.85185E-6 " pathEditMode="relative" rAng="0" ptsTypes="AA">
                                      <p:cBhvr>
                                        <p:cTn id="18" dur="20000" fill="hold"/>
                                        <p:tgtEl>
                                          <p:spTgt spid="354"/>
                                        </p:tgtEl>
                                        <p:attrNameLst>
                                          <p:attrName>ppt_x</p:attrName>
                                          <p:attrName>ppt_y</p:attrName>
                                        </p:attrNameLst>
                                      </p:cBhvr>
                                      <p:rCtr x="43785" y="0"/>
                                    </p:animMotion>
                                  </p:childTnLst>
                                </p:cTn>
                              </p:par>
                              <p:par>
                                <p:cTn id="19" presetID="0" presetClass="path" presetSubtype="0" fill="hold" grpId="0" nodeType="withEffect">
                                  <p:stCondLst>
                                    <p:cond delay="0"/>
                                  </p:stCondLst>
                                  <p:childTnLst>
                                    <p:animMotion origin="layout" path="M -0.14288 -2.96296E-6 L 0.96007 -2.96296E-6 " pathEditMode="relative" rAng="0" ptsTypes="AA">
                                      <p:cBhvr>
                                        <p:cTn id="20" dur="20000" fill="hold"/>
                                        <p:tgtEl>
                                          <p:spTgt spid="356"/>
                                        </p:tgtEl>
                                        <p:attrNameLst>
                                          <p:attrName>ppt_x</p:attrName>
                                          <p:attrName>ppt_y</p:attrName>
                                        </p:attrNameLst>
                                      </p:cBhvr>
                                      <p:rCtr x="55139" y="0"/>
                                    </p:animMotion>
                                  </p:childTnLst>
                                </p:cTn>
                              </p:par>
                              <p:par>
                                <p:cTn id="21" presetID="0" presetClass="path" presetSubtype="0" fill="hold" grpId="0" nodeType="withEffect">
                                  <p:stCondLst>
                                    <p:cond delay="0"/>
                                  </p:stCondLst>
                                  <p:childTnLst>
                                    <p:animMotion origin="layout" path="M -0.04566 1.85185E-6 L 0.96007 1.85185E-6 " pathEditMode="relative" rAng="0" ptsTypes="AA">
                                      <p:cBhvr>
                                        <p:cTn id="22" dur="20000" fill="hold"/>
                                        <p:tgtEl>
                                          <p:spTgt spid="360"/>
                                        </p:tgtEl>
                                        <p:attrNameLst>
                                          <p:attrName>ppt_x</p:attrName>
                                          <p:attrName>ppt_y</p:attrName>
                                        </p:attrNameLst>
                                      </p:cBhvr>
                                      <p:rCtr x="50278" y="0"/>
                                    </p:animMotion>
                                  </p:childTnLst>
                                </p:cTn>
                              </p:par>
                              <p:par>
                                <p:cTn id="23" presetID="0" presetClass="path" presetSubtype="0" fill="hold" grpId="0" nodeType="withEffect">
                                  <p:stCondLst>
                                    <p:cond delay="0"/>
                                  </p:stCondLst>
                                  <p:childTnLst>
                                    <p:animMotion origin="layout" path="M 0.08437 1.85185E-6 L 0.96007 1.85185E-6 " pathEditMode="relative" rAng="0" ptsTypes="AA">
                                      <p:cBhvr>
                                        <p:cTn id="24" dur="20000" fill="hold"/>
                                        <p:tgtEl>
                                          <p:spTgt spid="362"/>
                                        </p:tgtEl>
                                        <p:attrNameLst>
                                          <p:attrName>ppt_x</p:attrName>
                                          <p:attrName>ppt_y</p:attrName>
                                        </p:attrNameLst>
                                      </p:cBhvr>
                                      <p:rCtr x="43785" y="0"/>
                                    </p:animMotion>
                                  </p:childTnLst>
                                </p:cTn>
                              </p:par>
                              <p:par>
                                <p:cTn id="25" presetID="0" presetClass="path" presetSubtype="0" fill="hold" grpId="0" nodeType="withEffect">
                                  <p:stCondLst>
                                    <p:cond delay="0"/>
                                  </p:stCondLst>
                                  <p:childTnLst>
                                    <p:animMotion origin="layout" path="M 0.08437 1.85185E-6 L 0.96007 1.85185E-6 " pathEditMode="relative" rAng="0" ptsTypes="AA">
                                      <p:cBhvr>
                                        <p:cTn id="26" dur="20000" fill="hold"/>
                                        <p:tgtEl>
                                          <p:spTgt spid="370"/>
                                        </p:tgtEl>
                                        <p:attrNameLst>
                                          <p:attrName>ppt_x</p:attrName>
                                          <p:attrName>ppt_y</p:attrName>
                                        </p:attrNameLst>
                                      </p:cBhvr>
                                      <p:rCtr x="43785" y="0"/>
                                    </p:animMotion>
                                  </p:childTnLst>
                                </p:cTn>
                              </p:par>
                              <p:par>
                                <p:cTn id="27" presetID="0" presetClass="path" presetSubtype="0" fill="hold" grpId="0" nodeType="withEffect">
                                  <p:stCondLst>
                                    <p:cond delay="0"/>
                                  </p:stCondLst>
                                  <p:childTnLst>
                                    <p:animMotion origin="layout" path="M -0.14288 -2.96296E-6 L 0.96007 -2.96296E-6 " pathEditMode="relative" rAng="0" ptsTypes="AA">
                                      <p:cBhvr>
                                        <p:cTn id="28" dur="20000" fill="hold"/>
                                        <p:tgtEl>
                                          <p:spTgt spid="372"/>
                                        </p:tgtEl>
                                        <p:attrNameLst>
                                          <p:attrName>ppt_x</p:attrName>
                                          <p:attrName>ppt_y</p:attrName>
                                        </p:attrNameLst>
                                      </p:cBhvr>
                                      <p:rCtr x="55139" y="0"/>
                                    </p:animMotion>
                                  </p:childTnLst>
                                </p:cTn>
                              </p:par>
                              <p:par>
                                <p:cTn id="29" presetID="0" presetClass="path" presetSubtype="0" fill="hold" grpId="0" nodeType="withEffect">
                                  <p:stCondLst>
                                    <p:cond delay="0"/>
                                  </p:stCondLst>
                                  <p:childTnLst>
                                    <p:animMotion origin="layout" path="M -0.04566 1.85185E-6 L 0.96007 1.85185E-6 " pathEditMode="relative" rAng="0" ptsTypes="AA">
                                      <p:cBhvr>
                                        <p:cTn id="30" dur="20000" fill="hold"/>
                                        <p:tgtEl>
                                          <p:spTgt spid="376"/>
                                        </p:tgtEl>
                                        <p:attrNameLst>
                                          <p:attrName>ppt_x</p:attrName>
                                          <p:attrName>ppt_y</p:attrName>
                                        </p:attrNameLst>
                                      </p:cBhvr>
                                      <p:rCtr x="50278" y="0"/>
                                    </p:animMotion>
                                  </p:childTnLst>
                                </p:cTn>
                              </p:par>
                              <p:par>
                                <p:cTn id="31" presetID="0" presetClass="path" presetSubtype="0" fill="hold" grpId="0" nodeType="withEffect">
                                  <p:stCondLst>
                                    <p:cond delay="0"/>
                                  </p:stCondLst>
                                  <p:childTnLst>
                                    <p:animMotion origin="layout" path="M 0.08437 1.85185E-6 L 0.96007 1.85185E-6 " pathEditMode="relative" rAng="0" ptsTypes="AA">
                                      <p:cBhvr>
                                        <p:cTn id="32" dur="20000" fill="hold"/>
                                        <p:tgtEl>
                                          <p:spTgt spid="378"/>
                                        </p:tgtEl>
                                        <p:attrNameLst>
                                          <p:attrName>ppt_x</p:attrName>
                                          <p:attrName>ppt_y</p:attrName>
                                        </p:attrNameLst>
                                      </p:cBhvr>
                                      <p:rCtr x="43785" y="0"/>
                                    </p:animMotion>
                                  </p:childTnLst>
                                </p:cTn>
                              </p:par>
                              <p:par>
                                <p:cTn id="33" presetID="0" presetClass="path" presetSubtype="0" fill="hold" grpId="0" nodeType="withEffect">
                                  <p:stCondLst>
                                    <p:cond delay="0"/>
                                  </p:stCondLst>
                                  <p:childTnLst>
                                    <p:animMotion origin="layout" path="M 0.1559 -3.7037E-7 L 0.96007 -3.7037E-7 " pathEditMode="relative" rAng="0" ptsTypes="AA">
                                      <p:cBhvr>
                                        <p:cTn id="34" dur="20000" fill="hold"/>
                                        <p:tgtEl>
                                          <p:spTgt spid="510"/>
                                        </p:tgtEl>
                                        <p:attrNameLst>
                                          <p:attrName>ppt_x</p:attrName>
                                          <p:attrName>ppt_y</p:attrName>
                                        </p:attrNameLst>
                                      </p:cBhvr>
                                      <p:rCtr x="40208" y="0"/>
                                    </p:animMotion>
                                  </p:childTnLst>
                                </p:cTn>
                              </p:par>
                              <p:par>
                                <p:cTn id="35" presetID="0" presetClass="path" presetSubtype="0" fill="hold" grpId="0" nodeType="withEffect">
                                  <p:stCondLst>
                                    <p:cond delay="0"/>
                                  </p:stCondLst>
                                  <p:childTnLst>
                                    <p:animMotion origin="layout" path="M -0.27031 3.7037E-6 L 0.96007 3.7037E-6 " pathEditMode="relative" rAng="0" ptsTypes="AA">
                                      <p:cBhvr>
                                        <p:cTn id="36" dur="20000" fill="hold"/>
                                        <p:tgtEl>
                                          <p:spTgt spid="511"/>
                                        </p:tgtEl>
                                        <p:attrNameLst>
                                          <p:attrName>ppt_x</p:attrName>
                                          <p:attrName>ppt_y</p:attrName>
                                        </p:attrNameLst>
                                      </p:cBhvr>
                                      <p:rCtr x="61510" y="0"/>
                                    </p:animMotion>
                                  </p:childTnLst>
                                </p:cTn>
                              </p:par>
                              <p:par>
                                <p:cTn id="37" presetID="0" presetClass="path" presetSubtype="0" fill="hold" grpId="0" nodeType="withEffect">
                                  <p:stCondLst>
                                    <p:cond delay="0"/>
                                  </p:stCondLst>
                                  <p:childTnLst>
                                    <p:animMotion origin="layout" path="M 0.04826 2.59259E-6 L 0.96007 2.59259E-6 " pathEditMode="relative" rAng="0" ptsTypes="AA">
                                      <p:cBhvr>
                                        <p:cTn id="38" dur="20000" fill="hold"/>
                                        <p:tgtEl>
                                          <p:spTgt spid="515"/>
                                        </p:tgtEl>
                                        <p:attrNameLst>
                                          <p:attrName>ppt_x</p:attrName>
                                          <p:attrName>ppt_y</p:attrName>
                                        </p:attrNameLst>
                                      </p:cBhvr>
                                      <p:rCtr x="45590" y="0"/>
                                    </p:animMotion>
                                  </p:childTnLst>
                                </p:cTn>
                              </p:par>
                              <p:par>
                                <p:cTn id="39" presetID="0" presetClass="path" presetSubtype="0" fill="hold" grpId="0" nodeType="withEffect">
                                  <p:stCondLst>
                                    <p:cond delay="0"/>
                                  </p:stCondLst>
                                  <p:childTnLst>
                                    <p:animMotion origin="layout" path="M 0.1559 -3.7037E-7 L 0.96007 -3.7037E-7 " pathEditMode="relative" rAng="0" ptsTypes="AA">
                                      <p:cBhvr>
                                        <p:cTn id="40" dur="20000" fill="hold"/>
                                        <p:tgtEl>
                                          <p:spTgt spid="518"/>
                                        </p:tgtEl>
                                        <p:attrNameLst>
                                          <p:attrName>ppt_x</p:attrName>
                                          <p:attrName>ppt_y</p:attrName>
                                        </p:attrNameLst>
                                      </p:cBhvr>
                                      <p:rCtr x="40208" y="0"/>
                                    </p:animMotion>
                                  </p:childTnLst>
                                </p:cTn>
                              </p:par>
                              <p:par>
                                <p:cTn id="41" presetID="0" presetClass="path" presetSubtype="0" fill="hold" grpId="0" nodeType="withEffect">
                                  <p:stCondLst>
                                    <p:cond delay="0"/>
                                  </p:stCondLst>
                                  <p:childTnLst>
                                    <p:animMotion origin="layout" path="M -0.27031 3.7037E-6 L 0.96007 3.7037E-6 " pathEditMode="relative" rAng="0" ptsTypes="AA">
                                      <p:cBhvr>
                                        <p:cTn id="42" dur="20000" fill="hold"/>
                                        <p:tgtEl>
                                          <p:spTgt spid="519"/>
                                        </p:tgtEl>
                                        <p:attrNameLst>
                                          <p:attrName>ppt_x</p:attrName>
                                          <p:attrName>ppt_y</p:attrName>
                                        </p:attrNameLst>
                                      </p:cBhvr>
                                      <p:rCtr x="61510" y="0"/>
                                    </p:animMotion>
                                  </p:childTnLst>
                                </p:cTn>
                              </p:par>
                              <p:par>
                                <p:cTn id="43" presetID="0" presetClass="path" presetSubtype="0" fill="hold" grpId="0" nodeType="withEffect">
                                  <p:stCondLst>
                                    <p:cond delay="0"/>
                                  </p:stCondLst>
                                  <p:childTnLst>
                                    <p:animMotion origin="layout" path="M 0.04826 2.59259E-6 L 0.96007 2.59259E-6 " pathEditMode="relative" rAng="0" ptsTypes="AA">
                                      <p:cBhvr>
                                        <p:cTn id="44" dur="20000" fill="hold"/>
                                        <p:tgtEl>
                                          <p:spTgt spid="523"/>
                                        </p:tgtEl>
                                        <p:attrNameLst>
                                          <p:attrName>ppt_x</p:attrName>
                                          <p:attrName>ppt_y</p:attrName>
                                        </p:attrNameLst>
                                      </p:cBhvr>
                                      <p:rCtr x="45590" y="0"/>
                                    </p:animMotion>
                                  </p:childTnLst>
                                </p:cTn>
                              </p:par>
                              <p:par>
                                <p:cTn id="45" presetID="0" presetClass="path" presetSubtype="0" fill="hold" grpId="0" nodeType="withEffect">
                                  <p:stCondLst>
                                    <p:cond delay="0"/>
                                  </p:stCondLst>
                                  <p:childTnLst>
                                    <p:animMotion origin="layout" path="M 0.1559 -3.7037E-7 L 0.96007 -3.7037E-7 " pathEditMode="relative" rAng="0" ptsTypes="AA">
                                      <p:cBhvr>
                                        <p:cTn id="46" dur="20000" fill="hold"/>
                                        <p:tgtEl>
                                          <p:spTgt spid="526"/>
                                        </p:tgtEl>
                                        <p:attrNameLst>
                                          <p:attrName>ppt_x</p:attrName>
                                          <p:attrName>ppt_y</p:attrName>
                                        </p:attrNameLst>
                                      </p:cBhvr>
                                      <p:rCtr x="40208" y="0"/>
                                    </p:animMotion>
                                  </p:childTnLst>
                                </p:cTn>
                              </p:par>
                              <p:par>
                                <p:cTn id="47" presetID="0" presetClass="path" presetSubtype="0" fill="hold" grpId="0" nodeType="withEffect">
                                  <p:stCondLst>
                                    <p:cond delay="0"/>
                                  </p:stCondLst>
                                  <p:childTnLst>
                                    <p:animMotion origin="layout" path="M -0.27031 3.7037E-6 L 0.96007 3.7037E-6 " pathEditMode="relative" rAng="0" ptsTypes="AA">
                                      <p:cBhvr>
                                        <p:cTn id="48" dur="20000" fill="hold"/>
                                        <p:tgtEl>
                                          <p:spTgt spid="527"/>
                                        </p:tgtEl>
                                        <p:attrNameLst>
                                          <p:attrName>ppt_x</p:attrName>
                                          <p:attrName>ppt_y</p:attrName>
                                        </p:attrNameLst>
                                      </p:cBhvr>
                                      <p:rCtr x="61510" y="0"/>
                                    </p:animMotion>
                                  </p:childTnLst>
                                </p:cTn>
                              </p:par>
                              <p:par>
                                <p:cTn id="49" presetID="0" presetClass="path" presetSubtype="0" fill="hold" grpId="0" nodeType="withEffect">
                                  <p:stCondLst>
                                    <p:cond delay="0"/>
                                  </p:stCondLst>
                                  <p:childTnLst>
                                    <p:animMotion origin="layout" path="M -0.37396 3.33333E-6 L 0.96007 3.33333E-6 " pathEditMode="relative" rAng="0" ptsTypes="AA">
                                      <p:cBhvr>
                                        <p:cTn id="50" dur="20000" fill="hold"/>
                                        <p:tgtEl>
                                          <p:spTgt spid="529"/>
                                        </p:tgtEl>
                                        <p:attrNameLst>
                                          <p:attrName>ppt_x</p:attrName>
                                          <p:attrName>ppt_y</p:attrName>
                                        </p:attrNameLst>
                                      </p:cBhvr>
                                      <p:rCtr x="66701" y="0"/>
                                    </p:animMotion>
                                  </p:childTnLst>
                                </p:cTn>
                              </p:par>
                              <p:par>
                                <p:cTn id="51" presetID="0" presetClass="path" presetSubtype="0" fill="hold" grpId="0" nodeType="withEffect">
                                  <p:stCondLst>
                                    <p:cond delay="0"/>
                                  </p:stCondLst>
                                  <p:childTnLst>
                                    <p:animMotion origin="layout" path="M 0.04826 2.59259E-6 L 0.96007 2.59259E-6 " pathEditMode="relative" rAng="0" ptsTypes="AA">
                                      <p:cBhvr>
                                        <p:cTn id="52" dur="20000" fill="hold"/>
                                        <p:tgtEl>
                                          <p:spTgt spid="531"/>
                                        </p:tgtEl>
                                        <p:attrNameLst>
                                          <p:attrName>ppt_x</p:attrName>
                                          <p:attrName>ppt_y</p:attrName>
                                        </p:attrNameLst>
                                      </p:cBhvr>
                                      <p:rCtr x="45590" y="0"/>
                                    </p:animMotion>
                                  </p:childTnLst>
                                </p:cTn>
                              </p:par>
                              <p:par>
                                <p:cTn id="53" presetID="0" presetClass="path" presetSubtype="0" fill="hold" grpId="0" nodeType="withEffect">
                                  <p:stCondLst>
                                    <p:cond delay="0"/>
                                  </p:stCondLst>
                                  <p:childTnLst>
                                    <p:animMotion origin="layout" path="M 0.1559 -3.7037E-7 L 0.96007 -3.7037E-7 " pathEditMode="relative" rAng="0" ptsTypes="AA">
                                      <p:cBhvr>
                                        <p:cTn id="54" dur="20000" fill="hold"/>
                                        <p:tgtEl>
                                          <p:spTgt spid="534"/>
                                        </p:tgtEl>
                                        <p:attrNameLst>
                                          <p:attrName>ppt_x</p:attrName>
                                          <p:attrName>ppt_y</p:attrName>
                                        </p:attrNameLst>
                                      </p:cBhvr>
                                      <p:rCtr x="40208" y="0"/>
                                    </p:animMotion>
                                  </p:childTnLst>
                                </p:cTn>
                              </p:par>
                              <p:par>
                                <p:cTn id="55" presetID="0" presetClass="path" presetSubtype="0" fill="hold" grpId="0" nodeType="withEffect">
                                  <p:stCondLst>
                                    <p:cond delay="0"/>
                                  </p:stCondLst>
                                  <p:childTnLst>
                                    <p:animMotion origin="layout" path="M -0.27031 3.7037E-6 L 0.96007 3.7037E-6 " pathEditMode="relative" rAng="0" ptsTypes="AA">
                                      <p:cBhvr>
                                        <p:cTn id="56" dur="20000" fill="hold"/>
                                        <p:tgtEl>
                                          <p:spTgt spid="535"/>
                                        </p:tgtEl>
                                        <p:attrNameLst>
                                          <p:attrName>ppt_x</p:attrName>
                                          <p:attrName>ppt_y</p:attrName>
                                        </p:attrNameLst>
                                      </p:cBhvr>
                                      <p:rCtr x="61510" y="0"/>
                                    </p:animMotion>
                                  </p:childTnLst>
                                </p:cTn>
                              </p:par>
                              <p:par>
                                <p:cTn id="57" presetID="0" presetClass="path" presetSubtype="0" fill="hold" grpId="0" nodeType="withEffect">
                                  <p:stCondLst>
                                    <p:cond delay="0"/>
                                  </p:stCondLst>
                                  <p:childTnLst>
                                    <p:animMotion origin="layout" path="M 0.04826 2.59259E-6 L 0.96007 2.59259E-6 " pathEditMode="relative" rAng="0" ptsTypes="AA">
                                      <p:cBhvr>
                                        <p:cTn id="58" dur="20000" fill="hold"/>
                                        <p:tgtEl>
                                          <p:spTgt spid="539"/>
                                        </p:tgtEl>
                                        <p:attrNameLst>
                                          <p:attrName>ppt_x</p:attrName>
                                          <p:attrName>ppt_y</p:attrName>
                                        </p:attrNameLst>
                                      </p:cBhvr>
                                      <p:rCtr x="45590" y="0"/>
                                    </p:animMotion>
                                  </p:childTnLst>
                                </p:cTn>
                              </p:par>
                              <p:par>
                                <p:cTn id="59" presetID="0" presetClass="path" presetSubtype="0" fill="hold" grpId="0" nodeType="withEffect">
                                  <p:stCondLst>
                                    <p:cond delay="0"/>
                                  </p:stCondLst>
                                  <p:childTnLst>
                                    <p:animMotion origin="layout" path="M -0.26615 -4.44444E-6 L 0.96007 -4.44444E-6 " pathEditMode="relative" rAng="0" ptsTypes="AA">
                                      <p:cBhvr>
                                        <p:cTn id="60" dur="20000" fill="hold"/>
                                        <p:tgtEl>
                                          <p:spTgt spid="734"/>
                                        </p:tgtEl>
                                        <p:attrNameLst>
                                          <p:attrName>ppt_x</p:attrName>
                                          <p:attrName>ppt_y</p:attrName>
                                        </p:attrNameLst>
                                      </p:cBhvr>
                                      <p:rCtr x="61302" y="0"/>
                                    </p:animMotion>
                                  </p:childTnLst>
                                </p:cTn>
                              </p:par>
                              <p:par>
                                <p:cTn id="61" presetID="0" presetClass="path" presetSubtype="0" fill="hold" grpId="0" nodeType="withEffect">
                                  <p:stCondLst>
                                    <p:cond delay="0"/>
                                  </p:stCondLst>
                                  <p:childTnLst>
                                    <p:animMotion origin="layout" path="M -0.27031 3.7037E-6 L 0.96007 3.7037E-6 " pathEditMode="relative" rAng="0" ptsTypes="AA">
                                      <p:cBhvr>
                                        <p:cTn id="62" dur="20000" fill="hold"/>
                                        <p:tgtEl>
                                          <p:spTgt spid="736"/>
                                        </p:tgtEl>
                                        <p:attrNameLst>
                                          <p:attrName>ppt_x</p:attrName>
                                          <p:attrName>ppt_y</p:attrName>
                                        </p:attrNameLst>
                                      </p:cBhvr>
                                      <p:rCtr x="61510" y="0"/>
                                    </p:animMotion>
                                  </p:childTnLst>
                                </p:cTn>
                              </p:par>
                              <p:par>
                                <p:cTn id="63" presetID="0" presetClass="path" presetSubtype="0" fill="hold" grpId="0" nodeType="withEffect">
                                  <p:stCondLst>
                                    <p:cond delay="0"/>
                                  </p:stCondLst>
                                  <p:childTnLst>
                                    <p:animMotion origin="layout" path="M -0.37396 3.33333E-6 L 0.96007 3.33333E-6 " pathEditMode="relative" rAng="0" ptsTypes="AA">
                                      <p:cBhvr>
                                        <p:cTn id="64" dur="20000" fill="hold"/>
                                        <p:tgtEl>
                                          <p:spTgt spid="738"/>
                                        </p:tgtEl>
                                        <p:attrNameLst>
                                          <p:attrName>ppt_x</p:attrName>
                                          <p:attrName>ppt_y</p:attrName>
                                        </p:attrNameLst>
                                      </p:cBhvr>
                                      <p:rCtr x="66701" y="0"/>
                                    </p:animMotion>
                                  </p:childTnLst>
                                </p:cTn>
                              </p:par>
                              <p:par>
                                <p:cTn id="65" presetID="0" presetClass="path" presetSubtype="0" fill="hold" grpId="0" nodeType="withEffect">
                                  <p:stCondLst>
                                    <p:cond delay="0"/>
                                  </p:stCondLst>
                                  <p:childTnLst>
                                    <p:animMotion origin="layout" path="M 0.08437 1.85185E-6 L 0.96007 1.85185E-6 " pathEditMode="relative" rAng="0" ptsTypes="AA">
                                      <p:cBhvr>
                                        <p:cTn id="66" dur="20000" fill="hold"/>
                                        <p:tgtEl>
                                          <p:spTgt spid="739"/>
                                        </p:tgtEl>
                                        <p:attrNameLst>
                                          <p:attrName>ppt_x</p:attrName>
                                          <p:attrName>ppt_y</p:attrName>
                                        </p:attrNameLst>
                                      </p:cBhvr>
                                      <p:rCtr x="43785" y="0"/>
                                    </p:animMotion>
                                  </p:childTnLst>
                                </p:cTn>
                              </p:par>
                              <p:par>
                                <p:cTn id="67" presetID="0" presetClass="path" presetSubtype="0" fill="hold" grpId="0" nodeType="withEffect">
                                  <p:stCondLst>
                                    <p:cond delay="0"/>
                                  </p:stCondLst>
                                  <p:childTnLst>
                                    <p:animMotion origin="layout" path="M 0.04826 2.59259E-6 L 0.96007 2.59259E-6 " pathEditMode="relative" rAng="0" ptsTypes="AA">
                                      <p:cBhvr>
                                        <p:cTn id="68" dur="20000" fill="hold"/>
                                        <p:tgtEl>
                                          <p:spTgt spid="740"/>
                                        </p:tgtEl>
                                        <p:attrNameLst>
                                          <p:attrName>ppt_x</p:attrName>
                                          <p:attrName>ppt_y</p:attrName>
                                        </p:attrNameLst>
                                      </p:cBhvr>
                                      <p:rCtr x="45590" y="0"/>
                                    </p:animMotion>
                                  </p:childTnLst>
                                </p:cTn>
                              </p:par>
                              <p:par>
                                <p:cTn id="69" presetID="0" presetClass="path" presetSubtype="0" fill="hold" grpId="0" nodeType="withEffect">
                                  <p:stCondLst>
                                    <p:cond delay="0"/>
                                  </p:stCondLst>
                                  <p:childTnLst>
                                    <p:animMotion origin="layout" path="M -0.14288 -2.96296E-6 L 0.96007 -2.96296E-6 " pathEditMode="relative" rAng="0" ptsTypes="AA">
                                      <p:cBhvr>
                                        <p:cTn id="70" dur="20000" fill="hold"/>
                                        <p:tgtEl>
                                          <p:spTgt spid="741"/>
                                        </p:tgtEl>
                                        <p:attrNameLst>
                                          <p:attrName>ppt_x</p:attrName>
                                          <p:attrName>ppt_y</p:attrName>
                                        </p:attrNameLst>
                                      </p:cBhvr>
                                      <p:rCtr x="55139" y="0"/>
                                    </p:animMotion>
                                  </p:childTnLst>
                                </p:cTn>
                              </p:par>
                              <p:par>
                                <p:cTn id="71" presetID="0" presetClass="path" presetSubtype="0" fill="hold" grpId="0" nodeType="withEffect">
                                  <p:stCondLst>
                                    <p:cond delay="0"/>
                                  </p:stCondLst>
                                  <p:childTnLst>
                                    <p:animMotion origin="layout" path="M -0.26615 -4.44444E-6 L 0.96007 -4.44444E-6 " pathEditMode="relative" rAng="0" ptsTypes="AA">
                                      <p:cBhvr>
                                        <p:cTn id="72" dur="20000" fill="hold"/>
                                        <p:tgtEl>
                                          <p:spTgt spid="742"/>
                                        </p:tgtEl>
                                        <p:attrNameLst>
                                          <p:attrName>ppt_x</p:attrName>
                                          <p:attrName>ppt_y</p:attrName>
                                        </p:attrNameLst>
                                      </p:cBhvr>
                                      <p:rCtr x="61302" y="0"/>
                                    </p:animMotion>
                                  </p:childTnLst>
                                </p:cTn>
                              </p:par>
                              <p:par>
                                <p:cTn id="73" presetID="0" presetClass="path" presetSubtype="0" fill="hold" grpId="0" nodeType="withEffect">
                                  <p:stCondLst>
                                    <p:cond delay="0"/>
                                  </p:stCondLst>
                                  <p:childTnLst>
                                    <p:animMotion origin="layout" path="M 0.1559 -3.7037E-7 L 0.96007 -3.7037E-7 " pathEditMode="relative" rAng="0" ptsTypes="AA">
                                      <p:cBhvr>
                                        <p:cTn id="74" dur="20000" fill="hold"/>
                                        <p:tgtEl>
                                          <p:spTgt spid="743"/>
                                        </p:tgtEl>
                                        <p:attrNameLst>
                                          <p:attrName>ppt_x</p:attrName>
                                          <p:attrName>ppt_y</p:attrName>
                                        </p:attrNameLst>
                                      </p:cBhvr>
                                      <p:rCtr x="40208" y="0"/>
                                    </p:animMotion>
                                  </p:childTnLst>
                                </p:cTn>
                              </p:par>
                              <p:par>
                                <p:cTn id="75" presetID="0" presetClass="path" presetSubtype="0" fill="hold" grpId="0" nodeType="withEffect">
                                  <p:stCondLst>
                                    <p:cond delay="0"/>
                                  </p:stCondLst>
                                  <p:childTnLst>
                                    <p:animMotion origin="layout" path="M -0.27031 3.7037E-6 L 0.96007 3.7037E-6 " pathEditMode="relative" rAng="0" ptsTypes="AA">
                                      <p:cBhvr>
                                        <p:cTn id="76" dur="20000" fill="hold"/>
                                        <p:tgtEl>
                                          <p:spTgt spid="744"/>
                                        </p:tgtEl>
                                        <p:attrNameLst>
                                          <p:attrName>ppt_x</p:attrName>
                                          <p:attrName>ppt_y</p:attrName>
                                        </p:attrNameLst>
                                      </p:cBhvr>
                                      <p:rCtr x="61510" y="0"/>
                                    </p:animMotion>
                                  </p:childTnLst>
                                </p:cTn>
                              </p:par>
                              <p:par>
                                <p:cTn id="77" presetID="0" presetClass="path" presetSubtype="0" fill="hold" grpId="0" nodeType="withEffect">
                                  <p:stCondLst>
                                    <p:cond delay="0"/>
                                  </p:stCondLst>
                                  <p:childTnLst>
                                    <p:animMotion origin="layout" path="M -0.04566 1.85185E-6 L 0.96007 1.85185E-6 " pathEditMode="relative" rAng="0" ptsTypes="AA">
                                      <p:cBhvr>
                                        <p:cTn id="78" dur="20000" fill="hold"/>
                                        <p:tgtEl>
                                          <p:spTgt spid="745"/>
                                        </p:tgtEl>
                                        <p:attrNameLst>
                                          <p:attrName>ppt_x</p:attrName>
                                          <p:attrName>ppt_y</p:attrName>
                                        </p:attrNameLst>
                                      </p:cBhvr>
                                      <p:rCtr x="50278" y="0"/>
                                    </p:animMotion>
                                  </p:childTnLst>
                                </p:cTn>
                              </p:par>
                              <p:par>
                                <p:cTn id="79" presetID="0" presetClass="path" presetSubtype="0" fill="hold" grpId="0" nodeType="withEffect">
                                  <p:stCondLst>
                                    <p:cond delay="0"/>
                                  </p:stCondLst>
                                  <p:childTnLst>
                                    <p:animMotion origin="layout" path="M -0.37396 3.33333E-6 L 0.96007 3.33333E-6 " pathEditMode="relative" rAng="0" ptsTypes="AA">
                                      <p:cBhvr>
                                        <p:cTn id="80" dur="20000" fill="hold"/>
                                        <p:tgtEl>
                                          <p:spTgt spid="746"/>
                                        </p:tgtEl>
                                        <p:attrNameLst>
                                          <p:attrName>ppt_x</p:attrName>
                                          <p:attrName>ppt_y</p:attrName>
                                        </p:attrNameLst>
                                      </p:cBhvr>
                                      <p:rCtr x="66701" y="0"/>
                                    </p:animMotion>
                                  </p:childTnLst>
                                </p:cTn>
                              </p:par>
                              <p:par>
                                <p:cTn id="81" presetID="0" presetClass="path" presetSubtype="0" fill="hold" grpId="0" nodeType="withEffect">
                                  <p:stCondLst>
                                    <p:cond delay="0"/>
                                  </p:stCondLst>
                                  <p:childTnLst>
                                    <p:animMotion origin="layout" path="M 0.08437 1.85185E-6 L 0.96007 1.85185E-6 " pathEditMode="relative" rAng="0" ptsTypes="AA">
                                      <p:cBhvr>
                                        <p:cTn id="82" dur="20000" fill="hold"/>
                                        <p:tgtEl>
                                          <p:spTgt spid="747"/>
                                        </p:tgtEl>
                                        <p:attrNameLst>
                                          <p:attrName>ppt_x</p:attrName>
                                          <p:attrName>ppt_y</p:attrName>
                                        </p:attrNameLst>
                                      </p:cBhvr>
                                      <p:rCtr x="43785" y="0"/>
                                    </p:animMotion>
                                  </p:childTnLst>
                                </p:cTn>
                              </p:par>
                              <p:par>
                                <p:cTn id="83" presetID="0" presetClass="path" presetSubtype="0" fill="hold" grpId="0" nodeType="withEffect">
                                  <p:stCondLst>
                                    <p:cond delay="0"/>
                                  </p:stCondLst>
                                  <p:childTnLst>
                                    <p:animMotion origin="layout" path="M 0.04826 2.59259E-6 L 0.96007 2.59259E-6 " pathEditMode="relative" rAng="0" ptsTypes="AA">
                                      <p:cBhvr>
                                        <p:cTn id="84" dur="20000" fill="hold"/>
                                        <p:tgtEl>
                                          <p:spTgt spid="748"/>
                                        </p:tgtEl>
                                        <p:attrNameLst>
                                          <p:attrName>ppt_x</p:attrName>
                                          <p:attrName>ppt_y</p:attrName>
                                        </p:attrNameLst>
                                      </p:cBhvr>
                                      <p:rCtr x="45590" y="0"/>
                                    </p:animMotion>
                                  </p:childTnLst>
                                </p:cTn>
                              </p:par>
                              <p:par>
                                <p:cTn id="85" presetID="0" presetClass="path" presetSubtype="0" fill="hold" grpId="0" nodeType="withEffect">
                                  <p:stCondLst>
                                    <p:cond delay="0"/>
                                  </p:stCondLst>
                                  <p:childTnLst>
                                    <p:animMotion origin="layout" path="M -0.26615 -4.44444E-6 L 0.96007 -4.44444E-6 " pathEditMode="relative" rAng="0" ptsTypes="AA">
                                      <p:cBhvr>
                                        <p:cTn id="86" dur="20000" fill="hold"/>
                                        <p:tgtEl>
                                          <p:spTgt spid="750"/>
                                        </p:tgtEl>
                                        <p:attrNameLst>
                                          <p:attrName>ppt_x</p:attrName>
                                          <p:attrName>ppt_y</p:attrName>
                                        </p:attrNameLst>
                                      </p:cBhvr>
                                      <p:rCtr x="61302" y="0"/>
                                    </p:animMotion>
                                  </p:childTnLst>
                                </p:cTn>
                              </p:par>
                              <p:par>
                                <p:cTn id="87" presetID="0" presetClass="path" presetSubtype="0" fill="hold" grpId="0" nodeType="withEffect">
                                  <p:stCondLst>
                                    <p:cond delay="0"/>
                                  </p:stCondLst>
                                  <p:childTnLst>
                                    <p:animMotion origin="layout" path="M -0.27031 3.7037E-6 L 0.96007 3.7037E-6 " pathEditMode="relative" rAng="0" ptsTypes="AA">
                                      <p:cBhvr>
                                        <p:cTn id="88" dur="20000" fill="hold"/>
                                        <p:tgtEl>
                                          <p:spTgt spid="752"/>
                                        </p:tgtEl>
                                        <p:attrNameLst>
                                          <p:attrName>ppt_x</p:attrName>
                                          <p:attrName>ppt_y</p:attrName>
                                        </p:attrNameLst>
                                      </p:cBhvr>
                                      <p:rCtr x="61510" y="0"/>
                                    </p:animMotion>
                                  </p:childTnLst>
                                </p:cTn>
                              </p:par>
                              <p:par>
                                <p:cTn id="89" presetID="0" presetClass="path" presetSubtype="0" fill="hold" grpId="0" nodeType="withEffect">
                                  <p:stCondLst>
                                    <p:cond delay="0"/>
                                  </p:stCondLst>
                                  <p:childTnLst>
                                    <p:animMotion origin="layout" path="M -0.37396 3.33333E-6 L 0.96007 3.33333E-6 " pathEditMode="relative" rAng="0" ptsTypes="AA">
                                      <p:cBhvr>
                                        <p:cTn id="90" dur="20000" fill="hold"/>
                                        <p:tgtEl>
                                          <p:spTgt spid="754"/>
                                        </p:tgtEl>
                                        <p:attrNameLst>
                                          <p:attrName>ppt_x</p:attrName>
                                          <p:attrName>ppt_y</p:attrName>
                                        </p:attrNameLst>
                                      </p:cBhvr>
                                      <p:rCtr x="66701" y="0"/>
                                    </p:animMotion>
                                  </p:childTnLst>
                                </p:cTn>
                              </p:par>
                              <p:par>
                                <p:cTn id="91" presetID="0" presetClass="path" presetSubtype="0" fill="hold" grpId="0" nodeType="withEffect">
                                  <p:stCondLst>
                                    <p:cond delay="0"/>
                                  </p:stCondLst>
                                  <p:childTnLst>
                                    <p:animMotion origin="layout" path="M 0.08437 1.85185E-6 L 0.96007 1.85185E-6 " pathEditMode="relative" rAng="0" ptsTypes="AA">
                                      <p:cBhvr>
                                        <p:cTn id="92" dur="20000" fill="hold"/>
                                        <p:tgtEl>
                                          <p:spTgt spid="755"/>
                                        </p:tgtEl>
                                        <p:attrNameLst>
                                          <p:attrName>ppt_x</p:attrName>
                                          <p:attrName>ppt_y</p:attrName>
                                        </p:attrNameLst>
                                      </p:cBhvr>
                                      <p:rCtr x="43785" y="0"/>
                                    </p:animMotion>
                                  </p:childTnLst>
                                </p:cTn>
                              </p:par>
                              <p:par>
                                <p:cTn id="93" presetID="0" presetClass="path" presetSubtype="0" fill="hold" grpId="0" nodeType="withEffect">
                                  <p:stCondLst>
                                    <p:cond delay="0"/>
                                  </p:stCondLst>
                                  <p:childTnLst>
                                    <p:animMotion origin="layout" path="M 0.04826 2.59259E-6 L 0.96007 2.59259E-6 " pathEditMode="relative" rAng="0" ptsTypes="AA">
                                      <p:cBhvr>
                                        <p:cTn id="94" dur="20000" fill="hold"/>
                                        <p:tgtEl>
                                          <p:spTgt spid="756"/>
                                        </p:tgtEl>
                                        <p:attrNameLst>
                                          <p:attrName>ppt_x</p:attrName>
                                          <p:attrName>ppt_y</p:attrName>
                                        </p:attrNameLst>
                                      </p:cBhvr>
                                      <p:rCtr x="45590" y="0"/>
                                    </p:animMotion>
                                  </p:childTnLst>
                                </p:cTn>
                              </p:par>
                              <p:par>
                                <p:cTn id="95" presetID="0" presetClass="path" presetSubtype="0" fill="hold" grpId="0" nodeType="withEffect">
                                  <p:stCondLst>
                                    <p:cond delay="0"/>
                                  </p:stCondLst>
                                  <p:childTnLst>
                                    <p:animMotion origin="layout" path="M -0.14288 -2.96296E-6 L 0.96007 -2.96296E-6 " pathEditMode="relative" rAng="0" ptsTypes="AA">
                                      <p:cBhvr>
                                        <p:cTn id="96" dur="20000" fill="hold"/>
                                        <p:tgtEl>
                                          <p:spTgt spid="757"/>
                                        </p:tgtEl>
                                        <p:attrNameLst>
                                          <p:attrName>ppt_x</p:attrName>
                                          <p:attrName>ppt_y</p:attrName>
                                        </p:attrNameLst>
                                      </p:cBhvr>
                                      <p:rCtr x="55139" y="0"/>
                                    </p:animMotion>
                                  </p:childTnLst>
                                </p:cTn>
                              </p:par>
                              <p:par>
                                <p:cTn id="97" presetID="0" presetClass="path" presetSubtype="0" fill="hold" grpId="0" nodeType="withEffect">
                                  <p:stCondLst>
                                    <p:cond delay="0"/>
                                  </p:stCondLst>
                                  <p:childTnLst>
                                    <p:animMotion origin="layout" path="M -0.26615 -4.44444E-6 L 0.96007 -4.44444E-6 " pathEditMode="relative" rAng="0" ptsTypes="AA">
                                      <p:cBhvr>
                                        <p:cTn id="98" dur="20000" fill="hold"/>
                                        <p:tgtEl>
                                          <p:spTgt spid="758"/>
                                        </p:tgtEl>
                                        <p:attrNameLst>
                                          <p:attrName>ppt_x</p:attrName>
                                          <p:attrName>ppt_y</p:attrName>
                                        </p:attrNameLst>
                                      </p:cBhvr>
                                      <p:rCtr x="61302" y="0"/>
                                    </p:animMotion>
                                  </p:childTnLst>
                                </p:cTn>
                              </p:par>
                              <p:par>
                                <p:cTn id="99" presetID="0" presetClass="path" presetSubtype="0" fill="hold" grpId="0" nodeType="withEffect">
                                  <p:stCondLst>
                                    <p:cond delay="0"/>
                                  </p:stCondLst>
                                  <p:childTnLst>
                                    <p:animMotion origin="layout" path="M 0.1559 -3.7037E-7 L 0.96007 -3.7037E-7 " pathEditMode="relative" rAng="0" ptsTypes="AA">
                                      <p:cBhvr>
                                        <p:cTn id="100" dur="20000" fill="hold"/>
                                        <p:tgtEl>
                                          <p:spTgt spid="759"/>
                                        </p:tgtEl>
                                        <p:attrNameLst>
                                          <p:attrName>ppt_x</p:attrName>
                                          <p:attrName>ppt_y</p:attrName>
                                        </p:attrNameLst>
                                      </p:cBhvr>
                                      <p:rCtr x="40208" y="0"/>
                                    </p:animMotion>
                                  </p:childTnLst>
                                </p:cTn>
                              </p:par>
                              <p:par>
                                <p:cTn id="101" presetID="0" presetClass="path" presetSubtype="0" fill="hold" grpId="0" nodeType="withEffect">
                                  <p:stCondLst>
                                    <p:cond delay="0"/>
                                  </p:stCondLst>
                                  <p:childTnLst>
                                    <p:animMotion origin="layout" path="M -0.27031 3.7037E-6 L 0.96007 3.7037E-6 " pathEditMode="relative" rAng="0" ptsTypes="AA">
                                      <p:cBhvr>
                                        <p:cTn id="102" dur="20000" fill="hold"/>
                                        <p:tgtEl>
                                          <p:spTgt spid="760"/>
                                        </p:tgtEl>
                                        <p:attrNameLst>
                                          <p:attrName>ppt_x</p:attrName>
                                          <p:attrName>ppt_y</p:attrName>
                                        </p:attrNameLst>
                                      </p:cBhvr>
                                      <p:rCtr x="61510" y="0"/>
                                    </p:animMotion>
                                  </p:childTnLst>
                                </p:cTn>
                              </p:par>
                              <p:par>
                                <p:cTn id="103" presetID="0" presetClass="path" presetSubtype="0" fill="hold" grpId="0" nodeType="withEffect">
                                  <p:stCondLst>
                                    <p:cond delay="0"/>
                                  </p:stCondLst>
                                  <p:childTnLst>
                                    <p:animMotion origin="layout" path="M -0.04566 1.85185E-6 L 0.96007 1.85185E-6 " pathEditMode="relative" rAng="0" ptsTypes="AA">
                                      <p:cBhvr>
                                        <p:cTn id="104" dur="20000" fill="hold"/>
                                        <p:tgtEl>
                                          <p:spTgt spid="761"/>
                                        </p:tgtEl>
                                        <p:attrNameLst>
                                          <p:attrName>ppt_x</p:attrName>
                                          <p:attrName>ppt_y</p:attrName>
                                        </p:attrNameLst>
                                      </p:cBhvr>
                                      <p:rCtr x="50278" y="0"/>
                                    </p:animMotion>
                                  </p:childTnLst>
                                </p:cTn>
                              </p:par>
                              <p:par>
                                <p:cTn id="105" presetID="0" presetClass="path" presetSubtype="0" fill="hold" grpId="0" nodeType="withEffect">
                                  <p:stCondLst>
                                    <p:cond delay="0"/>
                                  </p:stCondLst>
                                  <p:childTnLst>
                                    <p:animMotion origin="layout" path="M -0.37396 3.33333E-6 L 0.96007 3.33333E-6 " pathEditMode="relative" rAng="0" ptsTypes="AA">
                                      <p:cBhvr>
                                        <p:cTn id="106" dur="20000" fill="hold"/>
                                        <p:tgtEl>
                                          <p:spTgt spid="762"/>
                                        </p:tgtEl>
                                        <p:attrNameLst>
                                          <p:attrName>ppt_x</p:attrName>
                                          <p:attrName>ppt_y</p:attrName>
                                        </p:attrNameLst>
                                      </p:cBhvr>
                                      <p:rCtr x="66701" y="0"/>
                                    </p:animMotion>
                                  </p:childTnLst>
                                </p:cTn>
                              </p:par>
                              <p:par>
                                <p:cTn id="107" presetID="0" presetClass="path" presetSubtype="0" fill="hold" grpId="0" nodeType="withEffect">
                                  <p:stCondLst>
                                    <p:cond delay="0"/>
                                  </p:stCondLst>
                                  <p:childTnLst>
                                    <p:animMotion origin="layout" path="M 0.08437 1.85185E-6 L 0.96007 1.85185E-6 " pathEditMode="relative" rAng="0" ptsTypes="AA">
                                      <p:cBhvr>
                                        <p:cTn id="108" dur="20000" fill="hold"/>
                                        <p:tgtEl>
                                          <p:spTgt spid="763"/>
                                        </p:tgtEl>
                                        <p:attrNameLst>
                                          <p:attrName>ppt_x</p:attrName>
                                          <p:attrName>ppt_y</p:attrName>
                                        </p:attrNameLst>
                                      </p:cBhvr>
                                      <p:rCtr x="43785" y="0"/>
                                    </p:animMotion>
                                  </p:childTnLst>
                                </p:cTn>
                              </p:par>
                              <p:par>
                                <p:cTn id="109" presetID="0" presetClass="path" presetSubtype="0" fill="hold" grpId="0" nodeType="withEffect">
                                  <p:stCondLst>
                                    <p:cond delay="0"/>
                                  </p:stCondLst>
                                  <p:childTnLst>
                                    <p:animMotion origin="layout" path="M 0.04826 2.59259E-6 L 0.96007 2.59259E-6 " pathEditMode="relative" rAng="0" ptsTypes="AA">
                                      <p:cBhvr>
                                        <p:cTn id="110" dur="20000" fill="hold"/>
                                        <p:tgtEl>
                                          <p:spTgt spid="764"/>
                                        </p:tgtEl>
                                        <p:attrNameLst>
                                          <p:attrName>ppt_x</p:attrName>
                                          <p:attrName>ppt_y</p:attrName>
                                        </p:attrNameLst>
                                      </p:cBhvr>
                                      <p:rCtr x="45590" y="0"/>
                                    </p:animMotion>
                                  </p:childTnLst>
                                </p:cTn>
                              </p:par>
                              <p:par>
                                <p:cTn id="111" presetID="0" presetClass="path" presetSubtype="0" fill="hold" grpId="0" nodeType="withEffect">
                                  <p:stCondLst>
                                    <p:cond delay="0"/>
                                  </p:stCondLst>
                                  <p:childTnLst>
                                    <p:animMotion origin="layout" path="M -0.28073 -0.04352 L 0.82222 -0.04352 " pathEditMode="relative" rAng="0" ptsTypes="AA">
                                      <p:cBhvr>
                                        <p:cTn id="112" dur="20000" fill="hold"/>
                                        <p:tgtEl>
                                          <p:spTgt spid="765"/>
                                        </p:tgtEl>
                                        <p:attrNameLst>
                                          <p:attrName>ppt_x</p:attrName>
                                          <p:attrName>ppt_y</p:attrName>
                                        </p:attrNameLst>
                                      </p:cBhvr>
                                      <p:rCtr x="55156" y="0"/>
                                    </p:animMotion>
                                  </p:childTnLst>
                                </p:cTn>
                              </p:par>
                              <p:par>
                                <p:cTn id="113" presetID="0" presetClass="path" presetSubtype="0" fill="hold" grpId="0" nodeType="withEffect">
                                  <p:stCondLst>
                                    <p:cond delay="0"/>
                                  </p:stCondLst>
                                  <p:childTnLst>
                                    <p:animMotion origin="layout" path="M 0.08437 1.85185E-6 L 0.96007 1.85185E-6 " pathEditMode="relative" rAng="0" ptsTypes="AA">
                                      <p:cBhvr>
                                        <p:cTn id="114" dur="20000" fill="hold"/>
                                        <p:tgtEl>
                                          <p:spTgt spid="771"/>
                                        </p:tgtEl>
                                        <p:attrNameLst>
                                          <p:attrName>ppt_x</p:attrName>
                                          <p:attrName>ppt_y</p:attrName>
                                        </p:attrNameLst>
                                      </p:cBhvr>
                                      <p:rCtr x="43785" y="0"/>
                                    </p:animMotion>
                                  </p:childTnLst>
                                </p:cTn>
                              </p:par>
                              <p:par>
                                <p:cTn id="115" presetID="0" presetClass="path" presetSubtype="0" fill="hold" grpId="0" nodeType="withEffect">
                                  <p:stCondLst>
                                    <p:cond delay="0"/>
                                  </p:stCondLst>
                                  <p:childTnLst>
                                    <p:animMotion origin="layout" path="M -0.14288 -2.96296E-6 L 0.96007 -2.96296E-6 " pathEditMode="relative" rAng="0" ptsTypes="AA">
                                      <p:cBhvr>
                                        <p:cTn id="116" dur="20000" fill="hold"/>
                                        <p:tgtEl>
                                          <p:spTgt spid="773"/>
                                        </p:tgtEl>
                                        <p:attrNameLst>
                                          <p:attrName>ppt_x</p:attrName>
                                          <p:attrName>ppt_y</p:attrName>
                                        </p:attrNameLst>
                                      </p:cBhvr>
                                      <p:rCtr x="55139" y="0"/>
                                    </p:animMotion>
                                  </p:childTnLst>
                                </p:cTn>
                              </p:par>
                              <p:par>
                                <p:cTn id="117" presetID="0" presetClass="path" presetSubtype="0" fill="hold" grpId="0" nodeType="withEffect">
                                  <p:stCondLst>
                                    <p:cond delay="0"/>
                                  </p:stCondLst>
                                  <p:childTnLst>
                                    <p:animMotion origin="layout" path="M 0.08437 1.85185E-6 L 0.96007 1.85185E-6 " pathEditMode="relative" rAng="0" ptsTypes="AA">
                                      <p:cBhvr>
                                        <p:cTn id="118" dur="20000" fill="hold"/>
                                        <p:tgtEl>
                                          <p:spTgt spid="779"/>
                                        </p:tgtEl>
                                        <p:attrNameLst>
                                          <p:attrName>ppt_x</p:attrName>
                                          <p:attrName>ppt_y</p:attrName>
                                        </p:attrNameLst>
                                      </p:cBhvr>
                                      <p:rCtr x="43785" y="0"/>
                                    </p:animMotion>
                                  </p:childTnLst>
                                </p:cTn>
                              </p:par>
                              <p:par>
                                <p:cTn id="119" presetID="0" presetClass="path" presetSubtype="0" fill="hold" grpId="0" nodeType="withEffect">
                                  <p:stCondLst>
                                    <p:cond delay="0"/>
                                  </p:stCondLst>
                                  <p:childTnLst>
                                    <p:animMotion origin="layout" path="M -0.14288 -2.96296E-6 L 0.96007 -2.96296E-6 " pathEditMode="relative" rAng="0" ptsTypes="AA">
                                      <p:cBhvr>
                                        <p:cTn id="120" dur="20000" fill="hold"/>
                                        <p:tgtEl>
                                          <p:spTgt spid="789"/>
                                        </p:tgtEl>
                                        <p:attrNameLst>
                                          <p:attrName>ppt_x</p:attrName>
                                          <p:attrName>ppt_y</p:attrName>
                                        </p:attrNameLst>
                                      </p:cBhvr>
                                      <p:rCtr x="55139" y="0"/>
                                    </p:animMotion>
                                  </p:childTnLst>
                                </p:cTn>
                              </p:par>
                              <p:par>
                                <p:cTn id="121" presetID="0" presetClass="path" presetSubtype="0" fill="hold" grpId="0" nodeType="withEffect">
                                  <p:stCondLst>
                                    <p:cond delay="0"/>
                                  </p:stCondLst>
                                  <p:childTnLst>
                                    <p:animMotion origin="layout" path="M 0.08437 1.85185E-6 L 0.96007 1.85185E-6 " pathEditMode="relative" rAng="0" ptsTypes="AA">
                                      <p:cBhvr>
                                        <p:cTn id="122" dur="20000" fill="hold"/>
                                        <p:tgtEl>
                                          <p:spTgt spid="795"/>
                                        </p:tgtEl>
                                        <p:attrNameLst>
                                          <p:attrName>ppt_x</p:attrName>
                                          <p:attrName>ppt_y</p:attrName>
                                        </p:attrNameLst>
                                      </p:cBhvr>
                                      <p:rCtr x="43785" y="0"/>
                                    </p:animMotion>
                                  </p:childTnLst>
                                </p:cTn>
                              </p:par>
                              <p:par>
                                <p:cTn id="123" presetID="0" presetClass="path" presetSubtype="0" fill="hold" grpId="0" nodeType="withEffect">
                                  <p:stCondLst>
                                    <p:cond delay="0"/>
                                  </p:stCondLst>
                                  <p:childTnLst>
                                    <p:animMotion origin="layout" path="M 0.1559 -3.7037E-7 L 0.96007 -3.7037E-7 " pathEditMode="relative" rAng="0" ptsTypes="AA">
                                      <p:cBhvr>
                                        <p:cTn id="124" dur="20000" fill="hold"/>
                                        <p:tgtEl>
                                          <p:spTgt spid="799"/>
                                        </p:tgtEl>
                                        <p:attrNameLst>
                                          <p:attrName>ppt_x</p:attrName>
                                          <p:attrName>ppt_y</p:attrName>
                                        </p:attrNameLst>
                                      </p:cBhvr>
                                      <p:rCtr x="40208" y="0"/>
                                    </p:animMotion>
                                  </p:childTnLst>
                                </p:cTn>
                              </p:par>
                              <p:par>
                                <p:cTn id="125" presetID="0" presetClass="path" presetSubtype="0" fill="hold" grpId="0" nodeType="withEffect">
                                  <p:stCondLst>
                                    <p:cond delay="0"/>
                                  </p:stCondLst>
                                  <p:childTnLst>
                                    <p:animMotion origin="layout" path="M -0.27031 3.7037E-6 L 0.96007 3.7037E-6 " pathEditMode="relative" rAng="0" ptsTypes="AA">
                                      <p:cBhvr>
                                        <p:cTn id="126" dur="20000" fill="hold"/>
                                        <p:tgtEl>
                                          <p:spTgt spid="800"/>
                                        </p:tgtEl>
                                        <p:attrNameLst>
                                          <p:attrName>ppt_x</p:attrName>
                                          <p:attrName>ppt_y</p:attrName>
                                        </p:attrNameLst>
                                      </p:cBhvr>
                                      <p:rCtr x="61510" y="0"/>
                                    </p:animMotion>
                                  </p:childTnLst>
                                </p:cTn>
                              </p:par>
                              <p:par>
                                <p:cTn id="127" presetID="0" presetClass="path" presetSubtype="0" fill="hold" grpId="0" nodeType="withEffect">
                                  <p:stCondLst>
                                    <p:cond delay="0"/>
                                  </p:stCondLst>
                                  <p:childTnLst>
                                    <p:animMotion origin="layout" path="M -0.37396 3.33333E-6 L 0.96007 3.33333E-6 " pathEditMode="relative" rAng="0" ptsTypes="AA">
                                      <p:cBhvr>
                                        <p:cTn id="128" dur="20000" fill="hold"/>
                                        <p:tgtEl>
                                          <p:spTgt spid="802"/>
                                        </p:tgtEl>
                                        <p:attrNameLst>
                                          <p:attrName>ppt_x</p:attrName>
                                          <p:attrName>ppt_y</p:attrName>
                                        </p:attrNameLst>
                                      </p:cBhvr>
                                      <p:rCtr x="66701" y="0"/>
                                    </p:animMotion>
                                  </p:childTnLst>
                                </p:cTn>
                              </p:par>
                              <p:par>
                                <p:cTn id="129" presetID="0" presetClass="path" presetSubtype="0" fill="hold" grpId="0" nodeType="withEffect">
                                  <p:stCondLst>
                                    <p:cond delay="0"/>
                                  </p:stCondLst>
                                  <p:childTnLst>
                                    <p:animMotion origin="layout" path="M 0.04826 2.59259E-6 L 0.96007 2.59259E-6 " pathEditMode="relative" rAng="0" ptsTypes="AA">
                                      <p:cBhvr>
                                        <p:cTn id="130" dur="20000" fill="hold"/>
                                        <p:tgtEl>
                                          <p:spTgt spid="804"/>
                                        </p:tgtEl>
                                        <p:attrNameLst>
                                          <p:attrName>ppt_x</p:attrName>
                                          <p:attrName>ppt_y</p:attrName>
                                        </p:attrNameLst>
                                      </p:cBhvr>
                                      <p:rCtr x="45590" y="0"/>
                                    </p:animMotion>
                                  </p:childTnLst>
                                </p:cTn>
                              </p:par>
                              <p:par>
                                <p:cTn id="131" presetID="0" presetClass="path" presetSubtype="0" fill="hold" grpId="0" nodeType="withEffect">
                                  <p:stCondLst>
                                    <p:cond delay="0"/>
                                  </p:stCondLst>
                                  <p:childTnLst>
                                    <p:animMotion origin="layout" path="M 0.1559 -3.7037E-7 L 0.96007 -3.7037E-7 " pathEditMode="relative" rAng="0" ptsTypes="AA">
                                      <p:cBhvr>
                                        <p:cTn id="132" dur="20000" fill="hold"/>
                                        <p:tgtEl>
                                          <p:spTgt spid="807"/>
                                        </p:tgtEl>
                                        <p:attrNameLst>
                                          <p:attrName>ppt_x</p:attrName>
                                          <p:attrName>ppt_y</p:attrName>
                                        </p:attrNameLst>
                                      </p:cBhvr>
                                      <p:rCtr x="40208" y="0"/>
                                    </p:animMotion>
                                  </p:childTnLst>
                                </p:cTn>
                              </p:par>
                              <p:par>
                                <p:cTn id="133" presetID="0" presetClass="path" presetSubtype="0" fill="hold" grpId="0" nodeType="withEffect">
                                  <p:stCondLst>
                                    <p:cond delay="0"/>
                                  </p:stCondLst>
                                  <p:childTnLst>
                                    <p:animMotion origin="layout" path="M -0.27031 3.7037E-6 L 0.96007 3.7037E-6 " pathEditMode="relative" rAng="0" ptsTypes="AA">
                                      <p:cBhvr>
                                        <p:cTn id="134" dur="20000" fill="hold"/>
                                        <p:tgtEl>
                                          <p:spTgt spid="808"/>
                                        </p:tgtEl>
                                        <p:attrNameLst>
                                          <p:attrName>ppt_x</p:attrName>
                                          <p:attrName>ppt_y</p:attrName>
                                        </p:attrNameLst>
                                      </p:cBhvr>
                                      <p:rCtr x="61510" y="0"/>
                                    </p:animMotion>
                                  </p:childTnLst>
                                </p:cTn>
                              </p:par>
                              <p:par>
                                <p:cTn id="135" presetID="0" presetClass="path" presetSubtype="0" fill="hold" grpId="0" nodeType="withEffect">
                                  <p:stCondLst>
                                    <p:cond delay="0"/>
                                  </p:stCondLst>
                                  <p:childTnLst>
                                    <p:animMotion origin="layout" path="M -0.37396 3.33333E-6 L 0.96007 3.33333E-6 " pathEditMode="relative" rAng="0" ptsTypes="AA">
                                      <p:cBhvr>
                                        <p:cTn id="136" dur="20000" fill="hold"/>
                                        <p:tgtEl>
                                          <p:spTgt spid="810"/>
                                        </p:tgtEl>
                                        <p:attrNameLst>
                                          <p:attrName>ppt_x</p:attrName>
                                          <p:attrName>ppt_y</p:attrName>
                                        </p:attrNameLst>
                                      </p:cBhvr>
                                      <p:rCtr x="66701" y="0"/>
                                    </p:animMotion>
                                  </p:childTnLst>
                                </p:cTn>
                              </p:par>
                              <p:par>
                                <p:cTn id="137" presetID="0" presetClass="path" presetSubtype="0" fill="hold" grpId="0" nodeType="withEffect">
                                  <p:stCondLst>
                                    <p:cond delay="0"/>
                                  </p:stCondLst>
                                  <p:childTnLst>
                                    <p:animMotion origin="layout" path="M 0.04826 2.59259E-6 L 0.96007 2.59259E-6 " pathEditMode="relative" rAng="0" ptsTypes="AA">
                                      <p:cBhvr>
                                        <p:cTn id="138" dur="20000" fill="hold"/>
                                        <p:tgtEl>
                                          <p:spTgt spid="812"/>
                                        </p:tgtEl>
                                        <p:attrNameLst>
                                          <p:attrName>ppt_x</p:attrName>
                                          <p:attrName>ppt_y</p:attrName>
                                        </p:attrNameLst>
                                      </p:cBhvr>
                                      <p:rCtr x="45590" y="0"/>
                                    </p:animMotion>
                                  </p:childTnLst>
                                </p:cTn>
                              </p:par>
                              <p:par>
                                <p:cTn id="139" presetID="0" presetClass="path" presetSubtype="0" fill="hold" grpId="0" nodeType="withEffect">
                                  <p:stCondLst>
                                    <p:cond delay="0"/>
                                  </p:stCondLst>
                                  <p:childTnLst>
                                    <p:animMotion origin="layout" path="M -0.26615 -4.44444E-6 L 0.96007 -4.44444E-6 " pathEditMode="relative" rAng="0" ptsTypes="AA">
                                      <p:cBhvr>
                                        <p:cTn id="140" dur="20000" fill="hold"/>
                                        <p:tgtEl>
                                          <p:spTgt spid="814"/>
                                        </p:tgtEl>
                                        <p:attrNameLst>
                                          <p:attrName>ppt_x</p:attrName>
                                          <p:attrName>ppt_y</p:attrName>
                                        </p:attrNameLst>
                                      </p:cBhvr>
                                      <p:rCtr x="61302" y="0"/>
                                    </p:animMotion>
                                  </p:childTnLst>
                                </p:cTn>
                              </p:par>
                              <p:par>
                                <p:cTn id="141" presetID="0" presetClass="path" presetSubtype="0" fill="hold" grpId="0" nodeType="withEffect">
                                  <p:stCondLst>
                                    <p:cond delay="0"/>
                                  </p:stCondLst>
                                  <p:childTnLst>
                                    <p:animMotion origin="layout" path="M 0.1559 -3.7037E-7 L 0.96007 -3.7037E-7 " pathEditMode="relative" rAng="0" ptsTypes="AA">
                                      <p:cBhvr>
                                        <p:cTn id="142" dur="20000" fill="hold"/>
                                        <p:tgtEl>
                                          <p:spTgt spid="815"/>
                                        </p:tgtEl>
                                        <p:attrNameLst>
                                          <p:attrName>ppt_x</p:attrName>
                                          <p:attrName>ppt_y</p:attrName>
                                        </p:attrNameLst>
                                      </p:cBhvr>
                                      <p:rCtr x="40208" y="0"/>
                                    </p:animMotion>
                                  </p:childTnLst>
                                </p:cTn>
                              </p:par>
                              <p:par>
                                <p:cTn id="143" presetID="0" presetClass="path" presetSubtype="0" fill="hold" grpId="0" nodeType="withEffect">
                                  <p:stCondLst>
                                    <p:cond delay="0"/>
                                  </p:stCondLst>
                                  <p:childTnLst>
                                    <p:animMotion origin="layout" path="M -0.27031 3.7037E-6 L 0.96007 3.7037E-6 " pathEditMode="relative" rAng="0" ptsTypes="AA">
                                      <p:cBhvr>
                                        <p:cTn id="144" dur="20000" fill="hold"/>
                                        <p:tgtEl>
                                          <p:spTgt spid="816"/>
                                        </p:tgtEl>
                                        <p:attrNameLst>
                                          <p:attrName>ppt_x</p:attrName>
                                          <p:attrName>ppt_y</p:attrName>
                                        </p:attrNameLst>
                                      </p:cBhvr>
                                      <p:rCtr x="61510" y="0"/>
                                    </p:animMotion>
                                  </p:childTnLst>
                                </p:cTn>
                              </p:par>
                              <p:par>
                                <p:cTn id="145" presetID="0" presetClass="path" presetSubtype="0" fill="hold" grpId="0" nodeType="withEffect">
                                  <p:stCondLst>
                                    <p:cond delay="0"/>
                                  </p:stCondLst>
                                  <p:childTnLst>
                                    <p:animMotion origin="layout" path="M -0.04566 1.85185E-6 L 0.96007 1.85185E-6 " pathEditMode="relative" rAng="0" ptsTypes="AA">
                                      <p:cBhvr>
                                        <p:cTn id="146" dur="20000" fill="hold"/>
                                        <p:tgtEl>
                                          <p:spTgt spid="817"/>
                                        </p:tgtEl>
                                        <p:attrNameLst>
                                          <p:attrName>ppt_x</p:attrName>
                                          <p:attrName>ppt_y</p:attrName>
                                        </p:attrNameLst>
                                      </p:cBhvr>
                                      <p:rCtr x="50278" y="0"/>
                                    </p:animMotion>
                                  </p:childTnLst>
                                </p:cTn>
                              </p:par>
                              <p:par>
                                <p:cTn id="147" presetID="0" presetClass="path" presetSubtype="0" fill="hold" grpId="0" nodeType="withEffect">
                                  <p:stCondLst>
                                    <p:cond delay="0"/>
                                  </p:stCondLst>
                                  <p:childTnLst>
                                    <p:animMotion origin="layout" path="M -0.37396 3.33333E-6 L 0.96007 3.33333E-6 " pathEditMode="relative" rAng="0" ptsTypes="AA">
                                      <p:cBhvr>
                                        <p:cTn id="148" dur="20000" fill="hold"/>
                                        <p:tgtEl>
                                          <p:spTgt spid="818"/>
                                        </p:tgtEl>
                                        <p:attrNameLst>
                                          <p:attrName>ppt_x</p:attrName>
                                          <p:attrName>ppt_y</p:attrName>
                                        </p:attrNameLst>
                                      </p:cBhvr>
                                      <p:rCtr x="66701" y="0"/>
                                    </p:animMotion>
                                  </p:childTnLst>
                                </p:cTn>
                              </p:par>
                              <p:par>
                                <p:cTn id="149" presetID="0" presetClass="path" presetSubtype="0" fill="hold" grpId="0" nodeType="withEffect">
                                  <p:stCondLst>
                                    <p:cond delay="0"/>
                                  </p:stCondLst>
                                  <p:childTnLst>
                                    <p:animMotion origin="layout" path="M 0.04826 2.59259E-6 L 0.96007 2.59259E-6 " pathEditMode="relative" rAng="0" ptsTypes="AA">
                                      <p:cBhvr>
                                        <p:cTn id="150" dur="20000" fill="hold"/>
                                        <p:tgtEl>
                                          <p:spTgt spid="820"/>
                                        </p:tgtEl>
                                        <p:attrNameLst>
                                          <p:attrName>ppt_x</p:attrName>
                                          <p:attrName>ppt_y</p:attrName>
                                        </p:attrNameLst>
                                      </p:cBhvr>
                                      <p:rCtr x="45590" y="0"/>
                                    </p:animMotion>
                                  </p:childTnLst>
                                </p:cTn>
                              </p:par>
                              <p:par>
                                <p:cTn id="151" presetID="0" presetClass="path" presetSubtype="0" fill="hold" grpId="0" nodeType="withEffect">
                                  <p:stCondLst>
                                    <p:cond delay="0"/>
                                  </p:stCondLst>
                                  <p:childTnLst>
                                    <p:animMotion origin="layout" path="M 0.1559 -3.7037E-7 L 0.96007 -3.7037E-7 " pathEditMode="relative" rAng="0" ptsTypes="AA">
                                      <p:cBhvr>
                                        <p:cTn id="152" dur="20000" fill="hold"/>
                                        <p:tgtEl>
                                          <p:spTgt spid="823"/>
                                        </p:tgtEl>
                                        <p:attrNameLst>
                                          <p:attrName>ppt_x</p:attrName>
                                          <p:attrName>ppt_y</p:attrName>
                                        </p:attrNameLst>
                                      </p:cBhvr>
                                      <p:rCtr x="40208" y="0"/>
                                    </p:animMotion>
                                  </p:childTnLst>
                                </p:cTn>
                              </p:par>
                              <p:par>
                                <p:cTn id="153" presetID="0" presetClass="path" presetSubtype="0" fill="hold" grpId="0" nodeType="withEffect">
                                  <p:stCondLst>
                                    <p:cond delay="0"/>
                                  </p:stCondLst>
                                  <p:childTnLst>
                                    <p:animMotion origin="layout" path="M -0.27031 3.7037E-6 L 0.96007 3.7037E-6 " pathEditMode="relative" rAng="0" ptsTypes="AA">
                                      <p:cBhvr>
                                        <p:cTn id="154" dur="20000" fill="hold"/>
                                        <p:tgtEl>
                                          <p:spTgt spid="824"/>
                                        </p:tgtEl>
                                        <p:attrNameLst>
                                          <p:attrName>ppt_x</p:attrName>
                                          <p:attrName>ppt_y</p:attrName>
                                        </p:attrNameLst>
                                      </p:cBhvr>
                                      <p:rCtr x="61510" y="0"/>
                                    </p:animMotion>
                                  </p:childTnLst>
                                </p:cTn>
                              </p:par>
                              <p:par>
                                <p:cTn id="155" presetID="0" presetClass="path" presetSubtype="0" fill="hold" grpId="0" nodeType="withEffect">
                                  <p:stCondLst>
                                    <p:cond delay="0"/>
                                  </p:stCondLst>
                                  <p:childTnLst>
                                    <p:animMotion origin="layout" path="M -0.37396 3.33333E-6 L 0.96007 3.33333E-6 " pathEditMode="relative" rAng="0" ptsTypes="AA">
                                      <p:cBhvr>
                                        <p:cTn id="156" dur="20000" fill="hold"/>
                                        <p:tgtEl>
                                          <p:spTgt spid="826"/>
                                        </p:tgtEl>
                                        <p:attrNameLst>
                                          <p:attrName>ppt_x</p:attrName>
                                          <p:attrName>ppt_y</p:attrName>
                                        </p:attrNameLst>
                                      </p:cBhvr>
                                      <p:rCtr x="66701" y="0"/>
                                    </p:animMotion>
                                  </p:childTnLst>
                                </p:cTn>
                              </p:par>
                              <p:par>
                                <p:cTn id="157" presetID="0" presetClass="path" presetSubtype="0" fill="hold" grpId="0" nodeType="withEffect">
                                  <p:stCondLst>
                                    <p:cond delay="0"/>
                                  </p:stCondLst>
                                  <p:childTnLst>
                                    <p:animMotion origin="layout" path="M 0.04826 2.59259E-6 L 0.96007 2.59259E-6 " pathEditMode="relative" rAng="0" ptsTypes="AA">
                                      <p:cBhvr>
                                        <p:cTn id="158" dur="20000" fill="hold"/>
                                        <p:tgtEl>
                                          <p:spTgt spid="828"/>
                                        </p:tgtEl>
                                        <p:attrNameLst>
                                          <p:attrName>ppt_x</p:attrName>
                                          <p:attrName>ppt_y</p:attrName>
                                        </p:attrNameLst>
                                      </p:cBhvr>
                                      <p:rCtr x="45590" y="0"/>
                                    </p:animMotion>
                                  </p:childTnLst>
                                </p:cTn>
                              </p:par>
                              <p:par>
                                <p:cTn id="159" presetID="0" presetClass="path" presetSubtype="0" fill="hold" grpId="0" nodeType="withEffect">
                                  <p:stCondLst>
                                    <p:cond delay="0"/>
                                  </p:stCondLst>
                                  <p:childTnLst>
                                    <p:animMotion origin="layout" path="M 0.04826 2.59259E-6 L 0.96007 2.59259E-6 " pathEditMode="relative" rAng="0" ptsTypes="AA">
                                      <p:cBhvr>
                                        <p:cTn id="160" dur="20000" fill="hold"/>
                                        <p:tgtEl>
                                          <p:spTgt spid="1028"/>
                                        </p:tgtEl>
                                        <p:attrNameLst>
                                          <p:attrName>ppt_x</p:attrName>
                                          <p:attrName>ppt_y</p:attrName>
                                        </p:attrNameLst>
                                      </p:cBhvr>
                                      <p:rCtr x="45590" y="0"/>
                                    </p:animMotion>
                                  </p:childTnLst>
                                </p:cTn>
                              </p:par>
                              <p:par>
                                <p:cTn id="161" presetID="0" presetClass="path" presetSubtype="0" fill="hold" grpId="0" nodeType="withEffect">
                                  <p:stCondLst>
                                    <p:cond delay="0"/>
                                  </p:stCondLst>
                                  <p:childTnLst>
                                    <p:animMotion origin="layout" path="M 0.04826 2.59259E-6 L 0.96007 2.59259E-6 " pathEditMode="relative" rAng="0" ptsTypes="AA">
                                      <p:cBhvr>
                                        <p:cTn id="162" dur="20000" fill="hold"/>
                                        <p:tgtEl>
                                          <p:spTgt spid="1036"/>
                                        </p:tgtEl>
                                        <p:attrNameLst>
                                          <p:attrName>ppt_x</p:attrName>
                                          <p:attrName>ppt_y</p:attrName>
                                        </p:attrNameLst>
                                      </p:cBhvr>
                                      <p:rCtr x="45590" y="0"/>
                                    </p:animMotion>
                                  </p:childTnLst>
                                </p:cTn>
                              </p:par>
                              <p:par>
                                <p:cTn id="163" presetID="0" presetClass="path" presetSubtype="0" fill="hold" grpId="0" nodeType="withEffect">
                                  <p:stCondLst>
                                    <p:cond delay="0"/>
                                  </p:stCondLst>
                                  <p:childTnLst>
                                    <p:animMotion origin="layout" path="M 0.1559 -3.7037E-7 L 0.96007 -3.7037E-7 " pathEditMode="relative" rAng="0" ptsTypes="AA">
                                      <p:cBhvr>
                                        <p:cTn id="164" dur="20000" fill="hold"/>
                                        <p:tgtEl>
                                          <p:spTgt spid="1039"/>
                                        </p:tgtEl>
                                        <p:attrNameLst>
                                          <p:attrName>ppt_x</p:attrName>
                                          <p:attrName>ppt_y</p:attrName>
                                        </p:attrNameLst>
                                      </p:cBhvr>
                                      <p:rCtr x="40208" y="0"/>
                                    </p:animMotion>
                                  </p:childTnLst>
                                </p:cTn>
                              </p:par>
                              <p:par>
                                <p:cTn id="165" presetID="0" presetClass="path" presetSubtype="0" fill="hold" grpId="0" nodeType="withEffect">
                                  <p:stCondLst>
                                    <p:cond delay="0"/>
                                  </p:stCondLst>
                                  <p:childTnLst>
                                    <p:animMotion origin="layout" path="M -0.27031 3.7037E-6 L 0.96007 3.7037E-6 " pathEditMode="relative" rAng="0" ptsTypes="AA">
                                      <p:cBhvr>
                                        <p:cTn id="166" dur="20000" fill="hold"/>
                                        <p:tgtEl>
                                          <p:spTgt spid="1040"/>
                                        </p:tgtEl>
                                        <p:attrNameLst>
                                          <p:attrName>ppt_x</p:attrName>
                                          <p:attrName>ppt_y</p:attrName>
                                        </p:attrNameLst>
                                      </p:cBhvr>
                                      <p:rCtr x="61510" y="0"/>
                                    </p:animMotion>
                                  </p:childTnLst>
                                </p:cTn>
                              </p:par>
                              <p:par>
                                <p:cTn id="167" presetID="0" presetClass="path" presetSubtype="0" fill="hold" grpId="0" nodeType="withEffect">
                                  <p:stCondLst>
                                    <p:cond delay="0"/>
                                  </p:stCondLst>
                                  <p:childTnLst>
                                    <p:animMotion origin="layout" path="M 0.04826 2.59259E-6 L 0.96007 2.59259E-6 " pathEditMode="relative" rAng="0" ptsTypes="AA">
                                      <p:cBhvr>
                                        <p:cTn id="168" dur="20000" fill="hold"/>
                                        <p:tgtEl>
                                          <p:spTgt spid="1044"/>
                                        </p:tgtEl>
                                        <p:attrNameLst>
                                          <p:attrName>ppt_x</p:attrName>
                                          <p:attrName>ppt_y</p:attrName>
                                        </p:attrNameLst>
                                      </p:cBhvr>
                                      <p:rCtr x="45590" y="0"/>
                                    </p:animMotion>
                                  </p:childTnLst>
                                </p:cTn>
                              </p:par>
                              <p:par>
                                <p:cTn id="169" presetID="0" presetClass="path" presetSubtype="0" fill="hold" grpId="0" nodeType="withEffect">
                                  <p:stCondLst>
                                    <p:cond delay="0"/>
                                  </p:stCondLst>
                                  <p:childTnLst>
                                    <p:animMotion origin="layout" path="M 0.04826 2.59259E-6 L 0.96007 2.59259E-6 " pathEditMode="relative" rAng="0" ptsTypes="AA">
                                      <p:cBhvr>
                                        <p:cTn id="170" dur="20000" fill="hold"/>
                                        <p:tgtEl>
                                          <p:spTgt spid="1052"/>
                                        </p:tgtEl>
                                        <p:attrNameLst>
                                          <p:attrName>ppt_x</p:attrName>
                                          <p:attrName>ppt_y</p:attrName>
                                        </p:attrNameLst>
                                      </p:cBhvr>
                                      <p:rCtr x="45590" y="0"/>
                                    </p:animMotion>
                                  </p:childTnLst>
                                </p:cTn>
                              </p:par>
                              <p:par>
                                <p:cTn id="171" presetID="0" presetClass="path" presetSubtype="0" fill="hold" grpId="0" nodeType="withEffect">
                                  <p:stCondLst>
                                    <p:cond delay="0"/>
                                  </p:stCondLst>
                                  <p:childTnLst>
                                    <p:animMotion origin="layout" path="M 0.08437 1.85185E-6 L 0.96007 1.85185E-6 " pathEditMode="relative" rAng="0" ptsTypes="AA">
                                      <p:cBhvr>
                                        <p:cTn id="172" dur="20000" fill="hold"/>
                                        <p:tgtEl>
                                          <p:spTgt spid="1059"/>
                                        </p:tgtEl>
                                        <p:attrNameLst>
                                          <p:attrName>ppt_x</p:attrName>
                                          <p:attrName>ppt_y</p:attrName>
                                        </p:attrNameLst>
                                      </p:cBhvr>
                                      <p:rCtr x="43785" y="0"/>
                                    </p:animMotion>
                                  </p:childTnLst>
                                </p:cTn>
                              </p:par>
                              <p:par>
                                <p:cTn id="173" presetID="0" presetClass="path" presetSubtype="0" fill="hold" grpId="0" nodeType="withEffect">
                                  <p:stCondLst>
                                    <p:cond delay="0"/>
                                  </p:stCondLst>
                                  <p:childTnLst>
                                    <p:animMotion origin="layout" path="M 0.08437 1.85185E-6 L 0.96007 1.85185E-6 " pathEditMode="relative" rAng="0" ptsTypes="AA">
                                      <p:cBhvr>
                                        <p:cTn id="174" dur="20000" fill="hold"/>
                                        <p:tgtEl>
                                          <p:spTgt spid="1067"/>
                                        </p:tgtEl>
                                        <p:attrNameLst>
                                          <p:attrName>ppt_x</p:attrName>
                                          <p:attrName>ppt_y</p:attrName>
                                        </p:attrNameLst>
                                      </p:cBhvr>
                                      <p:rCtr x="43785" y="0"/>
                                    </p:animMotion>
                                  </p:childTnLst>
                                </p:cTn>
                              </p:par>
                              <p:par>
                                <p:cTn id="175" presetID="0" presetClass="path" presetSubtype="0" fill="hold" grpId="0" nodeType="withEffect">
                                  <p:stCondLst>
                                    <p:cond delay="0"/>
                                  </p:stCondLst>
                                  <p:childTnLst>
                                    <p:animMotion origin="layout" path="M 0.04826 2.59259E-6 L 0.96007 2.59259E-6 " pathEditMode="relative" rAng="0" ptsTypes="AA">
                                      <p:cBhvr>
                                        <p:cTn id="176" dur="20000" fill="hold"/>
                                        <p:tgtEl>
                                          <p:spTgt spid="1076"/>
                                        </p:tgtEl>
                                        <p:attrNameLst>
                                          <p:attrName>ppt_x</p:attrName>
                                          <p:attrName>ppt_y</p:attrName>
                                        </p:attrNameLst>
                                      </p:cBhvr>
                                      <p:rCtr x="45590" y="0"/>
                                    </p:animMotion>
                                  </p:childTnLst>
                                </p:cTn>
                              </p:par>
                              <p:par>
                                <p:cTn id="177" presetID="0" presetClass="path" presetSubtype="0" fill="hold" grpId="0" nodeType="withEffect">
                                  <p:stCondLst>
                                    <p:cond delay="0"/>
                                  </p:stCondLst>
                                  <p:childTnLst>
                                    <p:animMotion origin="layout" path="M 0.08437 1.85185E-6 L 0.96007 1.85185E-6 " pathEditMode="relative" rAng="0" ptsTypes="AA">
                                      <p:cBhvr>
                                        <p:cTn id="178" dur="20000" fill="hold"/>
                                        <p:tgtEl>
                                          <p:spTgt spid="1083"/>
                                        </p:tgtEl>
                                        <p:attrNameLst>
                                          <p:attrName>ppt_x</p:attrName>
                                          <p:attrName>ppt_y</p:attrName>
                                        </p:attrNameLst>
                                      </p:cBhvr>
                                      <p:rCtr x="43785" y="0"/>
                                    </p:animMotion>
                                  </p:childTnLst>
                                </p:cTn>
                              </p:par>
                              <p:par>
                                <p:cTn id="179" presetID="0" presetClass="path" presetSubtype="0" fill="hold" grpId="0" nodeType="withEffect">
                                  <p:stCondLst>
                                    <p:cond delay="0"/>
                                  </p:stCondLst>
                                  <p:childTnLst>
                                    <p:animMotion origin="layout" path="M 0.1559 -3.7037E-7 L 0.96007 -3.7037E-7 " pathEditMode="relative" rAng="0" ptsTypes="AA">
                                      <p:cBhvr>
                                        <p:cTn id="180" dur="20000" fill="hold"/>
                                        <p:tgtEl>
                                          <p:spTgt spid="1087"/>
                                        </p:tgtEl>
                                        <p:attrNameLst>
                                          <p:attrName>ppt_x</p:attrName>
                                          <p:attrName>ppt_y</p:attrName>
                                        </p:attrNameLst>
                                      </p:cBhvr>
                                      <p:rCtr x="40208" y="0"/>
                                    </p:animMotion>
                                  </p:childTnLst>
                                </p:cTn>
                              </p:par>
                              <p:par>
                                <p:cTn id="181" presetID="0" presetClass="path" presetSubtype="0" fill="hold" grpId="0" nodeType="withEffect">
                                  <p:stCondLst>
                                    <p:cond delay="0"/>
                                  </p:stCondLst>
                                  <p:childTnLst>
                                    <p:animMotion origin="layout" path="M -0.27031 3.7037E-6 L 0.96007 3.7037E-6 " pathEditMode="relative" rAng="0" ptsTypes="AA">
                                      <p:cBhvr>
                                        <p:cTn id="182" dur="20000" fill="hold"/>
                                        <p:tgtEl>
                                          <p:spTgt spid="1088"/>
                                        </p:tgtEl>
                                        <p:attrNameLst>
                                          <p:attrName>ppt_x</p:attrName>
                                          <p:attrName>ppt_y</p:attrName>
                                        </p:attrNameLst>
                                      </p:cBhvr>
                                      <p:rCtr x="61510" y="0"/>
                                    </p:animMotion>
                                  </p:childTnLst>
                                </p:cTn>
                              </p:par>
                              <p:par>
                                <p:cTn id="183" presetID="0" presetClass="path" presetSubtype="0" fill="hold" grpId="0" nodeType="withEffect">
                                  <p:stCondLst>
                                    <p:cond delay="0"/>
                                  </p:stCondLst>
                                  <p:childTnLst>
                                    <p:animMotion origin="layout" path="M -0.37396 3.33333E-6 L 0.96007 3.33333E-6 " pathEditMode="relative" rAng="0" ptsTypes="AA">
                                      <p:cBhvr>
                                        <p:cTn id="184" dur="20000" fill="hold"/>
                                        <p:tgtEl>
                                          <p:spTgt spid="1090"/>
                                        </p:tgtEl>
                                        <p:attrNameLst>
                                          <p:attrName>ppt_x</p:attrName>
                                          <p:attrName>ppt_y</p:attrName>
                                        </p:attrNameLst>
                                      </p:cBhvr>
                                      <p:rCtr x="66701" y="0"/>
                                    </p:animMotion>
                                  </p:childTnLst>
                                </p:cTn>
                              </p:par>
                              <p:par>
                                <p:cTn id="185" presetID="0" presetClass="path" presetSubtype="0" fill="hold" grpId="0" nodeType="withEffect">
                                  <p:stCondLst>
                                    <p:cond delay="0"/>
                                  </p:stCondLst>
                                  <p:childTnLst>
                                    <p:animMotion origin="layout" path="M 0.04826 2.59259E-6 L 0.96007 2.59259E-6 " pathEditMode="relative" rAng="0" ptsTypes="AA">
                                      <p:cBhvr>
                                        <p:cTn id="186" dur="20000" fill="hold"/>
                                        <p:tgtEl>
                                          <p:spTgt spid="1092"/>
                                        </p:tgtEl>
                                        <p:attrNameLst>
                                          <p:attrName>ppt_x</p:attrName>
                                          <p:attrName>ppt_y</p:attrName>
                                        </p:attrNameLst>
                                      </p:cBhvr>
                                      <p:rCtr x="45590" y="0"/>
                                    </p:animMotion>
                                  </p:childTnLst>
                                </p:cTn>
                              </p:par>
                              <p:par>
                                <p:cTn id="187" presetID="0" presetClass="path" presetSubtype="0" fill="hold" grpId="0" nodeType="withEffect">
                                  <p:stCondLst>
                                    <p:cond delay="0"/>
                                  </p:stCondLst>
                                  <p:childTnLst>
                                    <p:animMotion origin="layout" path="M 0.1559 -3.7037E-7 L 0.96007 -3.7037E-7 " pathEditMode="relative" rAng="0" ptsTypes="AA">
                                      <p:cBhvr>
                                        <p:cTn id="188" dur="20000" fill="hold"/>
                                        <p:tgtEl>
                                          <p:spTgt spid="1095"/>
                                        </p:tgtEl>
                                        <p:attrNameLst>
                                          <p:attrName>ppt_x</p:attrName>
                                          <p:attrName>ppt_y</p:attrName>
                                        </p:attrNameLst>
                                      </p:cBhvr>
                                      <p:rCtr x="40208" y="0"/>
                                    </p:animMotion>
                                  </p:childTnLst>
                                </p:cTn>
                              </p:par>
                              <p:par>
                                <p:cTn id="189" presetID="0" presetClass="path" presetSubtype="0" fill="hold" grpId="0" nodeType="withEffect">
                                  <p:stCondLst>
                                    <p:cond delay="0"/>
                                  </p:stCondLst>
                                  <p:childTnLst>
                                    <p:animMotion origin="layout" path="M -0.27031 3.7037E-6 L 0.96007 3.7037E-6 " pathEditMode="relative" rAng="0" ptsTypes="AA">
                                      <p:cBhvr>
                                        <p:cTn id="190" dur="20000" fill="hold"/>
                                        <p:tgtEl>
                                          <p:spTgt spid="1096"/>
                                        </p:tgtEl>
                                        <p:attrNameLst>
                                          <p:attrName>ppt_x</p:attrName>
                                          <p:attrName>ppt_y</p:attrName>
                                        </p:attrNameLst>
                                      </p:cBhvr>
                                      <p:rCtr x="61510" y="0"/>
                                    </p:animMotion>
                                  </p:childTnLst>
                                </p:cTn>
                              </p:par>
                              <p:par>
                                <p:cTn id="191" presetID="0" presetClass="path" presetSubtype="0" fill="hold" grpId="0" nodeType="withEffect">
                                  <p:stCondLst>
                                    <p:cond delay="0"/>
                                  </p:stCondLst>
                                  <p:childTnLst>
                                    <p:animMotion origin="layout" path="M -0.37396 3.33333E-6 L 0.96007 3.33333E-6 " pathEditMode="relative" rAng="0" ptsTypes="AA">
                                      <p:cBhvr>
                                        <p:cTn id="192" dur="20000" fill="hold"/>
                                        <p:tgtEl>
                                          <p:spTgt spid="1098"/>
                                        </p:tgtEl>
                                        <p:attrNameLst>
                                          <p:attrName>ppt_x</p:attrName>
                                          <p:attrName>ppt_y</p:attrName>
                                        </p:attrNameLst>
                                      </p:cBhvr>
                                      <p:rCtr x="66701" y="0"/>
                                    </p:animMotion>
                                  </p:childTnLst>
                                </p:cTn>
                              </p:par>
                              <p:par>
                                <p:cTn id="193" presetID="0" presetClass="path" presetSubtype="0" fill="hold" grpId="0" nodeType="withEffect">
                                  <p:stCondLst>
                                    <p:cond delay="0"/>
                                  </p:stCondLst>
                                  <p:childTnLst>
                                    <p:animMotion origin="layout" path="M 0.04826 2.59259E-6 L 0.96007 2.59259E-6 " pathEditMode="relative" rAng="0" ptsTypes="AA">
                                      <p:cBhvr>
                                        <p:cTn id="194" dur="20000" fill="hold"/>
                                        <p:tgtEl>
                                          <p:spTgt spid="1100"/>
                                        </p:tgtEl>
                                        <p:attrNameLst>
                                          <p:attrName>ppt_x</p:attrName>
                                          <p:attrName>ppt_y</p:attrName>
                                        </p:attrNameLst>
                                      </p:cBhvr>
                                      <p:rCtr x="45590" y="0"/>
                                    </p:animMotion>
                                  </p:childTnLst>
                                </p:cTn>
                              </p:par>
                              <p:par>
                                <p:cTn id="195" presetID="0" presetClass="path" presetSubtype="0" fill="hold" grpId="0" nodeType="withEffect">
                                  <p:stCondLst>
                                    <p:cond delay="0"/>
                                  </p:stCondLst>
                                  <p:childTnLst>
                                    <p:animMotion origin="layout" path="M -0.26615 -4.44444E-6 L 0.96007 -4.44444E-6 " pathEditMode="relative" rAng="0" ptsTypes="AA">
                                      <p:cBhvr>
                                        <p:cTn id="196" dur="20000" fill="hold"/>
                                        <p:tgtEl>
                                          <p:spTgt spid="1102"/>
                                        </p:tgtEl>
                                        <p:attrNameLst>
                                          <p:attrName>ppt_x</p:attrName>
                                          <p:attrName>ppt_y</p:attrName>
                                        </p:attrNameLst>
                                      </p:cBhvr>
                                      <p:rCtr x="61302" y="0"/>
                                    </p:animMotion>
                                  </p:childTnLst>
                                </p:cTn>
                              </p:par>
                              <p:par>
                                <p:cTn id="197" presetID="0" presetClass="path" presetSubtype="0" fill="hold" grpId="0" nodeType="withEffect">
                                  <p:stCondLst>
                                    <p:cond delay="0"/>
                                  </p:stCondLst>
                                  <p:childTnLst>
                                    <p:animMotion origin="layout" path="M 0.1559 -3.7037E-7 L 0.96007 -3.7037E-7 " pathEditMode="relative" rAng="0" ptsTypes="AA">
                                      <p:cBhvr>
                                        <p:cTn id="198" dur="20000" fill="hold"/>
                                        <p:tgtEl>
                                          <p:spTgt spid="1103"/>
                                        </p:tgtEl>
                                        <p:attrNameLst>
                                          <p:attrName>ppt_x</p:attrName>
                                          <p:attrName>ppt_y</p:attrName>
                                        </p:attrNameLst>
                                      </p:cBhvr>
                                      <p:rCtr x="40208" y="0"/>
                                    </p:animMotion>
                                  </p:childTnLst>
                                </p:cTn>
                              </p:par>
                              <p:par>
                                <p:cTn id="199" presetID="0" presetClass="path" presetSubtype="0" fill="hold" grpId="0" nodeType="withEffect">
                                  <p:stCondLst>
                                    <p:cond delay="0"/>
                                  </p:stCondLst>
                                  <p:childTnLst>
                                    <p:animMotion origin="layout" path="M -0.27031 3.7037E-6 L 0.96007 3.7037E-6 " pathEditMode="relative" rAng="0" ptsTypes="AA">
                                      <p:cBhvr>
                                        <p:cTn id="200" dur="20000" fill="hold"/>
                                        <p:tgtEl>
                                          <p:spTgt spid="1104"/>
                                        </p:tgtEl>
                                        <p:attrNameLst>
                                          <p:attrName>ppt_x</p:attrName>
                                          <p:attrName>ppt_y</p:attrName>
                                        </p:attrNameLst>
                                      </p:cBhvr>
                                      <p:rCtr x="61510" y="0"/>
                                    </p:animMotion>
                                  </p:childTnLst>
                                </p:cTn>
                              </p:par>
                              <p:par>
                                <p:cTn id="201" presetID="0" presetClass="path" presetSubtype="0" fill="hold" grpId="0" nodeType="withEffect">
                                  <p:stCondLst>
                                    <p:cond delay="0"/>
                                  </p:stCondLst>
                                  <p:childTnLst>
                                    <p:animMotion origin="layout" path="M -0.04566 1.85185E-6 L 0.96007 1.85185E-6 " pathEditMode="relative" rAng="0" ptsTypes="AA">
                                      <p:cBhvr>
                                        <p:cTn id="202" dur="20000" fill="hold"/>
                                        <p:tgtEl>
                                          <p:spTgt spid="1105"/>
                                        </p:tgtEl>
                                        <p:attrNameLst>
                                          <p:attrName>ppt_x</p:attrName>
                                          <p:attrName>ppt_y</p:attrName>
                                        </p:attrNameLst>
                                      </p:cBhvr>
                                      <p:rCtr x="50278" y="0"/>
                                    </p:animMotion>
                                  </p:childTnLst>
                                </p:cTn>
                              </p:par>
                              <p:par>
                                <p:cTn id="203" presetID="0" presetClass="path" presetSubtype="0" fill="hold" grpId="0" nodeType="withEffect">
                                  <p:stCondLst>
                                    <p:cond delay="0"/>
                                  </p:stCondLst>
                                  <p:childTnLst>
                                    <p:animMotion origin="layout" path="M -0.37396 3.33333E-6 L 0.96007 3.33333E-6 " pathEditMode="relative" rAng="0" ptsTypes="AA">
                                      <p:cBhvr>
                                        <p:cTn id="204" dur="20000" fill="hold"/>
                                        <p:tgtEl>
                                          <p:spTgt spid="1106"/>
                                        </p:tgtEl>
                                        <p:attrNameLst>
                                          <p:attrName>ppt_x</p:attrName>
                                          <p:attrName>ppt_y</p:attrName>
                                        </p:attrNameLst>
                                      </p:cBhvr>
                                      <p:rCtr x="66701" y="0"/>
                                    </p:animMotion>
                                  </p:childTnLst>
                                </p:cTn>
                              </p:par>
                              <p:par>
                                <p:cTn id="205" presetID="0" presetClass="path" presetSubtype="0" fill="hold" grpId="0" nodeType="withEffect">
                                  <p:stCondLst>
                                    <p:cond delay="0"/>
                                  </p:stCondLst>
                                  <p:childTnLst>
                                    <p:animMotion origin="layout" path="M 0.04826 2.59259E-6 L 0.96007 2.59259E-6 " pathEditMode="relative" rAng="0" ptsTypes="AA">
                                      <p:cBhvr>
                                        <p:cTn id="206" dur="20000" fill="hold"/>
                                        <p:tgtEl>
                                          <p:spTgt spid="1108"/>
                                        </p:tgtEl>
                                        <p:attrNameLst>
                                          <p:attrName>ppt_x</p:attrName>
                                          <p:attrName>ppt_y</p:attrName>
                                        </p:attrNameLst>
                                      </p:cBhvr>
                                      <p:rCtr x="45590" y="0"/>
                                    </p:animMotion>
                                  </p:childTnLst>
                                </p:cTn>
                              </p:par>
                              <p:par>
                                <p:cTn id="207" presetID="0" presetClass="path" presetSubtype="0" fill="hold" grpId="0" nodeType="withEffect">
                                  <p:stCondLst>
                                    <p:cond delay="0"/>
                                  </p:stCondLst>
                                  <p:childTnLst>
                                    <p:animMotion origin="layout" path="M 0.1559 -3.7037E-7 L 0.96007 -3.7037E-7 " pathEditMode="relative" rAng="0" ptsTypes="AA">
                                      <p:cBhvr>
                                        <p:cTn id="208" dur="20000" fill="hold"/>
                                        <p:tgtEl>
                                          <p:spTgt spid="1111"/>
                                        </p:tgtEl>
                                        <p:attrNameLst>
                                          <p:attrName>ppt_x</p:attrName>
                                          <p:attrName>ppt_y</p:attrName>
                                        </p:attrNameLst>
                                      </p:cBhvr>
                                      <p:rCtr x="40208" y="0"/>
                                    </p:animMotion>
                                  </p:childTnLst>
                                </p:cTn>
                              </p:par>
                              <p:par>
                                <p:cTn id="209" presetID="0" presetClass="path" presetSubtype="0" fill="hold" grpId="0" nodeType="withEffect">
                                  <p:stCondLst>
                                    <p:cond delay="0"/>
                                  </p:stCondLst>
                                  <p:childTnLst>
                                    <p:animMotion origin="layout" path="M -0.27031 3.7037E-6 L 0.96007 3.7037E-6 " pathEditMode="relative" rAng="0" ptsTypes="AA">
                                      <p:cBhvr>
                                        <p:cTn id="210" dur="20000" fill="hold"/>
                                        <p:tgtEl>
                                          <p:spTgt spid="1112"/>
                                        </p:tgtEl>
                                        <p:attrNameLst>
                                          <p:attrName>ppt_x</p:attrName>
                                          <p:attrName>ppt_y</p:attrName>
                                        </p:attrNameLst>
                                      </p:cBhvr>
                                      <p:rCtr x="61510" y="0"/>
                                    </p:animMotion>
                                  </p:childTnLst>
                                </p:cTn>
                              </p:par>
                              <p:par>
                                <p:cTn id="211" presetID="0" presetClass="path" presetSubtype="0" fill="hold" grpId="0" nodeType="withEffect">
                                  <p:stCondLst>
                                    <p:cond delay="0"/>
                                  </p:stCondLst>
                                  <p:childTnLst>
                                    <p:animMotion origin="layout" path="M -0.37396 3.33333E-6 L 0.96007 3.33333E-6 " pathEditMode="relative" rAng="0" ptsTypes="AA">
                                      <p:cBhvr>
                                        <p:cTn id="212" dur="20000" fill="hold"/>
                                        <p:tgtEl>
                                          <p:spTgt spid="1114"/>
                                        </p:tgtEl>
                                        <p:attrNameLst>
                                          <p:attrName>ppt_x</p:attrName>
                                          <p:attrName>ppt_y</p:attrName>
                                        </p:attrNameLst>
                                      </p:cBhvr>
                                      <p:rCtr x="66701" y="0"/>
                                    </p:animMotion>
                                  </p:childTnLst>
                                </p:cTn>
                              </p:par>
                              <p:par>
                                <p:cTn id="213" presetID="0" presetClass="path" presetSubtype="0" fill="hold" grpId="0" nodeType="withEffect">
                                  <p:stCondLst>
                                    <p:cond delay="0"/>
                                  </p:stCondLst>
                                  <p:childTnLst>
                                    <p:animMotion origin="layout" path="M 0.04826 2.59259E-6 L 0.96007 2.59259E-6 " pathEditMode="relative" rAng="0" ptsTypes="AA">
                                      <p:cBhvr>
                                        <p:cTn id="214" dur="20000" fill="hold"/>
                                        <p:tgtEl>
                                          <p:spTgt spid="1116"/>
                                        </p:tgtEl>
                                        <p:attrNameLst>
                                          <p:attrName>ppt_x</p:attrName>
                                          <p:attrName>ppt_y</p:attrName>
                                        </p:attrNameLst>
                                      </p:cBhvr>
                                      <p:rCtr x="45590" y="0"/>
                                    </p:animMotion>
                                  </p:childTnLst>
                                </p:cTn>
                              </p:par>
                              <p:par>
                                <p:cTn id="215" presetID="35" presetClass="path" presetSubtype="0" fill="hold" nodeType="withEffect">
                                  <p:stCondLst>
                                    <p:cond delay="0"/>
                                  </p:stCondLst>
                                  <p:childTnLst>
                                    <p:animMotion origin="layout" path="M 0 0  L -0.25 0  E" pathEditMode="relative" ptsTypes="">
                                      <p:cBhvr>
                                        <p:cTn id="216" dur="200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22" grpId="0" animBg="1"/>
      <p:bldP spid="131" grpId="0" animBg="1"/>
      <p:bldP spid="138" grpId="0" animBg="1"/>
      <p:bldP spid="348" grpId="0" animBg="1"/>
      <p:bldP spid="352" grpId="0" animBg="1"/>
      <p:bldP spid="354" grpId="0" animBg="1"/>
      <p:bldP spid="356" grpId="0" animBg="1"/>
      <p:bldP spid="360" grpId="0" animBg="1"/>
      <p:bldP spid="362" grpId="0" animBg="1"/>
      <p:bldP spid="370" grpId="0" animBg="1"/>
      <p:bldP spid="372" grpId="0" animBg="1"/>
      <p:bldP spid="376" grpId="0" animBg="1"/>
      <p:bldP spid="378" grpId="0" animBg="1"/>
      <p:bldP spid="510" grpId="0" animBg="1"/>
      <p:bldP spid="511" grpId="0" animBg="1"/>
      <p:bldP spid="515" grpId="0" animBg="1"/>
      <p:bldP spid="518" grpId="0" animBg="1"/>
      <p:bldP spid="519" grpId="0" animBg="1"/>
      <p:bldP spid="523" grpId="0" animBg="1"/>
      <p:bldP spid="526" grpId="0" animBg="1"/>
      <p:bldP spid="527" grpId="0" animBg="1"/>
      <p:bldP spid="529" grpId="0" animBg="1"/>
      <p:bldP spid="531" grpId="0" animBg="1"/>
      <p:bldP spid="534" grpId="0" animBg="1"/>
      <p:bldP spid="535" grpId="0" animBg="1"/>
      <p:bldP spid="539" grpId="0" animBg="1"/>
      <p:bldP spid="734" grpId="0" animBg="1"/>
      <p:bldP spid="736"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50" grpId="0" animBg="1"/>
      <p:bldP spid="752" grpId="0" animBg="1"/>
      <p:bldP spid="754" grpId="0" animBg="1"/>
      <p:bldP spid="755" grpId="0" animBg="1"/>
      <p:bldP spid="756" grpId="0" animBg="1"/>
      <p:bldP spid="757" grpId="0" animBg="1"/>
      <p:bldP spid="758" grpId="0" animBg="1"/>
      <p:bldP spid="759" grpId="0" animBg="1"/>
      <p:bldP spid="760" grpId="0" animBg="1"/>
      <p:bldP spid="761" grpId="0" animBg="1"/>
      <p:bldP spid="762" grpId="0" animBg="1"/>
      <p:bldP spid="763" grpId="0" animBg="1"/>
      <p:bldP spid="764" grpId="0" animBg="1"/>
      <p:bldP spid="765" grpId="0" animBg="1"/>
      <p:bldP spid="771" grpId="0" animBg="1"/>
      <p:bldP spid="773" grpId="0" animBg="1"/>
      <p:bldP spid="779" grpId="0" animBg="1"/>
      <p:bldP spid="789" grpId="0" animBg="1"/>
      <p:bldP spid="795" grpId="0" animBg="1"/>
      <p:bldP spid="799" grpId="0" animBg="1"/>
      <p:bldP spid="800" grpId="0" animBg="1"/>
      <p:bldP spid="802" grpId="0" animBg="1"/>
      <p:bldP spid="804" grpId="0" animBg="1"/>
      <p:bldP spid="807" grpId="0" animBg="1"/>
      <p:bldP spid="808" grpId="0" animBg="1"/>
      <p:bldP spid="810" grpId="0" animBg="1"/>
      <p:bldP spid="812" grpId="0" animBg="1"/>
      <p:bldP spid="814" grpId="0" animBg="1"/>
      <p:bldP spid="815" grpId="0" animBg="1"/>
      <p:bldP spid="816" grpId="0" animBg="1"/>
      <p:bldP spid="817" grpId="0" animBg="1"/>
      <p:bldP spid="818" grpId="0" animBg="1"/>
      <p:bldP spid="820" grpId="0" animBg="1"/>
      <p:bldP spid="823" grpId="0" animBg="1"/>
      <p:bldP spid="824" grpId="0" animBg="1"/>
      <p:bldP spid="826" grpId="0" animBg="1"/>
      <p:bldP spid="828" grpId="0" animBg="1"/>
      <p:bldP spid="1028" grpId="0" animBg="1"/>
      <p:bldP spid="1036" grpId="0" animBg="1"/>
      <p:bldP spid="1039" grpId="0" animBg="1"/>
      <p:bldP spid="1040" grpId="0" animBg="1"/>
      <p:bldP spid="1044" grpId="0" animBg="1"/>
      <p:bldP spid="1052" grpId="0" animBg="1"/>
      <p:bldP spid="1059" grpId="0" animBg="1"/>
      <p:bldP spid="1067" grpId="0" animBg="1"/>
      <p:bldP spid="1076" grpId="0" animBg="1"/>
      <p:bldP spid="1083" grpId="0" animBg="1"/>
      <p:bldP spid="1087" grpId="0" animBg="1"/>
      <p:bldP spid="1088" grpId="0" animBg="1"/>
      <p:bldP spid="1090" grpId="0" animBg="1"/>
      <p:bldP spid="1092" grpId="0" animBg="1"/>
      <p:bldP spid="1095" grpId="0" animBg="1"/>
      <p:bldP spid="1096" grpId="0" animBg="1"/>
      <p:bldP spid="1098" grpId="0" animBg="1"/>
      <p:bldP spid="1100" grpId="0" animBg="1"/>
      <p:bldP spid="1102" grpId="0" animBg="1"/>
      <p:bldP spid="1103" grpId="0" animBg="1"/>
      <p:bldP spid="1104" grpId="0" animBg="1"/>
      <p:bldP spid="1105" grpId="0" animBg="1"/>
      <p:bldP spid="1106" grpId="0" animBg="1"/>
      <p:bldP spid="1108" grpId="0" animBg="1"/>
      <p:bldP spid="1111" grpId="0" animBg="1"/>
      <p:bldP spid="1112" grpId="0" animBg="1"/>
      <p:bldP spid="1114" grpId="0" animBg="1"/>
      <p:bldP spid="1116" grpId="0" animBg="1"/>
    </p:bldLst>
  </p:timing>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14" name="Rectangle 113"/>
          <p:cNvSpPr/>
          <p:nvPr userDrawn="1"/>
        </p:nvSpPr>
        <p:spPr>
          <a:xfrm>
            <a:off x="0" y="0"/>
            <a:ext cx="9144000" cy="6855938"/>
          </a:xfrm>
          <a:prstGeom prst="rect">
            <a:avLst/>
          </a:prstGeom>
          <a:solidFill>
            <a:schemeClr val="accent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697088" y="306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1064163" y="270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344163" y="270058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1417088" y="306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213001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1777088" y="1980588"/>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2850013" y="234058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2137088" y="3060588"/>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5761264" y="360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3210013" y="2700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2145850" y="43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4684021" y="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5018775" y="4338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3964021"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2145850" y="36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286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1410013" y="162058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997424" y="233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736018" y="433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5401264" y="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1785850" y="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1440000" y="1080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15837" y="144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3964021" y="72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6818775" y="4338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2512925" y="1440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786683" y="198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3216018" y="1113115"/>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4293261" y="147311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4656018" y="147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705850" y="720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7146683" y="234058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5754344" y="72970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7890785" y="111311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7528028" y="762821"/>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6805271" y="1122821"/>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7869434" y="269852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589434" y="341852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69434" y="19785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20025" y="43359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7509434" y="161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8236509" y="233852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570013" y="306058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44163"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6481264" y="360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4305850" y="289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369392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009595" y="361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5732346" y="325387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372346" y="289387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0" name="Cube 149"/>
          <p:cNvSpPr/>
          <p:nvPr userDrawn="1"/>
        </p:nvSpPr>
        <p:spPr>
          <a:xfrm>
            <a:off x="6929818" y="42295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8639568" y="3310064"/>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1" name="Cube 150"/>
          <p:cNvSpPr/>
          <p:nvPr userDrawn="1"/>
        </p:nvSpPr>
        <p:spPr>
          <a:xfrm>
            <a:off x="5436659" y="3769388"/>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2" name="Cube 151"/>
          <p:cNvSpPr/>
          <p:nvPr userDrawn="1"/>
        </p:nvSpPr>
        <p:spPr>
          <a:xfrm>
            <a:off x="5486793" y="366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5104038" y="2202838"/>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5126793" y="206852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126793" y="1919163"/>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2878499" y="22028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971798" y="2099163"/>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4293261" y="13486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4" name="Cube 153"/>
          <p:cNvSpPr/>
          <p:nvPr userDrawn="1"/>
        </p:nvSpPr>
        <p:spPr>
          <a:xfrm>
            <a:off x="5016018" y="347377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5" name="Cube 154"/>
          <p:cNvSpPr/>
          <p:nvPr userDrawn="1"/>
        </p:nvSpPr>
        <p:spPr>
          <a:xfrm>
            <a:off x="6711083" y="3570926"/>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6" name="Cube 155"/>
          <p:cNvSpPr/>
          <p:nvPr userDrawn="1"/>
        </p:nvSpPr>
        <p:spPr>
          <a:xfrm>
            <a:off x="5357424" y="280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7" name="Cube 156"/>
          <p:cNvSpPr/>
          <p:nvPr userDrawn="1"/>
        </p:nvSpPr>
        <p:spPr>
          <a:xfrm>
            <a:off x="3845233" y="26703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8" name="Cube 157"/>
          <p:cNvSpPr/>
          <p:nvPr userDrawn="1"/>
        </p:nvSpPr>
        <p:spPr>
          <a:xfrm>
            <a:off x="6373995" y="26703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9" name="Cube 158"/>
          <p:cNvSpPr/>
          <p:nvPr userDrawn="1"/>
        </p:nvSpPr>
        <p:spPr>
          <a:xfrm>
            <a:off x="6739569" y="343317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0" name="Cube 159"/>
          <p:cNvSpPr/>
          <p:nvPr userDrawn="1"/>
        </p:nvSpPr>
        <p:spPr>
          <a:xfrm>
            <a:off x="6733995" y="329377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7530785" y="147311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3" name="Cube 152"/>
          <p:cNvSpPr/>
          <p:nvPr userDrawn="1"/>
        </p:nvSpPr>
        <p:spPr>
          <a:xfrm>
            <a:off x="2222050" y="2947963"/>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pic>
        <p:nvPicPr>
          <p:cNvPr id="80" name="Picture 79"/>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0" y="4689475"/>
            <a:ext cx="9144000" cy="2176271"/>
          </a:xfrm>
          <a:prstGeom prst="rect">
            <a:avLst/>
          </a:prstGeom>
        </p:spPr>
      </p:pic>
      <p:sp>
        <p:nvSpPr>
          <p:cNvPr id="83" name="Text Placeholder 4"/>
          <p:cNvSpPr>
            <a:spLocks noGrp="1"/>
          </p:cNvSpPr>
          <p:nvPr>
            <p:ph type="body" sz="quarter" idx="10" hasCustomPrompt="1"/>
          </p:nvPr>
        </p:nvSpPr>
        <p:spPr>
          <a:xfrm>
            <a:off x="719138" y="5876925"/>
            <a:ext cx="6127750" cy="609600"/>
          </a:xfrm>
        </p:spPr>
        <p:txBody>
          <a:bodyPr/>
          <a:lstStyle>
            <a:lvl1pPr>
              <a:spcAft>
                <a:spcPts val="0"/>
              </a:spcAft>
              <a:defRPr>
                <a:solidFill>
                  <a:srgbClr val="00AE9E"/>
                </a:solidFill>
                <a:latin typeface="Bodoni MT" panose="02070603080606020203" pitchFamily="18" charset="0"/>
              </a:defRPr>
            </a:lvl1pPr>
          </a:lstStyle>
          <a:p>
            <a:pPr lvl="0"/>
            <a:r>
              <a:rPr lang="en-US" dirty="0" smtClean="0"/>
              <a:t>Presenter name</a:t>
            </a:r>
          </a:p>
          <a:p>
            <a:pPr lvl="0"/>
            <a:r>
              <a:rPr lang="en-US" dirty="0" smtClean="0"/>
              <a:t>Event name</a:t>
            </a:r>
          </a:p>
        </p:txBody>
      </p:sp>
    </p:spTree>
    <p:extLst>
      <p:ext uri="{BB962C8B-B14F-4D97-AF65-F5344CB8AC3E}">
        <p14:creationId xmlns:p14="http://schemas.microsoft.com/office/powerpoint/2010/main" val="1127649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0"/>
                                        </p:tgtEl>
                                        <p:attrNameLst>
                                          <p:attrName>style.visibility</p:attrName>
                                        </p:attrNameLst>
                                      </p:cBhvr>
                                      <p:to>
                                        <p:strVal val="visible"/>
                                      </p:to>
                                    </p:set>
                                    <p:animEffect transition="in" filter="fade">
                                      <p:cBhvr>
                                        <p:cTn id="171" dur="200"/>
                                        <p:tgtEl>
                                          <p:spTgt spid="60"/>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3"/>
                                        </p:tgtEl>
                                        <p:attrNameLst>
                                          <p:attrName>style.visibility</p:attrName>
                                        </p:attrNameLst>
                                      </p:cBhvr>
                                      <p:to>
                                        <p:strVal val="visible"/>
                                      </p:to>
                                    </p:set>
                                    <p:animEffect transition="in" filter="fade">
                                      <p:cBhvr>
                                        <p:cTn id="175" dur="200"/>
                                        <p:tgtEl>
                                          <p:spTgt spid="63"/>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4"/>
                                        </p:tgtEl>
                                        <p:attrNameLst>
                                          <p:attrName>style.visibility</p:attrName>
                                        </p:attrNameLst>
                                      </p:cBhvr>
                                      <p:to>
                                        <p:strVal val="visible"/>
                                      </p:to>
                                    </p:set>
                                    <p:animEffect transition="in" filter="fade">
                                      <p:cBhvr>
                                        <p:cTn id="179" dur="200"/>
                                        <p:tgtEl>
                                          <p:spTgt spid="64"/>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7"/>
                                        </p:tgtEl>
                                        <p:attrNameLst>
                                          <p:attrName>style.visibility</p:attrName>
                                        </p:attrNameLst>
                                      </p:cBhvr>
                                      <p:to>
                                        <p:strVal val="visible"/>
                                      </p:to>
                                    </p:set>
                                    <p:animEffect transition="in" filter="fade">
                                      <p:cBhvr>
                                        <p:cTn id="183" dur="200"/>
                                        <p:tgtEl>
                                          <p:spTgt spid="67"/>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150"/>
                                        </p:tgtEl>
                                        <p:attrNameLst>
                                          <p:attrName>style.visibility</p:attrName>
                                        </p:attrNameLst>
                                      </p:cBhvr>
                                      <p:to>
                                        <p:strVal val="visible"/>
                                      </p:to>
                                    </p:set>
                                    <p:animEffect transition="in" filter="fade">
                                      <p:cBhvr>
                                        <p:cTn id="187" dur="200"/>
                                        <p:tgtEl>
                                          <p:spTgt spid="150"/>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151"/>
                                        </p:tgtEl>
                                        <p:attrNameLst>
                                          <p:attrName>style.visibility</p:attrName>
                                        </p:attrNameLst>
                                      </p:cBhvr>
                                      <p:to>
                                        <p:strVal val="visible"/>
                                      </p:to>
                                    </p:set>
                                    <p:animEffect transition="in" filter="fade">
                                      <p:cBhvr>
                                        <p:cTn id="191" dur="200"/>
                                        <p:tgtEl>
                                          <p:spTgt spid="151"/>
                                        </p:tgtEl>
                                      </p:cBhvr>
                                    </p:animEffect>
                                  </p:childTnLst>
                                </p:cTn>
                              </p:par>
                            </p:childTnLst>
                          </p:cTn>
                        </p:par>
                        <p:par>
                          <p:cTn id="192" fill="hold">
                            <p:stCondLst>
                              <p:cond delay="9400"/>
                            </p:stCondLst>
                            <p:childTnLst>
                              <p:par>
                                <p:cTn id="193" presetID="10" presetClass="entr" presetSubtype="0" fill="hold" grpId="0" nodeType="afterEffect">
                                  <p:stCondLst>
                                    <p:cond delay="0"/>
                                  </p:stCondLst>
                                  <p:childTnLst>
                                    <p:set>
                                      <p:cBhvr>
                                        <p:cTn id="194" dur="1" fill="hold">
                                          <p:stCondLst>
                                            <p:cond delay="0"/>
                                          </p:stCondLst>
                                        </p:cTn>
                                        <p:tgtEl>
                                          <p:spTgt spid="159"/>
                                        </p:tgtEl>
                                        <p:attrNameLst>
                                          <p:attrName>style.visibility</p:attrName>
                                        </p:attrNameLst>
                                      </p:cBhvr>
                                      <p:to>
                                        <p:strVal val="visible"/>
                                      </p:to>
                                    </p:set>
                                    <p:animEffect transition="in" filter="fade">
                                      <p:cBhvr>
                                        <p:cTn id="195" dur="200"/>
                                        <p:tgtEl>
                                          <p:spTgt spid="159"/>
                                        </p:tgtEl>
                                      </p:cBhvr>
                                    </p:animEffect>
                                  </p:childTnLst>
                                </p:cTn>
                              </p:par>
                            </p:childTnLst>
                          </p:cTn>
                        </p:par>
                        <p:par>
                          <p:cTn id="196" fill="hold">
                            <p:stCondLst>
                              <p:cond delay="9600"/>
                            </p:stCondLst>
                            <p:childTnLst>
                              <p:par>
                                <p:cTn id="197" presetID="10" presetClass="entr" presetSubtype="0" fill="hold" grpId="0" nodeType="afterEffect">
                                  <p:stCondLst>
                                    <p:cond delay="0"/>
                                  </p:stCondLst>
                                  <p:childTnLst>
                                    <p:set>
                                      <p:cBhvr>
                                        <p:cTn id="198" dur="1" fill="hold">
                                          <p:stCondLst>
                                            <p:cond delay="0"/>
                                          </p:stCondLst>
                                        </p:cTn>
                                        <p:tgtEl>
                                          <p:spTgt spid="154"/>
                                        </p:tgtEl>
                                        <p:attrNameLst>
                                          <p:attrName>style.visibility</p:attrName>
                                        </p:attrNameLst>
                                      </p:cBhvr>
                                      <p:to>
                                        <p:strVal val="visible"/>
                                      </p:to>
                                    </p:set>
                                    <p:animEffect transition="in" filter="fade">
                                      <p:cBhvr>
                                        <p:cTn id="199" dur="200"/>
                                        <p:tgtEl>
                                          <p:spTgt spid="154"/>
                                        </p:tgtEl>
                                      </p:cBhvr>
                                    </p:animEffect>
                                  </p:childTnLst>
                                </p:cTn>
                              </p:par>
                            </p:childTnLst>
                          </p:cTn>
                        </p:par>
                        <p:par>
                          <p:cTn id="200" fill="hold">
                            <p:stCondLst>
                              <p:cond delay="9800"/>
                            </p:stCondLst>
                            <p:childTnLst>
                              <p:par>
                                <p:cTn id="201" presetID="10" presetClass="entr" presetSubtype="0" fill="hold" grpId="0" nodeType="afterEffect">
                                  <p:stCondLst>
                                    <p:cond delay="0"/>
                                  </p:stCondLst>
                                  <p:childTnLst>
                                    <p:set>
                                      <p:cBhvr>
                                        <p:cTn id="202" dur="1" fill="hold">
                                          <p:stCondLst>
                                            <p:cond delay="0"/>
                                          </p:stCondLst>
                                        </p:cTn>
                                        <p:tgtEl>
                                          <p:spTgt spid="156"/>
                                        </p:tgtEl>
                                        <p:attrNameLst>
                                          <p:attrName>style.visibility</p:attrName>
                                        </p:attrNameLst>
                                      </p:cBhvr>
                                      <p:to>
                                        <p:strVal val="visible"/>
                                      </p:to>
                                    </p:set>
                                    <p:animEffect transition="in" filter="fade">
                                      <p:cBhvr>
                                        <p:cTn id="203" dur="200"/>
                                        <p:tgtEl>
                                          <p:spTgt spid="156"/>
                                        </p:tgtEl>
                                      </p:cBhvr>
                                    </p:animEffect>
                                  </p:childTnLst>
                                </p:cTn>
                              </p:par>
                            </p:childTnLst>
                          </p:cTn>
                        </p:par>
                        <p:par>
                          <p:cTn id="204" fill="hold">
                            <p:stCondLst>
                              <p:cond delay="10000"/>
                            </p:stCondLst>
                            <p:childTnLst>
                              <p:par>
                                <p:cTn id="205" presetID="10" presetClass="entr" presetSubtype="0" fill="hold" grpId="0" nodeType="afterEffect">
                                  <p:stCondLst>
                                    <p:cond delay="0"/>
                                  </p:stCondLst>
                                  <p:childTnLst>
                                    <p:set>
                                      <p:cBhvr>
                                        <p:cTn id="206" dur="1" fill="hold">
                                          <p:stCondLst>
                                            <p:cond delay="0"/>
                                          </p:stCondLst>
                                        </p:cTn>
                                        <p:tgtEl>
                                          <p:spTgt spid="158"/>
                                        </p:tgtEl>
                                        <p:attrNameLst>
                                          <p:attrName>style.visibility</p:attrName>
                                        </p:attrNameLst>
                                      </p:cBhvr>
                                      <p:to>
                                        <p:strVal val="visible"/>
                                      </p:to>
                                    </p:set>
                                    <p:animEffect transition="in" filter="fade">
                                      <p:cBhvr>
                                        <p:cTn id="207" dur="200"/>
                                        <p:tgtEl>
                                          <p:spTgt spid="158"/>
                                        </p:tgtEl>
                                      </p:cBhvr>
                                    </p:animEffect>
                                  </p:childTnLst>
                                </p:cTn>
                              </p:par>
                            </p:childTnLst>
                          </p:cTn>
                        </p:par>
                        <p:par>
                          <p:cTn id="208" fill="hold">
                            <p:stCondLst>
                              <p:cond delay="10200"/>
                            </p:stCondLst>
                            <p:childTnLst>
                              <p:par>
                                <p:cTn id="209" presetID="10" presetClass="entr" presetSubtype="0" fill="hold" grpId="0" nodeType="afterEffect">
                                  <p:stCondLst>
                                    <p:cond delay="0"/>
                                  </p:stCondLst>
                                  <p:childTnLst>
                                    <p:set>
                                      <p:cBhvr>
                                        <p:cTn id="210" dur="1" fill="hold">
                                          <p:stCondLst>
                                            <p:cond delay="0"/>
                                          </p:stCondLst>
                                        </p:cTn>
                                        <p:tgtEl>
                                          <p:spTgt spid="157"/>
                                        </p:tgtEl>
                                        <p:attrNameLst>
                                          <p:attrName>style.visibility</p:attrName>
                                        </p:attrNameLst>
                                      </p:cBhvr>
                                      <p:to>
                                        <p:strVal val="visible"/>
                                      </p:to>
                                    </p:set>
                                    <p:animEffect transition="in" filter="fade">
                                      <p:cBhvr>
                                        <p:cTn id="211" dur="2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8" grpId="0" animBg="1"/>
      <p:bldP spid="20" grpId="0" animBg="1"/>
      <p:bldP spid="21" grpId="0" animBg="1"/>
      <p:bldP spid="22" grpId="0" animBg="1"/>
      <p:bldP spid="26" grpId="0" animBg="1"/>
      <p:bldP spid="31" grpId="0" animBg="1"/>
      <p:bldP spid="32" grpId="0" animBg="1"/>
      <p:bldP spid="33" grpId="0" animBg="1"/>
      <p:bldP spid="37" grpId="0" animBg="1"/>
      <p:bldP spid="38" grpId="0" animBg="1"/>
      <p:bldP spid="42" grpId="0" animBg="1"/>
      <p:bldP spid="46" grpId="0" animBg="1"/>
      <p:bldP spid="51" grpId="0" animBg="1"/>
      <p:bldP spid="53" grpId="0" animBg="1"/>
      <p:bldP spid="55" grpId="0" animBg="1"/>
      <p:bldP spid="59" grpId="0" animBg="1"/>
      <p:bldP spid="75" grpId="0" animBg="1"/>
      <p:bldP spid="78" grpId="0" animBg="1"/>
      <p:bldP spid="81" grpId="0" animBg="1"/>
      <p:bldP spid="66" grpId="0" animBg="1"/>
      <p:bldP spid="93"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3" grpId="0" animBg="1"/>
      <p:bldP spid="64" grpId="0" animBg="1"/>
      <p:bldP spid="67" grpId="0" animBg="1"/>
      <p:bldP spid="150" grpId="0" animBg="1"/>
      <p:bldP spid="151" grpId="0" animBg="1"/>
      <p:bldP spid="24" grpId="0" animBg="1"/>
      <p:bldP spid="25" grpId="0" animBg="1"/>
      <p:bldP spid="40" grpId="0" animBg="1"/>
      <p:bldP spid="17" grpId="0" animBg="1"/>
      <p:bldP spid="62" grpId="0" animBg="1"/>
      <p:bldP spid="154" grpId="0" animBg="1"/>
      <p:bldP spid="156" grpId="0" animBg="1"/>
      <p:bldP spid="157" grpId="0" animBg="1"/>
      <p:bldP spid="158" grpId="0" animBg="1"/>
      <p:bldP spid="159" grpId="0" animBg="1"/>
      <p:bldP spid="94" grpId="0" animBg="1"/>
    </p:bldLst>
  </p:timing>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114" name="Rectangle 113"/>
          <p:cNvSpPr/>
          <p:nvPr userDrawn="1"/>
        </p:nvSpPr>
        <p:spPr>
          <a:xfrm>
            <a:off x="0" y="0"/>
            <a:ext cx="9144000" cy="7215938"/>
          </a:xfrm>
          <a:prstGeom prst="rect">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 name="Cube 10"/>
          <p:cNvSpPr/>
          <p:nvPr userDrawn="1"/>
        </p:nvSpPr>
        <p:spPr>
          <a:xfrm>
            <a:off x="180000" y="6189294"/>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3" name="Cube 12"/>
          <p:cNvSpPr/>
          <p:nvPr userDrawn="1"/>
        </p:nvSpPr>
        <p:spPr>
          <a:xfrm>
            <a:off x="277565" y="604800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4" name="Cube 13"/>
          <p:cNvSpPr/>
          <p:nvPr userDrawn="1"/>
        </p:nvSpPr>
        <p:spPr>
          <a:xfrm>
            <a:off x="406400"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5" name="Cube 14"/>
          <p:cNvSpPr/>
          <p:nvPr userDrawn="1"/>
        </p:nvSpPr>
        <p:spPr>
          <a:xfrm>
            <a:off x="892925" y="5958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6" name="Cube 15"/>
          <p:cNvSpPr/>
          <p:nvPr userDrawn="1"/>
        </p:nvSpPr>
        <p:spPr>
          <a:xfrm>
            <a:off x="178585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7" name="Cube 16"/>
          <p:cNvSpPr/>
          <p:nvPr userDrawn="1"/>
        </p:nvSpPr>
        <p:spPr>
          <a:xfrm>
            <a:off x="1846636" y="591165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8" name="Cube 17"/>
          <p:cNvSpPr/>
          <p:nvPr userDrawn="1"/>
        </p:nvSpPr>
        <p:spPr>
          <a:xfrm>
            <a:off x="360000" y="5912624"/>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0" name="Cube 19"/>
          <p:cNvSpPr/>
          <p:nvPr userDrawn="1"/>
        </p:nvSpPr>
        <p:spPr>
          <a:xfrm>
            <a:off x="1792925" y="6138000"/>
            <a:ext cx="360000" cy="180000"/>
          </a:xfrm>
          <a:prstGeom prst="cube">
            <a:avLst>
              <a:gd name="adj" fmla="val 49215"/>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2" name="Cube 21"/>
          <p:cNvSpPr/>
          <p:nvPr userDrawn="1"/>
        </p:nvSpPr>
        <p:spPr>
          <a:xfrm>
            <a:off x="2865850" y="577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4" name="Cube 23"/>
          <p:cNvSpPr/>
          <p:nvPr userDrawn="1"/>
        </p:nvSpPr>
        <p:spPr>
          <a:xfrm>
            <a:off x="4006636" y="591165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5" name="Cube 24"/>
          <p:cNvSpPr/>
          <p:nvPr userDrawn="1"/>
        </p:nvSpPr>
        <p:spPr>
          <a:xfrm>
            <a:off x="3286636" y="591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6" name="Cube 25"/>
          <p:cNvSpPr/>
          <p:nvPr userDrawn="1"/>
        </p:nvSpPr>
        <p:spPr>
          <a:xfrm>
            <a:off x="1886172"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1" name="Cube 30"/>
          <p:cNvSpPr/>
          <p:nvPr userDrawn="1"/>
        </p:nvSpPr>
        <p:spPr>
          <a:xfrm>
            <a:off x="7848261" y="573165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2" name="Cube 31"/>
          <p:cNvSpPr/>
          <p:nvPr userDrawn="1"/>
        </p:nvSpPr>
        <p:spPr>
          <a:xfrm>
            <a:off x="4759097" y="5741356"/>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3" name="Cube 32"/>
          <p:cNvSpPr/>
          <p:nvPr userDrawn="1"/>
        </p:nvSpPr>
        <p:spPr>
          <a:xfrm>
            <a:off x="7128261" y="573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5" name="Cube 34"/>
          <p:cNvSpPr/>
          <p:nvPr userDrawn="1"/>
        </p:nvSpPr>
        <p:spPr>
          <a:xfrm>
            <a:off x="5310090" y="609165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8" name="Cube 37"/>
          <p:cNvSpPr/>
          <p:nvPr userDrawn="1"/>
        </p:nvSpPr>
        <p:spPr>
          <a:xfrm>
            <a:off x="984067" y="5865938"/>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1" name="Cube 40"/>
          <p:cNvSpPr/>
          <p:nvPr userDrawn="1"/>
        </p:nvSpPr>
        <p:spPr>
          <a:xfrm>
            <a:off x="4653261" y="541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2" name="Cube 41"/>
          <p:cNvSpPr/>
          <p:nvPr userDrawn="1"/>
        </p:nvSpPr>
        <p:spPr>
          <a:xfrm>
            <a:off x="5476340" y="5741356"/>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6" name="Cube 45"/>
          <p:cNvSpPr/>
          <p:nvPr userDrawn="1"/>
        </p:nvSpPr>
        <p:spPr>
          <a:xfrm>
            <a:off x="4903454" y="5958000"/>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1" name="Cube 50"/>
          <p:cNvSpPr/>
          <p:nvPr userDrawn="1"/>
        </p:nvSpPr>
        <p:spPr>
          <a:xfrm>
            <a:off x="3148403" y="630000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3" name="Cube 52"/>
          <p:cNvSpPr/>
          <p:nvPr userDrawn="1"/>
        </p:nvSpPr>
        <p:spPr>
          <a:xfrm>
            <a:off x="2283172" y="5831356"/>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8" name="Cube 57"/>
          <p:cNvSpPr/>
          <p:nvPr userDrawn="1"/>
        </p:nvSpPr>
        <p:spPr>
          <a:xfrm>
            <a:off x="2253247" y="6101356"/>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9" name="Cube 58"/>
          <p:cNvSpPr/>
          <p:nvPr userDrawn="1"/>
        </p:nvSpPr>
        <p:spPr>
          <a:xfrm>
            <a:off x="5976379" y="6318000"/>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2" name="Cube 61"/>
          <p:cNvSpPr/>
          <p:nvPr userDrawn="1"/>
        </p:nvSpPr>
        <p:spPr>
          <a:xfrm>
            <a:off x="2516172" y="617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5" name="Cube 64"/>
          <p:cNvSpPr/>
          <p:nvPr userDrawn="1"/>
        </p:nvSpPr>
        <p:spPr>
          <a:xfrm>
            <a:off x="6143306" y="591165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1" name="Cube 70"/>
          <p:cNvSpPr/>
          <p:nvPr userDrawn="1"/>
        </p:nvSpPr>
        <p:spPr>
          <a:xfrm>
            <a:off x="97565" y="5386765"/>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4" name="Cube 73"/>
          <p:cNvSpPr/>
          <p:nvPr userDrawn="1"/>
        </p:nvSpPr>
        <p:spPr>
          <a:xfrm>
            <a:off x="1164067" y="538676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5" name="Cube 74"/>
          <p:cNvSpPr/>
          <p:nvPr userDrawn="1"/>
        </p:nvSpPr>
        <p:spPr>
          <a:xfrm>
            <a:off x="1408169" y="6211761"/>
            <a:ext cx="360000" cy="180000"/>
          </a:xfrm>
          <a:prstGeom prst="cube">
            <a:avLst>
              <a:gd name="adj" fmla="val 49215"/>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8" name="Cube 77"/>
          <p:cNvSpPr/>
          <p:nvPr userDrawn="1"/>
        </p:nvSpPr>
        <p:spPr>
          <a:xfrm>
            <a:off x="1425850" y="6092624"/>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1" name="Cube 80"/>
          <p:cNvSpPr/>
          <p:nvPr userDrawn="1"/>
        </p:nvSpPr>
        <p:spPr>
          <a:xfrm>
            <a:off x="2808633" y="602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82" name="Cube 81"/>
          <p:cNvSpPr/>
          <p:nvPr userDrawn="1"/>
        </p:nvSpPr>
        <p:spPr>
          <a:xfrm>
            <a:off x="2246172" y="5719891"/>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6" name="Cube 65"/>
          <p:cNvSpPr/>
          <p:nvPr userDrawn="1"/>
        </p:nvSpPr>
        <p:spPr>
          <a:xfrm>
            <a:off x="6802520" y="5418000"/>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3" name="Cube 92"/>
          <p:cNvSpPr/>
          <p:nvPr userDrawn="1"/>
        </p:nvSpPr>
        <p:spPr>
          <a:xfrm>
            <a:off x="3738493" y="560599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4" name="Cube 93"/>
          <p:cNvSpPr/>
          <p:nvPr userDrawn="1"/>
        </p:nvSpPr>
        <p:spPr>
          <a:xfrm>
            <a:off x="6368700" y="6031761"/>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5" name="Cube 94"/>
          <p:cNvSpPr/>
          <p:nvPr userDrawn="1"/>
        </p:nvSpPr>
        <p:spPr>
          <a:xfrm>
            <a:off x="8819568" y="584205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6" name="Cube 95"/>
          <p:cNvSpPr/>
          <p:nvPr userDrawn="1"/>
        </p:nvSpPr>
        <p:spPr>
          <a:xfrm>
            <a:off x="5509527" y="611720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97" name="Cube 96"/>
          <p:cNvSpPr/>
          <p:nvPr userDrawn="1"/>
        </p:nvSpPr>
        <p:spPr>
          <a:xfrm>
            <a:off x="4415781" y="580894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6" name="Cube 105"/>
          <p:cNvSpPr/>
          <p:nvPr userDrawn="1"/>
        </p:nvSpPr>
        <p:spPr>
          <a:xfrm>
            <a:off x="7165271" y="6135938"/>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7" name="Cube 106"/>
          <p:cNvSpPr/>
          <p:nvPr userDrawn="1"/>
        </p:nvSpPr>
        <p:spPr>
          <a:xfrm>
            <a:off x="6728700" y="5779364"/>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8" name="Cube 107"/>
          <p:cNvSpPr/>
          <p:nvPr userDrawn="1"/>
        </p:nvSpPr>
        <p:spPr>
          <a:xfrm>
            <a:off x="7885271" y="6135938"/>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09" name="Cube 108"/>
          <p:cNvSpPr/>
          <p:nvPr userDrawn="1"/>
        </p:nvSpPr>
        <p:spPr>
          <a:xfrm>
            <a:off x="8353221" y="6053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0" name="Cube 109"/>
          <p:cNvSpPr/>
          <p:nvPr userDrawn="1"/>
        </p:nvSpPr>
        <p:spPr>
          <a:xfrm>
            <a:off x="7892346" y="601977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1" name="Cube 110"/>
          <p:cNvSpPr/>
          <p:nvPr userDrawn="1"/>
        </p:nvSpPr>
        <p:spPr>
          <a:xfrm>
            <a:off x="8282130" y="5741356"/>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2" name="Cube 111"/>
          <p:cNvSpPr/>
          <p:nvPr userDrawn="1"/>
        </p:nvSpPr>
        <p:spPr>
          <a:xfrm>
            <a:off x="6768261" y="6143000"/>
            <a:ext cx="360000" cy="180000"/>
          </a:xfrm>
          <a:prstGeom prst="cube">
            <a:avLst>
              <a:gd name="adj" fmla="val 49215"/>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3" name="Cube 112"/>
          <p:cNvSpPr/>
          <p:nvPr userDrawn="1"/>
        </p:nvSpPr>
        <p:spPr>
          <a:xfrm>
            <a:off x="7892346" y="5415938"/>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5" name="Cube 114"/>
          <p:cNvSpPr/>
          <p:nvPr userDrawn="1"/>
        </p:nvSpPr>
        <p:spPr>
          <a:xfrm>
            <a:off x="3225850"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6" name="Cube 115"/>
          <p:cNvSpPr/>
          <p:nvPr userDrawn="1"/>
        </p:nvSpPr>
        <p:spPr>
          <a:xfrm>
            <a:off x="3598861" y="613800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17" name="Cube 116"/>
          <p:cNvSpPr/>
          <p:nvPr userDrawn="1"/>
        </p:nvSpPr>
        <p:spPr>
          <a:xfrm>
            <a:off x="4653261" y="5296765"/>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0" name="Cube 59"/>
          <p:cNvSpPr/>
          <p:nvPr userDrawn="1"/>
        </p:nvSpPr>
        <p:spPr>
          <a:xfrm>
            <a:off x="2955850" y="5662055"/>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1" name="Cube 60"/>
          <p:cNvSpPr/>
          <p:nvPr userDrawn="1"/>
        </p:nvSpPr>
        <p:spPr>
          <a:xfrm>
            <a:off x="4036907" y="5787335"/>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3" name="Cube 62"/>
          <p:cNvSpPr/>
          <p:nvPr userDrawn="1"/>
        </p:nvSpPr>
        <p:spPr>
          <a:xfrm>
            <a:off x="5886379" y="5458646"/>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4" name="Cube 63"/>
          <p:cNvSpPr/>
          <p:nvPr userDrawn="1"/>
        </p:nvSpPr>
        <p:spPr>
          <a:xfrm>
            <a:off x="6246379" y="509864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7" name="Cube 66"/>
          <p:cNvSpPr/>
          <p:nvPr userDrawn="1"/>
        </p:nvSpPr>
        <p:spPr>
          <a:xfrm>
            <a:off x="5533454" y="5098646"/>
            <a:ext cx="360000" cy="180000"/>
          </a:xfrm>
          <a:prstGeom prst="cube">
            <a:avLst>
              <a:gd name="adj" fmla="val 49215"/>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8" name="Cube 67"/>
          <p:cNvSpPr/>
          <p:nvPr userDrawn="1"/>
        </p:nvSpPr>
        <p:spPr>
          <a:xfrm>
            <a:off x="4563261" y="6167910"/>
            <a:ext cx="360000" cy="180000"/>
          </a:xfrm>
          <a:prstGeom prst="cube">
            <a:avLst>
              <a:gd name="adj" fmla="val 49215"/>
            </a:avLst>
          </a:prstGeom>
          <a:solidFill>
            <a:srgbClr val="7EA6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9" name="Cube 68"/>
          <p:cNvSpPr/>
          <p:nvPr userDrawn="1"/>
        </p:nvSpPr>
        <p:spPr>
          <a:xfrm>
            <a:off x="4177100" y="6176930"/>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0" name="Cube 69"/>
          <p:cNvSpPr/>
          <p:nvPr userDrawn="1"/>
        </p:nvSpPr>
        <p:spPr>
          <a:xfrm>
            <a:off x="3468493" y="5462339"/>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2" name="Cube 71"/>
          <p:cNvSpPr/>
          <p:nvPr userDrawn="1"/>
        </p:nvSpPr>
        <p:spPr>
          <a:xfrm>
            <a:off x="5509527" y="5607335"/>
            <a:ext cx="360000" cy="180000"/>
          </a:xfrm>
          <a:prstGeom prst="cube">
            <a:avLst>
              <a:gd name="adj" fmla="val 49215"/>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19" name="Cube 18"/>
          <p:cNvSpPr/>
          <p:nvPr userDrawn="1"/>
        </p:nvSpPr>
        <p:spPr>
          <a:xfrm>
            <a:off x="984067" y="5695990"/>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21" name="Cube 20"/>
          <p:cNvSpPr/>
          <p:nvPr userDrawn="1"/>
        </p:nvSpPr>
        <p:spPr>
          <a:xfrm>
            <a:off x="3845541" y="5508000"/>
            <a:ext cx="360000" cy="180000"/>
          </a:xfrm>
          <a:prstGeom prst="cube">
            <a:avLst>
              <a:gd name="adj" fmla="val 49215"/>
            </a:avLst>
          </a:prstGeom>
          <a:solidFill>
            <a:srgbClr val="5D245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55" name="Cube 54"/>
          <p:cNvSpPr/>
          <p:nvPr userDrawn="1"/>
        </p:nvSpPr>
        <p:spPr>
          <a:xfrm>
            <a:off x="2337774" y="5580000"/>
            <a:ext cx="360000" cy="180000"/>
          </a:xfrm>
          <a:prstGeom prst="cube">
            <a:avLst>
              <a:gd name="adj" fmla="val 49215"/>
            </a:avLst>
          </a:prstGeom>
          <a:solidFill>
            <a:srgbClr val="D777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37" name="Cube 36"/>
          <p:cNvSpPr/>
          <p:nvPr userDrawn="1"/>
        </p:nvSpPr>
        <p:spPr>
          <a:xfrm>
            <a:off x="6131760" y="5779364"/>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4" name="Cube 43"/>
          <p:cNvSpPr/>
          <p:nvPr userDrawn="1"/>
        </p:nvSpPr>
        <p:spPr>
          <a:xfrm>
            <a:off x="8425271" y="5607335"/>
            <a:ext cx="360000" cy="180000"/>
          </a:xfrm>
          <a:prstGeom prst="cube">
            <a:avLst>
              <a:gd name="adj" fmla="val 49215"/>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5" name="Cube 44"/>
          <p:cNvSpPr/>
          <p:nvPr userDrawn="1"/>
        </p:nvSpPr>
        <p:spPr>
          <a:xfrm>
            <a:off x="4950090" y="5839762"/>
            <a:ext cx="360000" cy="180000"/>
          </a:xfrm>
          <a:prstGeom prst="cube">
            <a:avLst>
              <a:gd name="adj" fmla="val 49215"/>
            </a:avLst>
          </a:prstGeom>
          <a:solidFill>
            <a:srgbClr val="8C224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40" name="Cube 39"/>
          <p:cNvSpPr/>
          <p:nvPr userDrawn="1"/>
        </p:nvSpPr>
        <p:spPr>
          <a:xfrm>
            <a:off x="5839097" y="6101356"/>
            <a:ext cx="360000" cy="180000"/>
          </a:xfrm>
          <a:prstGeom prst="cube">
            <a:avLst>
              <a:gd name="adj" fmla="val 49215"/>
            </a:avLst>
          </a:prstGeom>
          <a:solidFill>
            <a:srgbClr val="00827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grpSp>
        <p:nvGrpSpPr>
          <p:cNvPr id="190" name="Group 189"/>
          <p:cNvGrpSpPr/>
          <p:nvPr userDrawn="1"/>
        </p:nvGrpSpPr>
        <p:grpSpPr>
          <a:xfrm>
            <a:off x="-3084" y="-30574"/>
            <a:ext cx="9164084" cy="6888574"/>
            <a:chOff x="-3084" y="-30574"/>
            <a:chExt cx="9164084" cy="6888574"/>
          </a:xfrm>
        </p:grpSpPr>
        <p:sp>
          <p:nvSpPr>
            <p:cNvPr id="193" name="Rectangle 192"/>
            <p:cNvSpPr/>
            <p:nvPr userDrawn="1"/>
          </p:nvSpPr>
          <p:spPr>
            <a:xfrm>
              <a:off x="1590" y="6120000"/>
              <a:ext cx="9159410" cy="73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sp>
          <p:nvSpPr>
            <p:cNvPr id="194" name="Rectangle 193"/>
            <p:cNvSpPr/>
            <p:nvPr userDrawn="1"/>
          </p:nvSpPr>
          <p:spPr>
            <a:xfrm>
              <a:off x="-3084" y="-30574"/>
              <a:ext cx="9164083" cy="579057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rgbClr val="FFFFFF"/>
                </a:solidFill>
                <a:latin typeface="Franklin Gothic Book"/>
              </a:endParaRPr>
            </a:p>
          </p:txBody>
        </p:sp>
      </p:grpSp>
      <p:sp>
        <p:nvSpPr>
          <p:cNvPr id="195" name="Text Placeholder 6" descr="First level - paragraph text&#10;Second level - bullet 1&#10;Third level - bullet 2&#10;&#10;No more than 100 words per slide" title="Main text copy"/>
          <p:cNvSpPr>
            <a:spLocks noGrp="1"/>
          </p:cNvSpPr>
          <p:nvPr>
            <p:ph type="body" sz="quarter" idx="13"/>
          </p:nvPr>
        </p:nvSpPr>
        <p:spPr>
          <a:xfrm>
            <a:off x="72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pic>
        <p:nvPicPr>
          <p:cNvPr id="196" name="Picture 195"/>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7399487" y="210357"/>
            <a:ext cx="1430017" cy="724560"/>
          </a:xfrm>
          <a:prstGeom prst="rect">
            <a:avLst/>
          </a:prstGeom>
        </p:spPr>
      </p:pic>
      <p:sp>
        <p:nvSpPr>
          <p:cNvPr id="197" name="Text Placeholder 6" descr="First level - paragraph text&#10;Second level - bullet 1&#10;Third level - bullet 2&#10;&#10;No more than 100 words per slide" title="Main text copy"/>
          <p:cNvSpPr>
            <a:spLocks noGrp="1"/>
          </p:cNvSpPr>
          <p:nvPr>
            <p:ph type="body" sz="quarter" idx="14"/>
          </p:nvPr>
        </p:nvSpPr>
        <p:spPr>
          <a:xfrm>
            <a:off x="4680000" y="2160589"/>
            <a:ext cx="3600000" cy="3239411"/>
          </a:xfrm>
          <a:prstGeom prst="rect">
            <a:avLst/>
          </a:prstGeom>
        </p:spPr>
        <p:txBody>
          <a:bodyPr lIns="0" tIns="0" rIns="0" bIns="0">
            <a:noAutofit/>
          </a:bodyPr>
          <a:lstStyle>
            <a:lvl1pPr marL="0" marR="0" indent="0" algn="l" defTabSz="914400" rtl="0" eaLnBrk="0" fontAlgn="base" latinLnBrk="0" hangingPunct="0">
              <a:lnSpc>
                <a:spcPct val="100000"/>
              </a:lnSpc>
              <a:spcBef>
                <a:spcPts val="0"/>
              </a:spcBef>
              <a:spcAft>
                <a:spcPts val="600"/>
              </a:spcAft>
              <a:buClrTx/>
              <a:buSzTx/>
              <a:buFontTx/>
              <a:buNone/>
              <a:tabLst/>
              <a:defRPr sz="2000">
                <a:solidFill>
                  <a:schemeClr val="tx1"/>
                </a:solidFill>
                <a:latin typeface="Franklin Gothic Book"/>
                <a:cs typeface="Franklin Gothic Book"/>
              </a:defRPr>
            </a:lvl1pPr>
            <a:lvl2pPr marL="179388" marR="0" indent="-179388" algn="l" defTabSz="914400" rtl="0" eaLnBrk="0" fontAlgn="base" latinLnBrk="0" hangingPunct="0">
              <a:lnSpc>
                <a:spcPct val="100000"/>
              </a:lnSpc>
              <a:spcBef>
                <a:spcPts val="0"/>
              </a:spcBef>
              <a:spcAft>
                <a:spcPts val="600"/>
              </a:spcAft>
              <a:buClrTx/>
              <a:buSzTx/>
              <a:buFont typeface="Arial" charset="0"/>
              <a:buChar char="•"/>
              <a:tabLst/>
              <a:defRPr>
                <a:solidFill>
                  <a:schemeClr val="tx1"/>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600"/>
              </a:spcAft>
              <a:buClrTx/>
              <a:buSzTx/>
              <a:buFont typeface="Arial"/>
              <a:buChar char="•"/>
              <a:tabLst/>
              <a:defRPr>
                <a:solidFill>
                  <a:schemeClr val="tx1"/>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600"/>
              </a:spcAft>
              <a:buClrTx/>
              <a:buSzTx/>
              <a:buFont typeface="Arial"/>
              <a:buChar char="•"/>
              <a:tabLst/>
              <a:defRPr>
                <a:latin typeface="Franklin Gothic Book"/>
                <a:ea typeface="Franklin Gothic Book"/>
                <a:cs typeface="Franklin Gothic Book"/>
              </a:defRPr>
            </a:lvl4pPr>
          </a:lstStyle>
          <a:p>
            <a:pPr marL="0" marR="0" lvl="0" indent="0" algn="l" defTabSz="914400" rtl="0" eaLnBrk="0" fontAlgn="base" latinLnBrk="0" hangingPunct="0">
              <a:lnSpc>
                <a:spcPct val="100000"/>
              </a:lnSpc>
              <a:spcBef>
                <a:spcPts val="0"/>
              </a:spcBef>
              <a:spcAft>
                <a:spcPts val="1200"/>
              </a:spcAft>
              <a:buClrTx/>
              <a:buSzTx/>
              <a:buFontTx/>
              <a:buNone/>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ＭＳ Ｐゴシック" charset="0"/>
                <a:cs typeface="Arial" pitchFamily="34" charset="0"/>
              </a:rPr>
              <a:t>Click to edit Master text styles</a:t>
            </a:r>
          </a:p>
          <a:p>
            <a:pPr marL="179388" marR="0" lvl="1" indent="-179388" algn="l" defTabSz="914400" rtl="0" eaLnBrk="0" fontAlgn="base" latinLnBrk="0" hangingPunct="0">
              <a:lnSpc>
                <a:spcPct val="100000"/>
              </a:lnSpc>
              <a:spcBef>
                <a:spcPts val="0"/>
              </a:spcBef>
              <a:spcAft>
                <a:spcPts val="1200"/>
              </a:spcAft>
              <a:buClrTx/>
              <a:buSzTx/>
              <a:buFont typeface="Arial" charset="0"/>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Second level</a:t>
            </a:r>
          </a:p>
          <a:p>
            <a:pPr marL="360000" marR="0" lvl="2"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Third level</a:t>
            </a:r>
          </a:p>
          <a:p>
            <a:pPr marL="540000" marR="0" lvl="3" indent="-180000" algn="l" defTabSz="914400" rtl="0" eaLnBrk="0" fontAlgn="base" latinLnBrk="0" hangingPunct="0">
              <a:lnSpc>
                <a:spcPct val="100000"/>
              </a:lnSpc>
              <a:spcBef>
                <a:spcPts val="0"/>
              </a:spcBef>
              <a:spcAft>
                <a:spcPts val="1200"/>
              </a:spcAft>
              <a:buClrTx/>
              <a:buSzTx/>
              <a:buFont typeface="Arial"/>
              <a:buChar char="•"/>
              <a:tabLst/>
              <a:defRPr/>
            </a:pPr>
            <a:r>
              <a:rPr kumimoji="0" lang="en-US" sz="1200" b="0" i="0" u="none" strike="noStrike" kern="1200" cap="none" spc="0" normalizeH="0" baseline="0" noProof="0" dirty="0" smtClean="0">
                <a:ln>
                  <a:noFill/>
                </a:ln>
                <a:solidFill>
                  <a:srgbClr val="58595B"/>
                </a:solidFill>
                <a:effectLst/>
                <a:uLnTx/>
                <a:uFillTx/>
                <a:latin typeface="Arial" pitchFamily="34" charset="0"/>
                <a:ea typeface="Arial" charset="0"/>
                <a:cs typeface="Arial" pitchFamily="34" charset="0"/>
              </a:rPr>
              <a:t>Fourth level</a:t>
            </a:r>
          </a:p>
        </p:txBody>
      </p:sp>
      <p:sp>
        <p:nvSpPr>
          <p:cNvPr id="198" name="Title 1"/>
          <p:cNvSpPr>
            <a:spLocks noGrp="1"/>
          </p:cNvSpPr>
          <p:nvPr>
            <p:ph type="title"/>
          </p:nvPr>
        </p:nvSpPr>
        <p:spPr>
          <a:xfrm>
            <a:off x="719134" y="0"/>
            <a:ext cx="6291266" cy="1079499"/>
          </a:xfrm>
        </p:spPr>
        <p:txBody>
          <a:bodyPr/>
          <a:lstStyle/>
          <a:p>
            <a:r>
              <a:rPr lang="en-GB" dirty="0" smtClean="0"/>
              <a:t>Click to edit Master title style</a:t>
            </a:r>
            <a:endParaRPr lang="en-US" dirty="0"/>
          </a:p>
        </p:txBody>
      </p:sp>
      <p:cxnSp>
        <p:nvCxnSpPr>
          <p:cNvPr id="199" name="Straight Connector 198"/>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9047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200"/>
                                        <p:tgtEl>
                                          <p:spTgt spid="17"/>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
                                        <p:tgtEl>
                                          <p:spTgt spid="1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200"/>
                                        <p:tgtEl>
                                          <p:spTgt spid="21"/>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200"/>
                                        <p:tgtEl>
                                          <p:spTgt spid="24"/>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200"/>
                                        <p:tgtEl>
                                          <p:spTgt spid="2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200"/>
                                        <p:tgtEl>
                                          <p:spTgt spid="38"/>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40"/>
                                        </p:tgtEl>
                                        <p:attrNameLst>
                                          <p:attrName>style.visibility</p:attrName>
                                        </p:attrNameLst>
                                      </p:cBhvr>
                                      <p:to>
                                        <p:strVal val="visible"/>
                                      </p:to>
                                    </p:set>
                                    <p:animEffect transition="in" filter="fade">
                                      <p:cBhvr>
                                        <p:cTn id="39" dur="200"/>
                                        <p:tgtEl>
                                          <p:spTgt spid="40"/>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200"/>
                                        <p:tgtEl>
                                          <p:spTgt spid="42"/>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fade">
                                      <p:cBhvr>
                                        <p:cTn id="47" dur="200"/>
                                        <p:tgtEl>
                                          <p:spTgt spid="46"/>
                                        </p:tgtEl>
                                      </p:cBhvr>
                                    </p:animEffect>
                                  </p:childTnLst>
                                </p:cTn>
                              </p:par>
                            </p:childTnLst>
                          </p:cTn>
                        </p:par>
                        <p:par>
                          <p:cTn id="48" fill="hold">
                            <p:stCondLst>
                              <p:cond delay="22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200"/>
                                        <p:tgtEl>
                                          <p:spTgt spid="53"/>
                                        </p:tgtEl>
                                      </p:cBhvr>
                                    </p:animEffect>
                                  </p:childTnLst>
                                </p:cTn>
                              </p:par>
                            </p:childTnLst>
                          </p:cTn>
                        </p:par>
                        <p:par>
                          <p:cTn id="52" fill="hold">
                            <p:stCondLst>
                              <p:cond delay="2400"/>
                            </p:stCondLst>
                            <p:childTnLst>
                              <p:par>
                                <p:cTn id="53" presetID="10" presetClass="entr" presetSubtype="0" fill="hold" grpId="0"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200"/>
                                        <p:tgtEl>
                                          <p:spTgt spid="59"/>
                                        </p:tgtEl>
                                      </p:cBhvr>
                                    </p:animEffect>
                                  </p:childTnLst>
                                </p:cTn>
                              </p:par>
                            </p:childTnLst>
                          </p:cTn>
                        </p:par>
                        <p:par>
                          <p:cTn id="56" fill="hold">
                            <p:stCondLst>
                              <p:cond delay="2600"/>
                            </p:stCondLst>
                            <p:childTnLst>
                              <p:par>
                                <p:cTn id="57" presetID="10"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00"/>
                                        <p:tgtEl>
                                          <p:spTgt spid="62"/>
                                        </p:tgtEl>
                                      </p:cBhvr>
                                    </p:animEffect>
                                  </p:childTnLst>
                                </p:cTn>
                              </p:par>
                            </p:childTnLst>
                          </p:cTn>
                        </p:par>
                        <p:par>
                          <p:cTn id="60" fill="hold">
                            <p:stCondLst>
                              <p:cond delay="2800"/>
                            </p:stCondLst>
                            <p:childTnLst>
                              <p:par>
                                <p:cTn id="61" presetID="10" presetClass="entr" presetSubtype="0" fill="hold" grpId="0" nodeType="afterEffect">
                                  <p:stCondLst>
                                    <p:cond delay="0"/>
                                  </p:stCondLst>
                                  <p:childTnLst>
                                    <p:set>
                                      <p:cBhvr>
                                        <p:cTn id="62" dur="1" fill="hold">
                                          <p:stCondLst>
                                            <p:cond delay="0"/>
                                          </p:stCondLst>
                                        </p:cTn>
                                        <p:tgtEl>
                                          <p:spTgt spid="66"/>
                                        </p:tgtEl>
                                        <p:attrNameLst>
                                          <p:attrName>style.visibility</p:attrName>
                                        </p:attrNameLst>
                                      </p:cBhvr>
                                      <p:to>
                                        <p:strVal val="visible"/>
                                      </p:to>
                                    </p:set>
                                    <p:animEffect transition="in" filter="fade">
                                      <p:cBhvr>
                                        <p:cTn id="63" dur="200"/>
                                        <p:tgtEl>
                                          <p:spTgt spid="66"/>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200"/>
                                        <p:tgtEl>
                                          <p:spTgt spid="51"/>
                                        </p:tgtEl>
                                      </p:cBhvr>
                                    </p:animEffect>
                                  </p:childTnLst>
                                </p:cTn>
                              </p:par>
                            </p:childTnLst>
                          </p:cTn>
                        </p:par>
                        <p:par>
                          <p:cTn id="68" fill="hold">
                            <p:stCondLst>
                              <p:cond delay="3200"/>
                            </p:stCondLst>
                            <p:childTnLst>
                              <p:par>
                                <p:cTn id="69" presetID="10" presetClass="entr" presetSubtype="0"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Effect transition="in" filter="fade">
                                      <p:cBhvr>
                                        <p:cTn id="71" dur="200"/>
                                        <p:tgtEl>
                                          <p:spTgt spid="14"/>
                                        </p:tgtEl>
                                      </p:cBhvr>
                                    </p:animEffect>
                                  </p:childTnLst>
                                </p:cTn>
                              </p:par>
                            </p:childTnLst>
                          </p:cTn>
                        </p:par>
                        <p:par>
                          <p:cTn id="72" fill="hold">
                            <p:stCondLst>
                              <p:cond delay="3400"/>
                            </p:stCondLst>
                            <p:childTnLst>
                              <p:par>
                                <p:cTn id="73" presetID="10" presetClass="entr" presetSubtype="0" fill="hold" grpId="0" nodeType="afterEffect">
                                  <p:stCondLst>
                                    <p:cond delay="0"/>
                                  </p:stCondLst>
                                  <p:childTnLst>
                                    <p:set>
                                      <p:cBhvr>
                                        <p:cTn id="74" dur="1" fill="hold">
                                          <p:stCondLst>
                                            <p:cond delay="0"/>
                                          </p:stCondLst>
                                        </p:cTn>
                                        <p:tgtEl>
                                          <p:spTgt spid="11"/>
                                        </p:tgtEl>
                                        <p:attrNameLst>
                                          <p:attrName>style.visibility</p:attrName>
                                        </p:attrNameLst>
                                      </p:cBhvr>
                                      <p:to>
                                        <p:strVal val="visible"/>
                                      </p:to>
                                    </p:set>
                                    <p:animEffect transition="in" filter="fade">
                                      <p:cBhvr>
                                        <p:cTn id="75" dur="200"/>
                                        <p:tgtEl>
                                          <p:spTgt spid="11"/>
                                        </p:tgtEl>
                                      </p:cBhvr>
                                    </p:animEffect>
                                  </p:childTnLst>
                                </p:cTn>
                              </p:par>
                            </p:childTnLst>
                          </p:cTn>
                        </p:par>
                        <p:par>
                          <p:cTn id="76" fill="hold">
                            <p:stCondLst>
                              <p:cond delay="36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200"/>
                                        <p:tgtEl>
                                          <p:spTgt spid="13"/>
                                        </p:tgtEl>
                                      </p:cBhvr>
                                    </p:animEffect>
                                  </p:childTnLst>
                                </p:cTn>
                              </p:par>
                            </p:childTnLst>
                          </p:cTn>
                        </p:par>
                        <p:par>
                          <p:cTn id="80" fill="hold">
                            <p:stCondLst>
                              <p:cond delay="3800"/>
                            </p:stCondLst>
                            <p:childTnLst>
                              <p:par>
                                <p:cTn id="81" presetID="10" presetClass="entr" presetSubtype="0"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200"/>
                                        <p:tgtEl>
                                          <p:spTgt spid="15"/>
                                        </p:tgtEl>
                                      </p:cBhvr>
                                    </p:animEffect>
                                  </p:childTnLst>
                                </p:cTn>
                              </p:par>
                            </p:childTnLst>
                          </p:cTn>
                        </p:par>
                        <p:par>
                          <p:cTn id="84" fill="hold">
                            <p:stCondLst>
                              <p:cond delay="4000"/>
                            </p:stCondLst>
                            <p:childTnLst>
                              <p:par>
                                <p:cTn id="85" presetID="10" presetClass="entr" presetSubtype="0"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200"/>
                                        <p:tgtEl>
                                          <p:spTgt spid="20"/>
                                        </p:tgtEl>
                                      </p:cBhvr>
                                    </p:animEffect>
                                  </p:childTnLst>
                                </p:cTn>
                              </p:par>
                            </p:childTnLst>
                          </p:cTn>
                        </p:par>
                        <p:par>
                          <p:cTn id="88" fill="hold">
                            <p:stCondLst>
                              <p:cond delay="4200"/>
                            </p:stCondLst>
                            <p:childTnLst>
                              <p:par>
                                <p:cTn id="89" presetID="10" presetClass="entr" presetSubtype="0" fill="hold" grpId="0" nodeType="after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200"/>
                                        <p:tgtEl>
                                          <p:spTgt spid="22"/>
                                        </p:tgtEl>
                                      </p:cBhvr>
                                    </p:animEffect>
                                  </p:childTnLst>
                                </p:cTn>
                              </p:par>
                            </p:childTnLst>
                          </p:cTn>
                        </p:par>
                        <p:par>
                          <p:cTn id="92" fill="hold">
                            <p:stCondLst>
                              <p:cond delay="4400"/>
                            </p:stCondLst>
                            <p:childTnLst>
                              <p:par>
                                <p:cTn id="93" presetID="10" presetClass="entr" presetSubtype="0" fill="hold" grpId="0" nodeType="afterEffect">
                                  <p:stCondLst>
                                    <p:cond delay="0"/>
                                  </p:stCondLst>
                                  <p:childTnLst>
                                    <p:set>
                                      <p:cBhvr>
                                        <p:cTn id="94" dur="1" fill="hold">
                                          <p:stCondLst>
                                            <p:cond delay="0"/>
                                          </p:stCondLst>
                                        </p:cTn>
                                        <p:tgtEl>
                                          <p:spTgt spid="55"/>
                                        </p:tgtEl>
                                        <p:attrNameLst>
                                          <p:attrName>style.visibility</p:attrName>
                                        </p:attrNameLst>
                                      </p:cBhvr>
                                      <p:to>
                                        <p:strVal val="visible"/>
                                      </p:to>
                                    </p:set>
                                    <p:animEffect transition="in" filter="fade">
                                      <p:cBhvr>
                                        <p:cTn id="95" dur="200"/>
                                        <p:tgtEl>
                                          <p:spTgt spid="55"/>
                                        </p:tgtEl>
                                      </p:cBhvr>
                                    </p:animEffect>
                                  </p:childTnLst>
                                </p:cTn>
                              </p:par>
                            </p:childTnLst>
                          </p:cTn>
                        </p:par>
                        <p:par>
                          <p:cTn id="96" fill="hold">
                            <p:stCondLst>
                              <p:cond delay="46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200"/>
                                        <p:tgtEl>
                                          <p:spTgt spid="31"/>
                                        </p:tgtEl>
                                      </p:cBhvr>
                                    </p:animEffect>
                                  </p:childTnLst>
                                </p:cTn>
                              </p:par>
                            </p:childTnLst>
                          </p:cTn>
                        </p:par>
                        <p:par>
                          <p:cTn id="100" fill="hold">
                            <p:stCondLst>
                              <p:cond delay="4800"/>
                            </p:stCondLst>
                            <p:childTnLst>
                              <p:par>
                                <p:cTn id="101" presetID="10" presetClass="entr" presetSubtype="0" fill="hold" grpId="0" nodeType="after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200"/>
                                        <p:tgtEl>
                                          <p:spTgt spid="33"/>
                                        </p:tgtEl>
                                      </p:cBhvr>
                                    </p:animEffect>
                                  </p:childTnLst>
                                </p:cTn>
                              </p:par>
                            </p:childTnLst>
                          </p:cTn>
                        </p:par>
                        <p:par>
                          <p:cTn id="104" fill="hold">
                            <p:stCondLst>
                              <p:cond delay="5000"/>
                            </p:stCondLst>
                            <p:childTnLst>
                              <p:par>
                                <p:cTn id="105" presetID="10" presetClass="entr" presetSubtype="0" fill="hold" grpId="0" nodeType="after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200"/>
                                        <p:tgtEl>
                                          <p:spTgt spid="37"/>
                                        </p:tgtEl>
                                      </p:cBhvr>
                                    </p:animEffect>
                                  </p:childTnLst>
                                </p:cTn>
                              </p:par>
                            </p:childTnLst>
                          </p:cTn>
                        </p:par>
                        <p:par>
                          <p:cTn id="108" fill="hold">
                            <p:stCondLst>
                              <p:cond delay="5200"/>
                            </p:stCondLst>
                            <p:childTnLst>
                              <p:par>
                                <p:cTn id="109" presetID="10" presetClass="entr" presetSubtype="0" fill="hold" grpId="0"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200"/>
                                        <p:tgtEl>
                                          <p:spTgt spid="75"/>
                                        </p:tgtEl>
                                      </p:cBhvr>
                                    </p:animEffect>
                                  </p:childTnLst>
                                </p:cTn>
                              </p:par>
                            </p:childTnLst>
                          </p:cTn>
                        </p:par>
                        <p:par>
                          <p:cTn id="112" fill="hold">
                            <p:stCondLst>
                              <p:cond delay="5400"/>
                            </p:stCondLst>
                            <p:childTnLst>
                              <p:par>
                                <p:cTn id="113" presetID="10" presetClass="entr" presetSubtype="0" fill="hold" grpId="0" nodeType="after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200"/>
                                        <p:tgtEl>
                                          <p:spTgt spid="78"/>
                                        </p:tgtEl>
                                      </p:cBhvr>
                                    </p:animEffect>
                                  </p:childTnLst>
                                </p:cTn>
                              </p:par>
                            </p:childTnLst>
                          </p:cTn>
                        </p:par>
                        <p:par>
                          <p:cTn id="116" fill="hold">
                            <p:stCondLst>
                              <p:cond delay="5600"/>
                            </p:stCondLst>
                            <p:childTnLst>
                              <p:par>
                                <p:cTn id="117" presetID="10" presetClass="entr" presetSubtype="0" fill="hold" grpId="0" nodeType="after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200"/>
                                        <p:tgtEl>
                                          <p:spTgt spid="81"/>
                                        </p:tgtEl>
                                      </p:cBhvr>
                                    </p:animEffect>
                                  </p:childTnLst>
                                </p:cTn>
                              </p:par>
                            </p:childTnLst>
                          </p:cTn>
                        </p:par>
                        <p:par>
                          <p:cTn id="120" fill="hold">
                            <p:stCondLst>
                              <p:cond delay="5800"/>
                            </p:stCondLst>
                            <p:childTnLst>
                              <p:par>
                                <p:cTn id="121" presetID="10" presetClass="entr" presetSubtype="0" fill="hold" grpId="0" nodeType="afterEffect">
                                  <p:stCondLst>
                                    <p:cond delay="0"/>
                                  </p:stCondLst>
                                  <p:childTnLst>
                                    <p:set>
                                      <p:cBhvr>
                                        <p:cTn id="122" dur="1" fill="hold">
                                          <p:stCondLst>
                                            <p:cond delay="0"/>
                                          </p:stCondLst>
                                        </p:cTn>
                                        <p:tgtEl>
                                          <p:spTgt spid="93"/>
                                        </p:tgtEl>
                                        <p:attrNameLst>
                                          <p:attrName>style.visibility</p:attrName>
                                        </p:attrNameLst>
                                      </p:cBhvr>
                                      <p:to>
                                        <p:strVal val="visible"/>
                                      </p:to>
                                    </p:set>
                                    <p:animEffect transition="in" filter="fade">
                                      <p:cBhvr>
                                        <p:cTn id="123" dur="200"/>
                                        <p:tgtEl>
                                          <p:spTgt spid="93"/>
                                        </p:tgtEl>
                                      </p:cBhvr>
                                    </p:animEffect>
                                  </p:childTnLst>
                                </p:cTn>
                              </p:par>
                            </p:childTnLst>
                          </p:cTn>
                        </p:par>
                        <p:par>
                          <p:cTn id="124" fill="hold">
                            <p:stCondLst>
                              <p:cond delay="6000"/>
                            </p:stCondLst>
                            <p:childTnLst>
                              <p:par>
                                <p:cTn id="125" presetID="10" presetClass="entr" presetSubtype="0" fill="hold" grpId="0" nodeType="afterEffect">
                                  <p:stCondLst>
                                    <p:cond delay="0"/>
                                  </p:stCondLst>
                                  <p:childTnLst>
                                    <p:set>
                                      <p:cBhvr>
                                        <p:cTn id="126" dur="1" fill="hold">
                                          <p:stCondLst>
                                            <p:cond delay="0"/>
                                          </p:stCondLst>
                                        </p:cTn>
                                        <p:tgtEl>
                                          <p:spTgt spid="94"/>
                                        </p:tgtEl>
                                        <p:attrNameLst>
                                          <p:attrName>style.visibility</p:attrName>
                                        </p:attrNameLst>
                                      </p:cBhvr>
                                      <p:to>
                                        <p:strVal val="visible"/>
                                      </p:to>
                                    </p:set>
                                    <p:animEffect transition="in" filter="fade">
                                      <p:cBhvr>
                                        <p:cTn id="127" dur="200"/>
                                        <p:tgtEl>
                                          <p:spTgt spid="94"/>
                                        </p:tgtEl>
                                      </p:cBhvr>
                                    </p:animEffect>
                                  </p:childTnLst>
                                </p:cTn>
                              </p:par>
                            </p:childTnLst>
                          </p:cTn>
                        </p:par>
                        <p:par>
                          <p:cTn id="128" fill="hold">
                            <p:stCondLst>
                              <p:cond delay="6200"/>
                            </p:stCondLst>
                            <p:childTnLst>
                              <p:par>
                                <p:cTn id="129" presetID="10" presetClass="entr" presetSubtype="0" fill="hold" grpId="0" nodeType="afterEffect">
                                  <p:stCondLst>
                                    <p:cond delay="0"/>
                                  </p:stCondLst>
                                  <p:childTnLst>
                                    <p:set>
                                      <p:cBhvr>
                                        <p:cTn id="130" dur="1" fill="hold">
                                          <p:stCondLst>
                                            <p:cond delay="0"/>
                                          </p:stCondLst>
                                        </p:cTn>
                                        <p:tgtEl>
                                          <p:spTgt spid="95"/>
                                        </p:tgtEl>
                                        <p:attrNameLst>
                                          <p:attrName>style.visibility</p:attrName>
                                        </p:attrNameLst>
                                      </p:cBhvr>
                                      <p:to>
                                        <p:strVal val="visible"/>
                                      </p:to>
                                    </p:set>
                                    <p:animEffect transition="in" filter="fade">
                                      <p:cBhvr>
                                        <p:cTn id="131" dur="200"/>
                                        <p:tgtEl>
                                          <p:spTgt spid="95"/>
                                        </p:tgtEl>
                                      </p:cBhvr>
                                    </p:animEffect>
                                  </p:childTnLst>
                                </p:cTn>
                              </p:par>
                            </p:childTnLst>
                          </p:cTn>
                        </p:par>
                        <p:par>
                          <p:cTn id="132" fill="hold">
                            <p:stCondLst>
                              <p:cond delay="6400"/>
                            </p:stCondLst>
                            <p:childTnLst>
                              <p:par>
                                <p:cTn id="133" presetID="10" presetClass="entr" presetSubtype="0" fill="hold" grpId="0" nodeType="afterEffect">
                                  <p:stCondLst>
                                    <p:cond delay="0"/>
                                  </p:stCondLst>
                                  <p:childTnLst>
                                    <p:set>
                                      <p:cBhvr>
                                        <p:cTn id="134" dur="1" fill="hold">
                                          <p:stCondLst>
                                            <p:cond delay="0"/>
                                          </p:stCondLst>
                                        </p:cTn>
                                        <p:tgtEl>
                                          <p:spTgt spid="96"/>
                                        </p:tgtEl>
                                        <p:attrNameLst>
                                          <p:attrName>style.visibility</p:attrName>
                                        </p:attrNameLst>
                                      </p:cBhvr>
                                      <p:to>
                                        <p:strVal val="visible"/>
                                      </p:to>
                                    </p:set>
                                    <p:animEffect transition="in" filter="fade">
                                      <p:cBhvr>
                                        <p:cTn id="135" dur="200"/>
                                        <p:tgtEl>
                                          <p:spTgt spid="96"/>
                                        </p:tgtEl>
                                      </p:cBhvr>
                                    </p:animEffect>
                                  </p:childTnLst>
                                </p:cTn>
                              </p:par>
                            </p:childTnLst>
                          </p:cTn>
                        </p:par>
                        <p:par>
                          <p:cTn id="136" fill="hold">
                            <p:stCondLst>
                              <p:cond delay="6600"/>
                            </p:stCondLst>
                            <p:childTnLst>
                              <p:par>
                                <p:cTn id="137" presetID="10" presetClass="entr" presetSubtype="0" fill="hold" grpId="0" nodeType="afterEffect">
                                  <p:stCondLst>
                                    <p:cond delay="0"/>
                                  </p:stCondLst>
                                  <p:childTnLst>
                                    <p:set>
                                      <p:cBhvr>
                                        <p:cTn id="138" dur="1" fill="hold">
                                          <p:stCondLst>
                                            <p:cond delay="0"/>
                                          </p:stCondLst>
                                        </p:cTn>
                                        <p:tgtEl>
                                          <p:spTgt spid="107"/>
                                        </p:tgtEl>
                                        <p:attrNameLst>
                                          <p:attrName>style.visibility</p:attrName>
                                        </p:attrNameLst>
                                      </p:cBhvr>
                                      <p:to>
                                        <p:strVal val="visible"/>
                                      </p:to>
                                    </p:set>
                                    <p:animEffect transition="in" filter="fade">
                                      <p:cBhvr>
                                        <p:cTn id="139" dur="200"/>
                                        <p:tgtEl>
                                          <p:spTgt spid="107"/>
                                        </p:tgtEl>
                                      </p:cBhvr>
                                    </p:animEffect>
                                  </p:childTnLst>
                                </p:cTn>
                              </p:par>
                            </p:childTnLst>
                          </p:cTn>
                        </p:par>
                        <p:par>
                          <p:cTn id="140" fill="hold">
                            <p:stCondLst>
                              <p:cond delay="6800"/>
                            </p:stCondLst>
                            <p:childTnLst>
                              <p:par>
                                <p:cTn id="141" presetID="10" presetClass="entr" presetSubtype="0" fill="hold" grpId="0" nodeType="afterEffect">
                                  <p:stCondLst>
                                    <p:cond delay="0"/>
                                  </p:stCondLst>
                                  <p:childTnLst>
                                    <p:set>
                                      <p:cBhvr>
                                        <p:cTn id="142" dur="1" fill="hold">
                                          <p:stCondLst>
                                            <p:cond delay="0"/>
                                          </p:stCondLst>
                                        </p:cTn>
                                        <p:tgtEl>
                                          <p:spTgt spid="110"/>
                                        </p:tgtEl>
                                        <p:attrNameLst>
                                          <p:attrName>style.visibility</p:attrName>
                                        </p:attrNameLst>
                                      </p:cBhvr>
                                      <p:to>
                                        <p:strVal val="visible"/>
                                      </p:to>
                                    </p:set>
                                    <p:animEffect transition="in" filter="fade">
                                      <p:cBhvr>
                                        <p:cTn id="143" dur="200"/>
                                        <p:tgtEl>
                                          <p:spTgt spid="110"/>
                                        </p:tgtEl>
                                      </p:cBhvr>
                                    </p:animEffect>
                                  </p:childTnLst>
                                </p:cTn>
                              </p:par>
                            </p:childTnLst>
                          </p:cTn>
                        </p:par>
                        <p:par>
                          <p:cTn id="144" fill="hold">
                            <p:stCondLst>
                              <p:cond delay="7000"/>
                            </p:stCondLst>
                            <p:childTnLst>
                              <p:par>
                                <p:cTn id="145" presetID="10" presetClass="entr" presetSubtype="0" fill="hold" grpId="0" nodeType="afterEffect">
                                  <p:stCondLst>
                                    <p:cond delay="0"/>
                                  </p:stCondLst>
                                  <p:childTnLst>
                                    <p:set>
                                      <p:cBhvr>
                                        <p:cTn id="146" dur="1" fill="hold">
                                          <p:stCondLst>
                                            <p:cond delay="0"/>
                                          </p:stCondLst>
                                        </p:cTn>
                                        <p:tgtEl>
                                          <p:spTgt spid="111"/>
                                        </p:tgtEl>
                                        <p:attrNameLst>
                                          <p:attrName>style.visibility</p:attrName>
                                        </p:attrNameLst>
                                      </p:cBhvr>
                                      <p:to>
                                        <p:strVal val="visible"/>
                                      </p:to>
                                    </p:set>
                                    <p:animEffect transition="in" filter="fade">
                                      <p:cBhvr>
                                        <p:cTn id="147" dur="200"/>
                                        <p:tgtEl>
                                          <p:spTgt spid="111"/>
                                        </p:tgtEl>
                                      </p:cBhvr>
                                    </p:animEffect>
                                  </p:childTnLst>
                                </p:cTn>
                              </p:par>
                            </p:childTnLst>
                          </p:cTn>
                        </p:par>
                        <p:par>
                          <p:cTn id="148" fill="hold">
                            <p:stCondLst>
                              <p:cond delay="7200"/>
                            </p:stCondLst>
                            <p:childTnLst>
                              <p:par>
                                <p:cTn id="149" presetID="10" presetClass="entr" presetSubtype="0" fill="hold" grpId="0" nodeType="afterEffect">
                                  <p:stCondLst>
                                    <p:cond delay="0"/>
                                  </p:stCondLst>
                                  <p:childTnLst>
                                    <p:set>
                                      <p:cBhvr>
                                        <p:cTn id="150" dur="1" fill="hold">
                                          <p:stCondLst>
                                            <p:cond delay="0"/>
                                          </p:stCondLst>
                                        </p:cTn>
                                        <p:tgtEl>
                                          <p:spTgt spid="112"/>
                                        </p:tgtEl>
                                        <p:attrNameLst>
                                          <p:attrName>style.visibility</p:attrName>
                                        </p:attrNameLst>
                                      </p:cBhvr>
                                      <p:to>
                                        <p:strVal val="visible"/>
                                      </p:to>
                                    </p:set>
                                    <p:animEffect transition="in" filter="fade">
                                      <p:cBhvr>
                                        <p:cTn id="151" dur="200"/>
                                        <p:tgtEl>
                                          <p:spTgt spid="112"/>
                                        </p:tgtEl>
                                      </p:cBhvr>
                                    </p:animEffect>
                                  </p:childTnLst>
                                </p:cTn>
                              </p:par>
                            </p:childTnLst>
                          </p:cTn>
                        </p:par>
                        <p:par>
                          <p:cTn id="152" fill="hold">
                            <p:stCondLst>
                              <p:cond delay="7400"/>
                            </p:stCondLst>
                            <p:childTnLst>
                              <p:par>
                                <p:cTn id="153" presetID="10" presetClass="entr" presetSubtype="0" fill="hold" grpId="0" nodeType="afterEffect">
                                  <p:stCondLst>
                                    <p:cond delay="0"/>
                                  </p:stCondLst>
                                  <p:childTnLst>
                                    <p:set>
                                      <p:cBhvr>
                                        <p:cTn id="154" dur="1" fill="hold">
                                          <p:stCondLst>
                                            <p:cond delay="0"/>
                                          </p:stCondLst>
                                        </p:cTn>
                                        <p:tgtEl>
                                          <p:spTgt spid="109"/>
                                        </p:tgtEl>
                                        <p:attrNameLst>
                                          <p:attrName>style.visibility</p:attrName>
                                        </p:attrNameLst>
                                      </p:cBhvr>
                                      <p:to>
                                        <p:strVal val="visible"/>
                                      </p:to>
                                    </p:set>
                                    <p:animEffect transition="in" filter="fade">
                                      <p:cBhvr>
                                        <p:cTn id="155" dur="200"/>
                                        <p:tgtEl>
                                          <p:spTgt spid="109"/>
                                        </p:tgtEl>
                                      </p:cBhvr>
                                    </p:animEffect>
                                  </p:childTnLst>
                                </p:cTn>
                              </p:par>
                            </p:childTnLst>
                          </p:cTn>
                        </p:par>
                        <p:par>
                          <p:cTn id="156" fill="hold">
                            <p:stCondLst>
                              <p:cond delay="7600"/>
                            </p:stCondLst>
                            <p:childTnLst>
                              <p:par>
                                <p:cTn id="157" presetID="10" presetClass="entr" presetSubtype="0" fill="hold" grpId="0" nodeType="afterEffect">
                                  <p:stCondLst>
                                    <p:cond delay="0"/>
                                  </p:stCondLst>
                                  <p:childTnLst>
                                    <p:set>
                                      <p:cBhvr>
                                        <p:cTn id="158" dur="1" fill="hold">
                                          <p:stCondLst>
                                            <p:cond delay="0"/>
                                          </p:stCondLst>
                                        </p:cTn>
                                        <p:tgtEl>
                                          <p:spTgt spid="115"/>
                                        </p:tgtEl>
                                        <p:attrNameLst>
                                          <p:attrName>style.visibility</p:attrName>
                                        </p:attrNameLst>
                                      </p:cBhvr>
                                      <p:to>
                                        <p:strVal val="visible"/>
                                      </p:to>
                                    </p:set>
                                    <p:animEffect transition="in" filter="fade">
                                      <p:cBhvr>
                                        <p:cTn id="159" dur="200"/>
                                        <p:tgtEl>
                                          <p:spTgt spid="115"/>
                                        </p:tgtEl>
                                      </p:cBhvr>
                                    </p:animEffect>
                                  </p:childTnLst>
                                </p:cTn>
                              </p:par>
                            </p:childTnLst>
                          </p:cTn>
                        </p:par>
                        <p:par>
                          <p:cTn id="160" fill="hold">
                            <p:stCondLst>
                              <p:cond delay="7800"/>
                            </p:stCondLst>
                            <p:childTnLst>
                              <p:par>
                                <p:cTn id="161" presetID="10" presetClass="entr" presetSubtype="0" fill="hold" grpId="0" nodeType="afterEffect">
                                  <p:stCondLst>
                                    <p:cond delay="0"/>
                                  </p:stCondLst>
                                  <p:childTnLst>
                                    <p:set>
                                      <p:cBhvr>
                                        <p:cTn id="162" dur="1" fill="hold">
                                          <p:stCondLst>
                                            <p:cond delay="0"/>
                                          </p:stCondLst>
                                        </p:cTn>
                                        <p:tgtEl>
                                          <p:spTgt spid="116"/>
                                        </p:tgtEl>
                                        <p:attrNameLst>
                                          <p:attrName>style.visibility</p:attrName>
                                        </p:attrNameLst>
                                      </p:cBhvr>
                                      <p:to>
                                        <p:strVal val="visible"/>
                                      </p:to>
                                    </p:set>
                                    <p:animEffect transition="in" filter="fade">
                                      <p:cBhvr>
                                        <p:cTn id="163" dur="200"/>
                                        <p:tgtEl>
                                          <p:spTgt spid="116"/>
                                        </p:tgtEl>
                                      </p:cBhvr>
                                    </p:animEffect>
                                  </p:childTnLst>
                                </p:cTn>
                              </p:par>
                            </p:childTnLst>
                          </p:cTn>
                        </p:par>
                        <p:par>
                          <p:cTn id="164" fill="hold">
                            <p:stCondLst>
                              <p:cond delay="8000"/>
                            </p:stCondLst>
                            <p:childTnLst>
                              <p:par>
                                <p:cTn id="165" presetID="10" presetClass="entr" presetSubtype="0" fill="hold" grpId="0" nodeType="afterEffect">
                                  <p:stCondLst>
                                    <p:cond delay="0"/>
                                  </p:stCondLst>
                                  <p:childTnLst>
                                    <p:set>
                                      <p:cBhvr>
                                        <p:cTn id="166" dur="1" fill="hold">
                                          <p:stCondLst>
                                            <p:cond delay="0"/>
                                          </p:stCondLst>
                                        </p:cTn>
                                        <p:tgtEl>
                                          <p:spTgt spid="117"/>
                                        </p:tgtEl>
                                        <p:attrNameLst>
                                          <p:attrName>style.visibility</p:attrName>
                                        </p:attrNameLst>
                                      </p:cBhvr>
                                      <p:to>
                                        <p:strVal val="visible"/>
                                      </p:to>
                                    </p:set>
                                    <p:animEffect transition="in" filter="fade">
                                      <p:cBhvr>
                                        <p:cTn id="167" dur="200"/>
                                        <p:tgtEl>
                                          <p:spTgt spid="117"/>
                                        </p:tgtEl>
                                      </p:cBhvr>
                                    </p:animEffect>
                                  </p:childTnLst>
                                </p:cTn>
                              </p:par>
                            </p:childTnLst>
                          </p:cTn>
                        </p:par>
                        <p:par>
                          <p:cTn id="168" fill="hold">
                            <p:stCondLst>
                              <p:cond delay="8200"/>
                            </p:stCondLst>
                            <p:childTnLst>
                              <p:par>
                                <p:cTn id="169" presetID="10" presetClass="entr" presetSubtype="0" fill="hold" grpId="0" nodeType="afterEffect">
                                  <p:stCondLst>
                                    <p:cond delay="0"/>
                                  </p:stCondLst>
                                  <p:childTnLst>
                                    <p:set>
                                      <p:cBhvr>
                                        <p:cTn id="170" dur="1" fill="hold">
                                          <p:stCondLst>
                                            <p:cond delay="0"/>
                                          </p:stCondLst>
                                        </p:cTn>
                                        <p:tgtEl>
                                          <p:spTgt spid="64"/>
                                        </p:tgtEl>
                                        <p:attrNameLst>
                                          <p:attrName>style.visibility</p:attrName>
                                        </p:attrNameLst>
                                      </p:cBhvr>
                                      <p:to>
                                        <p:strVal val="visible"/>
                                      </p:to>
                                    </p:set>
                                    <p:animEffect transition="in" filter="fade">
                                      <p:cBhvr>
                                        <p:cTn id="171" dur="200"/>
                                        <p:tgtEl>
                                          <p:spTgt spid="64"/>
                                        </p:tgtEl>
                                      </p:cBhvr>
                                    </p:animEffect>
                                  </p:childTnLst>
                                </p:cTn>
                              </p:par>
                            </p:childTnLst>
                          </p:cTn>
                        </p:par>
                        <p:par>
                          <p:cTn id="172" fill="hold">
                            <p:stCondLst>
                              <p:cond delay="8400"/>
                            </p:stCondLst>
                            <p:childTnLst>
                              <p:par>
                                <p:cTn id="173" presetID="10" presetClass="entr" presetSubtype="0" fill="hold" grpId="0" nodeType="afterEffect">
                                  <p:stCondLst>
                                    <p:cond delay="0"/>
                                  </p:stCondLst>
                                  <p:childTnLst>
                                    <p:set>
                                      <p:cBhvr>
                                        <p:cTn id="174" dur="1" fill="hold">
                                          <p:stCondLst>
                                            <p:cond delay="0"/>
                                          </p:stCondLst>
                                        </p:cTn>
                                        <p:tgtEl>
                                          <p:spTgt spid="67"/>
                                        </p:tgtEl>
                                        <p:attrNameLst>
                                          <p:attrName>style.visibility</p:attrName>
                                        </p:attrNameLst>
                                      </p:cBhvr>
                                      <p:to>
                                        <p:strVal val="visible"/>
                                      </p:to>
                                    </p:set>
                                    <p:animEffect transition="in" filter="fade">
                                      <p:cBhvr>
                                        <p:cTn id="175" dur="200"/>
                                        <p:tgtEl>
                                          <p:spTgt spid="67"/>
                                        </p:tgtEl>
                                      </p:cBhvr>
                                    </p:animEffect>
                                  </p:childTnLst>
                                </p:cTn>
                              </p:par>
                            </p:childTnLst>
                          </p:cTn>
                        </p:par>
                        <p:par>
                          <p:cTn id="176" fill="hold">
                            <p:stCondLst>
                              <p:cond delay="8600"/>
                            </p:stCondLst>
                            <p:childTnLst>
                              <p:par>
                                <p:cTn id="177" presetID="10" presetClass="entr" presetSubtype="0" fill="hold" grpId="0" nodeType="afterEffect">
                                  <p:stCondLst>
                                    <p:cond delay="0"/>
                                  </p:stCondLst>
                                  <p:childTnLst>
                                    <p:set>
                                      <p:cBhvr>
                                        <p:cTn id="178" dur="1" fill="hold">
                                          <p:stCondLst>
                                            <p:cond delay="0"/>
                                          </p:stCondLst>
                                        </p:cTn>
                                        <p:tgtEl>
                                          <p:spTgt spid="68"/>
                                        </p:tgtEl>
                                        <p:attrNameLst>
                                          <p:attrName>style.visibility</p:attrName>
                                        </p:attrNameLst>
                                      </p:cBhvr>
                                      <p:to>
                                        <p:strVal val="visible"/>
                                      </p:to>
                                    </p:set>
                                    <p:animEffect transition="in" filter="fade">
                                      <p:cBhvr>
                                        <p:cTn id="179" dur="200"/>
                                        <p:tgtEl>
                                          <p:spTgt spid="68"/>
                                        </p:tgtEl>
                                      </p:cBhvr>
                                    </p:animEffect>
                                  </p:childTnLst>
                                </p:cTn>
                              </p:par>
                            </p:childTnLst>
                          </p:cTn>
                        </p:par>
                        <p:par>
                          <p:cTn id="180" fill="hold">
                            <p:stCondLst>
                              <p:cond delay="8800"/>
                            </p:stCondLst>
                            <p:childTnLst>
                              <p:par>
                                <p:cTn id="181" presetID="10" presetClass="entr" presetSubtype="0" fill="hold" grpId="0" nodeType="afterEffect">
                                  <p:stCondLst>
                                    <p:cond delay="0"/>
                                  </p:stCondLst>
                                  <p:childTnLst>
                                    <p:set>
                                      <p:cBhvr>
                                        <p:cTn id="182" dur="1" fill="hold">
                                          <p:stCondLst>
                                            <p:cond delay="0"/>
                                          </p:stCondLst>
                                        </p:cTn>
                                        <p:tgtEl>
                                          <p:spTgt spid="69"/>
                                        </p:tgtEl>
                                        <p:attrNameLst>
                                          <p:attrName>style.visibility</p:attrName>
                                        </p:attrNameLst>
                                      </p:cBhvr>
                                      <p:to>
                                        <p:strVal val="visible"/>
                                      </p:to>
                                    </p:set>
                                    <p:animEffect transition="in" filter="fade">
                                      <p:cBhvr>
                                        <p:cTn id="183" dur="200"/>
                                        <p:tgtEl>
                                          <p:spTgt spid="69"/>
                                        </p:tgtEl>
                                      </p:cBhvr>
                                    </p:animEffect>
                                  </p:childTnLst>
                                </p:cTn>
                              </p:par>
                            </p:childTnLst>
                          </p:cTn>
                        </p:par>
                        <p:par>
                          <p:cTn id="184" fill="hold">
                            <p:stCondLst>
                              <p:cond delay="9000"/>
                            </p:stCondLst>
                            <p:childTnLst>
                              <p:par>
                                <p:cTn id="185" presetID="10" presetClass="entr" presetSubtype="0" fill="hold" grpId="0" nodeType="afterEffect">
                                  <p:stCondLst>
                                    <p:cond delay="0"/>
                                  </p:stCondLst>
                                  <p:childTnLst>
                                    <p:set>
                                      <p:cBhvr>
                                        <p:cTn id="186" dur="1" fill="hold">
                                          <p:stCondLst>
                                            <p:cond delay="0"/>
                                          </p:stCondLst>
                                        </p:cTn>
                                        <p:tgtEl>
                                          <p:spTgt spid="61"/>
                                        </p:tgtEl>
                                        <p:attrNameLst>
                                          <p:attrName>style.visibility</p:attrName>
                                        </p:attrNameLst>
                                      </p:cBhvr>
                                      <p:to>
                                        <p:strVal val="visible"/>
                                      </p:to>
                                    </p:set>
                                    <p:animEffect transition="in" filter="fade">
                                      <p:cBhvr>
                                        <p:cTn id="187" dur="200"/>
                                        <p:tgtEl>
                                          <p:spTgt spid="61"/>
                                        </p:tgtEl>
                                      </p:cBhvr>
                                    </p:animEffect>
                                  </p:childTnLst>
                                </p:cTn>
                              </p:par>
                            </p:childTnLst>
                          </p:cTn>
                        </p:par>
                        <p:par>
                          <p:cTn id="188" fill="hold">
                            <p:stCondLst>
                              <p:cond delay="9200"/>
                            </p:stCondLst>
                            <p:childTnLst>
                              <p:par>
                                <p:cTn id="189" presetID="10" presetClass="entr" presetSubtype="0" fill="hold" grpId="0" nodeType="afterEffect">
                                  <p:stCondLst>
                                    <p:cond delay="0"/>
                                  </p:stCondLst>
                                  <p:childTnLst>
                                    <p:set>
                                      <p:cBhvr>
                                        <p:cTn id="190" dur="1" fill="hold">
                                          <p:stCondLst>
                                            <p:cond delay="0"/>
                                          </p:stCondLst>
                                        </p:cTn>
                                        <p:tgtEl>
                                          <p:spTgt spid="60"/>
                                        </p:tgtEl>
                                        <p:attrNameLst>
                                          <p:attrName>style.visibility</p:attrName>
                                        </p:attrNameLst>
                                      </p:cBhvr>
                                      <p:to>
                                        <p:strVal val="visible"/>
                                      </p:to>
                                    </p:set>
                                    <p:animEffect transition="in" filter="fade">
                                      <p:cBhvr>
                                        <p:cTn id="191" dur="2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P spid="14" grpId="0" animBg="1"/>
      <p:bldP spid="15" grpId="0" animBg="1"/>
      <p:bldP spid="17" grpId="0" animBg="1"/>
      <p:bldP spid="18" grpId="0" animBg="1"/>
      <p:bldP spid="20" grpId="0" animBg="1"/>
      <p:bldP spid="22" grpId="0" animBg="1"/>
      <p:bldP spid="24" grpId="0" animBg="1"/>
      <p:bldP spid="25" grpId="0" animBg="1"/>
      <p:bldP spid="26" grpId="0" animBg="1"/>
      <p:bldP spid="31" grpId="0" animBg="1"/>
      <p:bldP spid="32" grpId="0" animBg="1"/>
      <p:bldP spid="33" grpId="0" animBg="1"/>
      <p:bldP spid="38" grpId="0" animBg="1"/>
      <p:bldP spid="42" grpId="0" animBg="1"/>
      <p:bldP spid="46" grpId="0" animBg="1"/>
      <p:bldP spid="51" grpId="0" animBg="1"/>
      <p:bldP spid="53" grpId="0" animBg="1"/>
      <p:bldP spid="59" grpId="0" animBg="1"/>
      <p:bldP spid="62" grpId="0" animBg="1"/>
      <p:bldP spid="75" grpId="0" animBg="1"/>
      <p:bldP spid="78" grpId="0" animBg="1"/>
      <p:bldP spid="81" grpId="0" animBg="1"/>
      <p:bldP spid="66" grpId="0" animBg="1"/>
      <p:bldP spid="93" grpId="0" animBg="1"/>
      <p:bldP spid="94" grpId="0" animBg="1"/>
      <p:bldP spid="95" grpId="0" animBg="1"/>
      <p:bldP spid="96" grpId="0" animBg="1"/>
      <p:bldP spid="107" grpId="0" animBg="1"/>
      <p:bldP spid="109" grpId="0" animBg="1"/>
      <p:bldP spid="110" grpId="0" animBg="1"/>
      <p:bldP spid="111" grpId="0" animBg="1"/>
      <p:bldP spid="112" grpId="0" animBg="1"/>
      <p:bldP spid="115" grpId="0" animBg="1"/>
      <p:bldP spid="116" grpId="0" animBg="1"/>
      <p:bldP spid="117" grpId="0" animBg="1"/>
      <p:bldP spid="60" grpId="0" animBg="1"/>
      <p:bldP spid="61" grpId="0" animBg="1"/>
      <p:bldP spid="64" grpId="0" animBg="1"/>
      <p:bldP spid="67" grpId="0" animBg="1"/>
      <p:bldP spid="68" grpId="0" animBg="1"/>
      <p:bldP spid="69" grpId="0" animBg="1"/>
      <p:bldP spid="21" grpId="0" animBg="1"/>
      <p:bldP spid="55" grpId="0" animBg="1"/>
      <p:bldP spid="37" grpId="0" animBg="1"/>
      <p:bldP spid="40" grpId="0" animBg="1"/>
    </p:bldLst>
  </p:timing>
</p:sldLayout>
</file>

<file path=ppt/slideLayouts/slideLayout652.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19125" y="290513"/>
            <a:ext cx="6391275" cy="635000"/>
          </a:xfrm>
        </p:spPr>
        <p:txBody>
          <a:bodyPr/>
          <a:lstStyle/>
          <a:p>
            <a:r>
              <a:rPr lang="en-US" smtClean="0"/>
              <a:t>Click to edit Master title style</a:t>
            </a:r>
            <a:endParaRPr lang="en-GB"/>
          </a:p>
        </p:txBody>
      </p:sp>
      <p:sp>
        <p:nvSpPr>
          <p:cNvPr id="3" name="Chart Placeholder 2"/>
          <p:cNvSpPr>
            <a:spLocks noGrp="1"/>
          </p:cNvSpPr>
          <p:nvPr>
            <p:ph type="chart" sz="half" idx="1"/>
          </p:nvPr>
        </p:nvSpPr>
        <p:spPr>
          <a:xfrm>
            <a:off x="966788" y="1546225"/>
            <a:ext cx="3656012" cy="5092700"/>
          </a:xfrm>
        </p:spPr>
        <p:txBody>
          <a:bodyPr/>
          <a:lstStyle/>
          <a:p>
            <a:pPr lvl="0"/>
            <a:endParaRPr lang="en-GB" noProof="0"/>
          </a:p>
        </p:txBody>
      </p:sp>
      <p:sp>
        <p:nvSpPr>
          <p:cNvPr id="4" name="Text Placeholder 3"/>
          <p:cNvSpPr>
            <a:spLocks noGrp="1"/>
          </p:cNvSpPr>
          <p:nvPr>
            <p:ph type="body" sz="half" idx="2"/>
          </p:nvPr>
        </p:nvSpPr>
        <p:spPr>
          <a:xfrm>
            <a:off x="4775200" y="1546225"/>
            <a:ext cx="3657600" cy="50927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Rectangle 4"/>
          <p:cNvSpPr>
            <a:spLocks noGrp="1" noChangeArrowheads="1"/>
          </p:cNvSpPr>
          <p:nvPr>
            <p:ph type="dt" sz="half" idx="10"/>
          </p:nvPr>
        </p:nvSpPr>
        <p:spPr>
          <a:ln/>
        </p:spPr>
        <p:txBody>
          <a:bodyPr/>
          <a:lstStyle>
            <a:lvl1pPr>
              <a:defRPr/>
            </a:lvl1pPr>
          </a:lstStyle>
          <a:p>
            <a:pPr>
              <a:defRPr/>
            </a:pPr>
            <a:fld id="{8AAB895D-EE4F-4776-AE15-5FBFA44D93AF}" type="datetime1">
              <a:rPr lang="en-GB">
                <a:solidFill>
                  <a:srgbClr val="00539B"/>
                </a:solidFill>
              </a:rPr>
              <a:pPr>
                <a:defRPr/>
              </a:pPr>
              <a:t>05/10/2020</a:t>
            </a:fld>
            <a:endParaRPr lang="en-GB">
              <a:solidFill>
                <a:srgbClr val="00539B"/>
              </a:solidFill>
            </a:endParaRPr>
          </a:p>
        </p:txBody>
      </p:sp>
    </p:spTree>
    <p:extLst>
      <p:ext uri="{BB962C8B-B14F-4D97-AF65-F5344CB8AC3E}">
        <p14:creationId xmlns:p14="http://schemas.microsoft.com/office/powerpoint/2010/main" val="834869984"/>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76" Type="http://schemas.openxmlformats.org/officeDocument/2006/relationships/image" Target="../media/image1.wmf"/><Relationship Id="rId7" Type="http://schemas.openxmlformats.org/officeDocument/2006/relationships/slideLayout" Target="../slideLayouts/slideLayout7.xml"/><Relationship Id="rId71" Type="http://schemas.openxmlformats.org/officeDocument/2006/relationships/slideLayout" Target="../slideLayouts/slideLayout7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61" Type="http://schemas.openxmlformats.org/officeDocument/2006/relationships/slideLayout" Target="../slideLayouts/slideLayout6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tags" Target="../tags/tag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75.xml"/><Relationship Id="rId1" Type="http://schemas.openxmlformats.org/officeDocument/2006/relationships/slideLayout" Target="../slideLayouts/slideLayout74.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88.xml"/><Relationship Id="rId18" Type="http://schemas.openxmlformats.org/officeDocument/2006/relationships/slideLayout" Target="../slideLayouts/slideLayout93.xml"/><Relationship Id="rId26" Type="http://schemas.openxmlformats.org/officeDocument/2006/relationships/slideLayout" Target="../slideLayouts/slideLayout101.xml"/><Relationship Id="rId39" Type="http://schemas.openxmlformats.org/officeDocument/2006/relationships/slideLayout" Target="../slideLayouts/slideLayout114.xml"/><Relationship Id="rId21" Type="http://schemas.openxmlformats.org/officeDocument/2006/relationships/slideLayout" Target="../slideLayouts/slideLayout96.xml"/><Relationship Id="rId34" Type="http://schemas.openxmlformats.org/officeDocument/2006/relationships/slideLayout" Target="../slideLayouts/slideLayout109.xml"/><Relationship Id="rId42" Type="http://schemas.openxmlformats.org/officeDocument/2006/relationships/slideLayout" Target="../slideLayouts/slideLayout117.xml"/><Relationship Id="rId47" Type="http://schemas.openxmlformats.org/officeDocument/2006/relationships/slideLayout" Target="../slideLayouts/slideLayout122.xml"/><Relationship Id="rId50" Type="http://schemas.openxmlformats.org/officeDocument/2006/relationships/slideLayout" Target="../slideLayouts/slideLayout125.xml"/><Relationship Id="rId55" Type="http://schemas.openxmlformats.org/officeDocument/2006/relationships/slideLayout" Target="../slideLayouts/slideLayout130.xml"/><Relationship Id="rId7" Type="http://schemas.openxmlformats.org/officeDocument/2006/relationships/slideLayout" Target="../slideLayouts/slideLayout82.xml"/><Relationship Id="rId12" Type="http://schemas.openxmlformats.org/officeDocument/2006/relationships/slideLayout" Target="../slideLayouts/slideLayout87.xml"/><Relationship Id="rId17" Type="http://schemas.openxmlformats.org/officeDocument/2006/relationships/slideLayout" Target="../slideLayouts/slideLayout92.xml"/><Relationship Id="rId25" Type="http://schemas.openxmlformats.org/officeDocument/2006/relationships/slideLayout" Target="../slideLayouts/slideLayout100.xml"/><Relationship Id="rId33" Type="http://schemas.openxmlformats.org/officeDocument/2006/relationships/slideLayout" Target="../slideLayouts/slideLayout108.xml"/><Relationship Id="rId38" Type="http://schemas.openxmlformats.org/officeDocument/2006/relationships/slideLayout" Target="../slideLayouts/slideLayout113.xml"/><Relationship Id="rId46" Type="http://schemas.openxmlformats.org/officeDocument/2006/relationships/slideLayout" Target="../slideLayouts/slideLayout121.xml"/><Relationship Id="rId59" Type="http://schemas.openxmlformats.org/officeDocument/2006/relationships/image" Target="../media/image1.wmf"/><Relationship Id="rId2" Type="http://schemas.openxmlformats.org/officeDocument/2006/relationships/slideLayout" Target="../slideLayouts/slideLayout77.xml"/><Relationship Id="rId16" Type="http://schemas.openxmlformats.org/officeDocument/2006/relationships/slideLayout" Target="../slideLayouts/slideLayout91.xml"/><Relationship Id="rId20" Type="http://schemas.openxmlformats.org/officeDocument/2006/relationships/slideLayout" Target="../slideLayouts/slideLayout95.xml"/><Relationship Id="rId29" Type="http://schemas.openxmlformats.org/officeDocument/2006/relationships/slideLayout" Target="../slideLayouts/slideLayout104.xml"/><Relationship Id="rId41" Type="http://schemas.openxmlformats.org/officeDocument/2006/relationships/slideLayout" Target="../slideLayouts/slideLayout116.xml"/><Relationship Id="rId54" Type="http://schemas.openxmlformats.org/officeDocument/2006/relationships/slideLayout" Target="../slideLayouts/slideLayout129.xml"/><Relationship Id="rId1" Type="http://schemas.openxmlformats.org/officeDocument/2006/relationships/slideLayout" Target="../slideLayouts/slideLayout76.xml"/><Relationship Id="rId6" Type="http://schemas.openxmlformats.org/officeDocument/2006/relationships/slideLayout" Target="../slideLayouts/slideLayout81.xml"/><Relationship Id="rId11" Type="http://schemas.openxmlformats.org/officeDocument/2006/relationships/slideLayout" Target="../slideLayouts/slideLayout86.xml"/><Relationship Id="rId24" Type="http://schemas.openxmlformats.org/officeDocument/2006/relationships/slideLayout" Target="../slideLayouts/slideLayout99.xml"/><Relationship Id="rId32" Type="http://schemas.openxmlformats.org/officeDocument/2006/relationships/slideLayout" Target="../slideLayouts/slideLayout107.xml"/><Relationship Id="rId37" Type="http://schemas.openxmlformats.org/officeDocument/2006/relationships/slideLayout" Target="../slideLayouts/slideLayout112.xml"/><Relationship Id="rId40" Type="http://schemas.openxmlformats.org/officeDocument/2006/relationships/slideLayout" Target="../slideLayouts/slideLayout115.xml"/><Relationship Id="rId45" Type="http://schemas.openxmlformats.org/officeDocument/2006/relationships/slideLayout" Target="../slideLayouts/slideLayout120.xml"/><Relationship Id="rId53" Type="http://schemas.openxmlformats.org/officeDocument/2006/relationships/slideLayout" Target="../slideLayouts/slideLayout128.xml"/><Relationship Id="rId58" Type="http://schemas.openxmlformats.org/officeDocument/2006/relationships/tags" Target="../tags/tag63.xml"/><Relationship Id="rId5" Type="http://schemas.openxmlformats.org/officeDocument/2006/relationships/slideLayout" Target="../slideLayouts/slideLayout80.xml"/><Relationship Id="rId15" Type="http://schemas.openxmlformats.org/officeDocument/2006/relationships/slideLayout" Target="../slideLayouts/slideLayout90.xml"/><Relationship Id="rId23" Type="http://schemas.openxmlformats.org/officeDocument/2006/relationships/slideLayout" Target="../slideLayouts/slideLayout98.xml"/><Relationship Id="rId28" Type="http://schemas.openxmlformats.org/officeDocument/2006/relationships/slideLayout" Target="../slideLayouts/slideLayout103.xml"/><Relationship Id="rId36" Type="http://schemas.openxmlformats.org/officeDocument/2006/relationships/slideLayout" Target="../slideLayouts/slideLayout111.xml"/><Relationship Id="rId49" Type="http://schemas.openxmlformats.org/officeDocument/2006/relationships/slideLayout" Target="../slideLayouts/slideLayout124.xml"/><Relationship Id="rId57" Type="http://schemas.openxmlformats.org/officeDocument/2006/relationships/theme" Target="../theme/theme3.xml"/><Relationship Id="rId10" Type="http://schemas.openxmlformats.org/officeDocument/2006/relationships/slideLayout" Target="../slideLayouts/slideLayout85.xml"/><Relationship Id="rId19" Type="http://schemas.openxmlformats.org/officeDocument/2006/relationships/slideLayout" Target="../slideLayouts/slideLayout94.xml"/><Relationship Id="rId31" Type="http://schemas.openxmlformats.org/officeDocument/2006/relationships/slideLayout" Target="../slideLayouts/slideLayout106.xml"/><Relationship Id="rId44" Type="http://schemas.openxmlformats.org/officeDocument/2006/relationships/slideLayout" Target="../slideLayouts/slideLayout119.xml"/><Relationship Id="rId52" Type="http://schemas.openxmlformats.org/officeDocument/2006/relationships/slideLayout" Target="../slideLayouts/slideLayout127.xml"/><Relationship Id="rId4" Type="http://schemas.openxmlformats.org/officeDocument/2006/relationships/slideLayout" Target="../slideLayouts/slideLayout79.xml"/><Relationship Id="rId9" Type="http://schemas.openxmlformats.org/officeDocument/2006/relationships/slideLayout" Target="../slideLayouts/slideLayout84.xml"/><Relationship Id="rId14" Type="http://schemas.openxmlformats.org/officeDocument/2006/relationships/slideLayout" Target="../slideLayouts/slideLayout89.xml"/><Relationship Id="rId22" Type="http://schemas.openxmlformats.org/officeDocument/2006/relationships/slideLayout" Target="../slideLayouts/slideLayout97.xml"/><Relationship Id="rId27" Type="http://schemas.openxmlformats.org/officeDocument/2006/relationships/slideLayout" Target="../slideLayouts/slideLayout102.xml"/><Relationship Id="rId30" Type="http://schemas.openxmlformats.org/officeDocument/2006/relationships/slideLayout" Target="../slideLayouts/slideLayout105.xml"/><Relationship Id="rId35" Type="http://schemas.openxmlformats.org/officeDocument/2006/relationships/slideLayout" Target="../slideLayouts/slideLayout110.xml"/><Relationship Id="rId43" Type="http://schemas.openxmlformats.org/officeDocument/2006/relationships/slideLayout" Target="../slideLayouts/slideLayout118.xml"/><Relationship Id="rId48" Type="http://schemas.openxmlformats.org/officeDocument/2006/relationships/slideLayout" Target="../slideLayouts/slideLayout123.xml"/><Relationship Id="rId56" Type="http://schemas.openxmlformats.org/officeDocument/2006/relationships/slideLayout" Target="../slideLayouts/slideLayout131.xml"/><Relationship Id="rId8" Type="http://schemas.openxmlformats.org/officeDocument/2006/relationships/slideLayout" Target="../slideLayouts/slideLayout83.xml"/><Relationship Id="rId51" Type="http://schemas.openxmlformats.org/officeDocument/2006/relationships/slideLayout" Target="../slideLayouts/slideLayout126.xml"/><Relationship Id="rId3" Type="http://schemas.openxmlformats.org/officeDocument/2006/relationships/slideLayout" Target="../slideLayouts/slideLayout78.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44.xml"/><Relationship Id="rId18" Type="http://schemas.openxmlformats.org/officeDocument/2006/relationships/slideLayout" Target="../slideLayouts/slideLayout149.xml"/><Relationship Id="rId26" Type="http://schemas.openxmlformats.org/officeDocument/2006/relationships/slideLayout" Target="../slideLayouts/slideLayout157.xml"/><Relationship Id="rId39" Type="http://schemas.openxmlformats.org/officeDocument/2006/relationships/slideLayout" Target="../slideLayouts/slideLayout170.xml"/><Relationship Id="rId21" Type="http://schemas.openxmlformats.org/officeDocument/2006/relationships/slideLayout" Target="../slideLayouts/slideLayout152.xml"/><Relationship Id="rId34" Type="http://schemas.openxmlformats.org/officeDocument/2006/relationships/slideLayout" Target="../slideLayouts/slideLayout165.xml"/><Relationship Id="rId42" Type="http://schemas.openxmlformats.org/officeDocument/2006/relationships/slideLayout" Target="../slideLayouts/slideLayout173.xml"/><Relationship Id="rId47" Type="http://schemas.openxmlformats.org/officeDocument/2006/relationships/slideLayout" Target="../slideLayouts/slideLayout178.xml"/><Relationship Id="rId50" Type="http://schemas.openxmlformats.org/officeDocument/2006/relationships/slideLayout" Target="../slideLayouts/slideLayout181.xml"/><Relationship Id="rId55" Type="http://schemas.openxmlformats.org/officeDocument/2006/relationships/slideLayout" Target="../slideLayouts/slideLayout186.xml"/><Relationship Id="rId7" Type="http://schemas.openxmlformats.org/officeDocument/2006/relationships/slideLayout" Target="../slideLayouts/slideLayout138.xml"/><Relationship Id="rId12" Type="http://schemas.openxmlformats.org/officeDocument/2006/relationships/slideLayout" Target="../slideLayouts/slideLayout143.xml"/><Relationship Id="rId17" Type="http://schemas.openxmlformats.org/officeDocument/2006/relationships/slideLayout" Target="../slideLayouts/slideLayout148.xml"/><Relationship Id="rId25" Type="http://schemas.openxmlformats.org/officeDocument/2006/relationships/slideLayout" Target="../slideLayouts/slideLayout156.xml"/><Relationship Id="rId33" Type="http://schemas.openxmlformats.org/officeDocument/2006/relationships/slideLayout" Target="../slideLayouts/slideLayout164.xml"/><Relationship Id="rId38" Type="http://schemas.openxmlformats.org/officeDocument/2006/relationships/slideLayout" Target="../slideLayouts/slideLayout169.xml"/><Relationship Id="rId46" Type="http://schemas.openxmlformats.org/officeDocument/2006/relationships/slideLayout" Target="../slideLayouts/slideLayout177.xml"/><Relationship Id="rId59" Type="http://schemas.openxmlformats.org/officeDocument/2006/relationships/image" Target="../media/image1.wmf"/><Relationship Id="rId2" Type="http://schemas.openxmlformats.org/officeDocument/2006/relationships/slideLayout" Target="../slideLayouts/slideLayout133.xml"/><Relationship Id="rId16" Type="http://schemas.openxmlformats.org/officeDocument/2006/relationships/slideLayout" Target="../slideLayouts/slideLayout147.xml"/><Relationship Id="rId20" Type="http://schemas.openxmlformats.org/officeDocument/2006/relationships/slideLayout" Target="../slideLayouts/slideLayout151.xml"/><Relationship Id="rId29" Type="http://schemas.openxmlformats.org/officeDocument/2006/relationships/slideLayout" Target="../slideLayouts/slideLayout160.xml"/><Relationship Id="rId41" Type="http://schemas.openxmlformats.org/officeDocument/2006/relationships/slideLayout" Target="../slideLayouts/slideLayout172.xml"/><Relationship Id="rId54" Type="http://schemas.openxmlformats.org/officeDocument/2006/relationships/slideLayout" Target="../slideLayouts/slideLayout185.xml"/><Relationship Id="rId1" Type="http://schemas.openxmlformats.org/officeDocument/2006/relationships/slideLayout" Target="../slideLayouts/slideLayout132.xml"/><Relationship Id="rId6" Type="http://schemas.openxmlformats.org/officeDocument/2006/relationships/slideLayout" Target="../slideLayouts/slideLayout137.xml"/><Relationship Id="rId11" Type="http://schemas.openxmlformats.org/officeDocument/2006/relationships/slideLayout" Target="../slideLayouts/slideLayout142.xml"/><Relationship Id="rId24" Type="http://schemas.openxmlformats.org/officeDocument/2006/relationships/slideLayout" Target="../slideLayouts/slideLayout155.xml"/><Relationship Id="rId32" Type="http://schemas.openxmlformats.org/officeDocument/2006/relationships/slideLayout" Target="../slideLayouts/slideLayout163.xml"/><Relationship Id="rId37" Type="http://schemas.openxmlformats.org/officeDocument/2006/relationships/slideLayout" Target="../slideLayouts/slideLayout168.xml"/><Relationship Id="rId40" Type="http://schemas.openxmlformats.org/officeDocument/2006/relationships/slideLayout" Target="../slideLayouts/slideLayout171.xml"/><Relationship Id="rId45" Type="http://schemas.openxmlformats.org/officeDocument/2006/relationships/slideLayout" Target="../slideLayouts/slideLayout176.xml"/><Relationship Id="rId53" Type="http://schemas.openxmlformats.org/officeDocument/2006/relationships/slideLayout" Target="../slideLayouts/slideLayout184.xml"/><Relationship Id="rId58" Type="http://schemas.openxmlformats.org/officeDocument/2006/relationships/tags" Target="../tags/tag120.xml"/><Relationship Id="rId5" Type="http://schemas.openxmlformats.org/officeDocument/2006/relationships/slideLayout" Target="../slideLayouts/slideLayout136.xml"/><Relationship Id="rId15" Type="http://schemas.openxmlformats.org/officeDocument/2006/relationships/slideLayout" Target="../slideLayouts/slideLayout146.xml"/><Relationship Id="rId23" Type="http://schemas.openxmlformats.org/officeDocument/2006/relationships/slideLayout" Target="../slideLayouts/slideLayout154.xml"/><Relationship Id="rId28" Type="http://schemas.openxmlformats.org/officeDocument/2006/relationships/slideLayout" Target="../slideLayouts/slideLayout159.xml"/><Relationship Id="rId36" Type="http://schemas.openxmlformats.org/officeDocument/2006/relationships/slideLayout" Target="../slideLayouts/slideLayout167.xml"/><Relationship Id="rId49" Type="http://schemas.openxmlformats.org/officeDocument/2006/relationships/slideLayout" Target="../slideLayouts/slideLayout180.xml"/><Relationship Id="rId57" Type="http://schemas.openxmlformats.org/officeDocument/2006/relationships/theme" Target="../theme/theme4.xml"/><Relationship Id="rId10" Type="http://schemas.openxmlformats.org/officeDocument/2006/relationships/slideLayout" Target="../slideLayouts/slideLayout141.xml"/><Relationship Id="rId19" Type="http://schemas.openxmlformats.org/officeDocument/2006/relationships/slideLayout" Target="../slideLayouts/slideLayout150.xml"/><Relationship Id="rId31" Type="http://schemas.openxmlformats.org/officeDocument/2006/relationships/slideLayout" Target="../slideLayouts/slideLayout162.xml"/><Relationship Id="rId44" Type="http://schemas.openxmlformats.org/officeDocument/2006/relationships/slideLayout" Target="../slideLayouts/slideLayout175.xml"/><Relationship Id="rId52" Type="http://schemas.openxmlformats.org/officeDocument/2006/relationships/slideLayout" Target="../slideLayouts/slideLayout183.xml"/><Relationship Id="rId4" Type="http://schemas.openxmlformats.org/officeDocument/2006/relationships/slideLayout" Target="../slideLayouts/slideLayout135.xml"/><Relationship Id="rId9" Type="http://schemas.openxmlformats.org/officeDocument/2006/relationships/slideLayout" Target="../slideLayouts/slideLayout140.xml"/><Relationship Id="rId14" Type="http://schemas.openxmlformats.org/officeDocument/2006/relationships/slideLayout" Target="../slideLayouts/slideLayout145.xml"/><Relationship Id="rId22" Type="http://schemas.openxmlformats.org/officeDocument/2006/relationships/slideLayout" Target="../slideLayouts/slideLayout153.xml"/><Relationship Id="rId27" Type="http://schemas.openxmlformats.org/officeDocument/2006/relationships/slideLayout" Target="../slideLayouts/slideLayout158.xml"/><Relationship Id="rId30" Type="http://schemas.openxmlformats.org/officeDocument/2006/relationships/slideLayout" Target="../slideLayouts/slideLayout161.xml"/><Relationship Id="rId35" Type="http://schemas.openxmlformats.org/officeDocument/2006/relationships/slideLayout" Target="../slideLayouts/slideLayout166.xml"/><Relationship Id="rId43" Type="http://schemas.openxmlformats.org/officeDocument/2006/relationships/slideLayout" Target="../slideLayouts/slideLayout174.xml"/><Relationship Id="rId48" Type="http://schemas.openxmlformats.org/officeDocument/2006/relationships/slideLayout" Target="../slideLayouts/slideLayout179.xml"/><Relationship Id="rId56" Type="http://schemas.openxmlformats.org/officeDocument/2006/relationships/slideLayout" Target="../slideLayouts/slideLayout187.xml"/><Relationship Id="rId8" Type="http://schemas.openxmlformats.org/officeDocument/2006/relationships/slideLayout" Target="../slideLayouts/slideLayout139.xml"/><Relationship Id="rId51" Type="http://schemas.openxmlformats.org/officeDocument/2006/relationships/slideLayout" Target="../slideLayouts/slideLayout182.xml"/><Relationship Id="rId3" Type="http://schemas.openxmlformats.org/officeDocument/2006/relationships/slideLayout" Target="../slideLayouts/slideLayout13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95.xml"/><Relationship Id="rId13" Type="http://schemas.openxmlformats.org/officeDocument/2006/relationships/slideLayout" Target="../slideLayouts/slideLayout200.xml"/><Relationship Id="rId3" Type="http://schemas.openxmlformats.org/officeDocument/2006/relationships/slideLayout" Target="../slideLayouts/slideLayout190.xml"/><Relationship Id="rId7" Type="http://schemas.openxmlformats.org/officeDocument/2006/relationships/slideLayout" Target="../slideLayouts/slideLayout194.xml"/><Relationship Id="rId12" Type="http://schemas.openxmlformats.org/officeDocument/2006/relationships/slideLayout" Target="../slideLayouts/slideLayout199.xml"/><Relationship Id="rId17" Type="http://schemas.openxmlformats.org/officeDocument/2006/relationships/image" Target="../media/image16.png"/><Relationship Id="rId2" Type="http://schemas.openxmlformats.org/officeDocument/2006/relationships/slideLayout" Target="../slideLayouts/slideLayout189.xml"/><Relationship Id="rId16" Type="http://schemas.openxmlformats.org/officeDocument/2006/relationships/theme" Target="../theme/theme5.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5" Type="http://schemas.openxmlformats.org/officeDocument/2006/relationships/slideLayout" Target="../slideLayouts/slideLayout192.xml"/><Relationship Id="rId15" Type="http://schemas.openxmlformats.org/officeDocument/2006/relationships/slideLayout" Target="../slideLayouts/slideLayout202.xml"/><Relationship Id="rId10" Type="http://schemas.openxmlformats.org/officeDocument/2006/relationships/slideLayout" Target="../slideLayouts/slideLayout197.xml"/><Relationship Id="rId4" Type="http://schemas.openxmlformats.org/officeDocument/2006/relationships/slideLayout" Target="../slideLayouts/slideLayout191.xml"/><Relationship Id="rId9" Type="http://schemas.openxmlformats.org/officeDocument/2006/relationships/slideLayout" Target="../slideLayouts/slideLayout196.xml"/><Relationship Id="rId14" Type="http://schemas.openxmlformats.org/officeDocument/2006/relationships/slideLayout" Target="../slideLayouts/slideLayout201.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215.xml"/><Relationship Id="rId18" Type="http://schemas.openxmlformats.org/officeDocument/2006/relationships/slideLayout" Target="../slideLayouts/slideLayout220.xml"/><Relationship Id="rId26" Type="http://schemas.openxmlformats.org/officeDocument/2006/relationships/slideLayout" Target="../slideLayouts/slideLayout228.xml"/><Relationship Id="rId39" Type="http://schemas.openxmlformats.org/officeDocument/2006/relationships/slideLayout" Target="../slideLayouts/slideLayout241.xml"/><Relationship Id="rId21" Type="http://schemas.openxmlformats.org/officeDocument/2006/relationships/slideLayout" Target="../slideLayouts/slideLayout223.xml"/><Relationship Id="rId34" Type="http://schemas.openxmlformats.org/officeDocument/2006/relationships/slideLayout" Target="../slideLayouts/slideLayout236.xml"/><Relationship Id="rId42" Type="http://schemas.openxmlformats.org/officeDocument/2006/relationships/slideLayout" Target="../slideLayouts/slideLayout244.xml"/><Relationship Id="rId47" Type="http://schemas.openxmlformats.org/officeDocument/2006/relationships/slideLayout" Target="../slideLayouts/slideLayout249.xml"/><Relationship Id="rId50" Type="http://schemas.openxmlformats.org/officeDocument/2006/relationships/slideLayout" Target="../slideLayouts/slideLayout252.xml"/><Relationship Id="rId55" Type="http://schemas.openxmlformats.org/officeDocument/2006/relationships/slideLayout" Target="../slideLayouts/slideLayout257.xml"/><Relationship Id="rId63" Type="http://schemas.openxmlformats.org/officeDocument/2006/relationships/slideLayout" Target="../slideLayouts/slideLayout265.xml"/><Relationship Id="rId68" Type="http://schemas.openxmlformats.org/officeDocument/2006/relationships/slideLayout" Target="../slideLayouts/slideLayout270.xml"/><Relationship Id="rId76" Type="http://schemas.openxmlformats.org/officeDocument/2006/relationships/slideLayout" Target="../slideLayouts/slideLayout278.xml"/><Relationship Id="rId7" Type="http://schemas.openxmlformats.org/officeDocument/2006/relationships/slideLayout" Target="../slideLayouts/slideLayout209.xml"/><Relationship Id="rId71" Type="http://schemas.openxmlformats.org/officeDocument/2006/relationships/slideLayout" Target="../slideLayouts/slideLayout273.xml"/><Relationship Id="rId2" Type="http://schemas.openxmlformats.org/officeDocument/2006/relationships/slideLayout" Target="../slideLayouts/slideLayout204.xml"/><Relationship Id="rId16" Type="http://schemas.openxmlformats.org/officeDocument/2006/relationships/slideLayout" Target="../slideLayouts/slideLayout218.xml"/><Relationship Id="rId29" Type="http://schemas.openxmlformats.org/officeDocument/2006/relationships/slideLayout" Target="../slideLayouts/slideLayout231.xml"/><Relationship Id="rId11" Type="http://schemas.openxmlformats.org/officeDocument/2006/relationships/slideLayout" Target="../slideLayouts/slideLayout213.xml"/><Relationship Id="rId24" Type="http://schemas.openxmlformats.org/officeDocument/2006/relationships/slideLayout" Target="../slideLayouts/slideLayout226.xml"/><Relationship Id="rId32" Type="http://schemas.openxmlformats.org/officeDocument/2006/relationships/slideLayout" Target="../slideLayouts/slideLayout234.xml"/><Relationship Id="rId37" Type="http://schemas.openxmlformats.org/officeDocument/2006/relationships/slideLayout" Target="../slideLayouts/slideLayout239.xml"/><Relationship Id="rId40" Type="http://schemas.openxmlformats.org/officeDocument/2006/relationships/slideLayout" Target="../slideLayouts/slideLayout242.xml"/><Relationship Id="rId45" Type="http://schemas.openxmlformats.org/officeDocument/2006/relationships/slideLayout" Target="../slideLayouts/slideLayout247.xml"/><Relationship Id="rId53" Type="http://schemas.openxmlformats.org/officeDocument/2006/relationships/slideLayout" Target="../slideLayouts/slideLayout255.xml"/><Relationship Id="rId58" Type="http://schemas.openxmlformats.org/officeDocument/2006/relationships/slideLayout" Target="../slideLayouts/slideLayout260.xml"/><Relationship Id="rId66" Type="http://schemas.openxmlformats.org/officeDocument/2006/relationships/slideLayout" Target="../slideLayouts/slideLayout268.xml"/><Relationship Id="rId74" Type="http://schemas.openxmlformats.org/officeDocument/2006/relationships/slideLayout" Target="../slideLayouts/slideLayout276.xml"/><Relationship Id="rId5" Type="http://schemas.openxmlformats.org/officeDocument/2006/relationships/slideLayout" Target="../slideLayouts/slideLayout207.xml"/><Relationship Id="rId15" Type="http://schemas.openxmlformats.org/officeDocument/2006/relationships/slideLayout" Target="../slideLayouts/slideLayout217.xml"/><Relationship Id="rId23" Type="http://schemas.openxmlformats.org/officeDocument/2006/relationships/slideLayout" Target="../slideLayouts/slideLayout225.xml"/><Relationship Id="rId28" Type="http://schemas.openxmlformats.org/officeDocument/2006/relationships/slideLayout" Target="../slideLayouts/slideLayout230.xml"/><Relationship Id="rId36" Type="http://schemas.openxmlformats.org/officeDocument/2006/relationships/slideLayout" Target="../slideLayouts/slideLayout238.xml"/><Relationship Id="rId49" Type="http://schemas.openxmlformats.org/officeDocument/2006/relationships/slideLayout" Target="../slideLayouts/slideLayout251.xml"/><Relationship Id="rId57" Type="http://schemas.openxmlformats.org/officeDocument/2006/relationships/slideLayout" Target="../slideLayouts/slideLayout259.xml"/><Relationship Id="rId61" Type="http://schemas.openxmlformats.org/officeDocument/2006/relationships/slideLayout" Target="../slideLayouts/slideLayout263.xml"/><Relationship Id="rId10" Type="http://schemas.openxmlformats.org/officeDocument/2006/relationships/slideLayout" Target="../slideLayouts/slideLayout212.xml"/><Relationship Id="rId19" Type="http://schemas.openxmlformats.org/officeDocument/2006/relationships/slideLayout" Target="../slideLayouts/slideLayout221.xml"/><Relationship Id="rId31" Type="http://schemas.openxmlformats.org/officeDocument/2006/relationships/slideLayout" Target="../slideLayouts/slideLayout233.xml"/><Relationship Id="rId44" Type="http://schemas.openxmlformats.org/officeDocument/2006/relationships/slideLayout" Target="../slideLayouts/slideLayout246.xml"/><Relationship Id="rId52" Type="http://schemas.openxmlformats.org/officeDocument/2006/relationships/slideLayout" Target="../slideLayouts/slideLayout254.xml"/><Relationship Id="rId60" Type="http://schemas.openxmlformats.org/officeDocument/2006/relationships/slideLayout" Target="../slideLayouts/slideLayout262.xml"/><Relationship Id="rId65" Type="http://schemas.openxmlformats.org/officeDocument/2006/relationships/slideLayout" Target="../slideLayouts/slideLayout267.xml"/><Relationship Id="rId73" Type="http://schemas.openxmlformats.org/officeDocument/2006/relationships/slideLayout" Target="../slideLayouts/slideLayout275.xml"/><Relationship Id="rId78" Type="http://schemas.openxmlformats.org/officeDocument/2006/relationships/image" Target="../media/image1.wmf"/><Relationship Id="rId4" Type="http://schemas.openxmlformats.org/officeDocument/2006/relationships/slideLayout" Target="../slideLayouts/slideLayout206.xml"/><Relationship Id="rId9" Type="http://schemas.openxmlformats.org/officeDocument/2006/relationships/slideLayout" Target="../slideLayouts/slideLayout211.xml"/><Relationship Id="rId14" Type="http://schemas.openxmlformats.org/officeDocument/2006/relationships/slideLayout" Target="../slideLayouts/slideLayout216.xml"/><Relationship Id="rId22" Type="http://schemas.openxmlformats.org/officeDocument/2006/relationships/slideLayout" Target="../slideLayouts/slideLayout224.xml"/><Relationship Id="rId27" Type="http://schemas.openxmlformats.org/officeDocument/2006/relationships/slideLayout" Target="../slideLayouts/slideLayout229.xml"/><Relationship Id="rId30" Type="http://schemas.openxmlformats.org/officeDocument/2006/relationships/slideLayout" Target="../slideLayouts/slideLayout232.xml"/><Relationship Id="rId35" Type="http://schemas.openxmlformats.org/officeDocument/2006/relationships/slideLayout" Target="../slideLayouts/slideLayout237.xml"/><Relationship Id="rId43" Type="http://schemas.openxmlformats.org/officeDocument/2006/relationships/slideLayout" Target="../slideLayouts/slideLayout245.xml"/><Relationship Id="rId48" Type="http://schemas.openxmlformats.org/officeDocument/2006/relationships/slideLayout" Target="../slideLayouts/slideLayout250.xml"/><Relationship Id="rId56" Type="http://schemas.openxmlformats.org/officeDocument/2006/relationships/slideLayout" Target="../slideLayouts/slideLayout258.xml"/><Relationship Id="rId64" Type="http://schemas.openxmlformats.org/officeDocument/2006/relationships/slideLayout" Target="../slideLayouts/slideLayout266.xml"/><Relationship Id="rId69" Type="http://schemas.openxmlformats.org/officeDocument/2006/relationships/slideLayout" Target="../slideLayouts/slideLayout271.xml"/><Relationship Id="rId77" Type="http://schemas.openxmlformats.org/officeDocument/2006/relationships/theme" Target="../theme/theme6.xml"/><Relationship Id="rId8" Type="http://schemas.openxmlformats.org/officeDocument/2006/relationships/slideLayout" Target="../slideLayouts/slideLayout210.xml"/><Relationship Id="rId51" Type="http://schemas.openxmlformats.org/officeDocument/2006/relationships/slideLayout" Target="../slideLayouts/slideLayout253.xml"/><Relationship Id="rId72" Type="http://schemas.openxmlformats.org/officeDocument/2006/relationships/slideLayout" Target="../slideLayouts/slideLayout274.xml"/><Relationship Id="rId3" Type="http://schemas.openxmlformats.org/officeDocument/2006/relationships/slideLayout" Target="../slideLayouts/slideLayout205.xml"/><Relationship Id="rId12" Type="http://schemas.openxmlformats.org/officeDocument/2006/relationships/slideLayout" Target="../slideLayouts/slideLayout214.xml"/><Relationship Id="rId17" Type="http://schemas.openxmlformats.org/officeDocument/2006/relationships/slideLayout" Target="../slideLayouts/slideLayout219.xml"/><Relationship Id="rId25" Type="http://schemas.openxmlformats.org/officeDocument/2006/relationships/slideLayout" Target="../slideLayouts/slideLayout227.xml"/><Relationship Id="rId33" Type="http://schemas.openxmlformats.org/officeDocument/2006/relationships/slideLayout" Target="../slideLayouts/slideLayout235.xml"/><Relationship Id="rId38" Type="http://schemas.openxmlformats.org/officeDocument/2006/relationships/slideLayout" Target="../slideLayouts/slideLayout240.xml"/><Relationship Id="rId46" Type="http://schemas.openxmlformats.org/officeDocument/2006/relationships/slideLayout" Target="../slideLayouts/slideLayout248.xml"/><Relationship Id="rId59" Type="http://schemas.openxmlformats.org/officeDocument/2006/relationships/slideLayout" Target="../slideLayouts/slideLayout261.xml"/><Relationship Id="rId67" Type="http://schemas.openxmlformats.org/officeDocument/2006/relationships/slideLayout" Target="../slideLayouts/slideLayout269.xml"/><Relationship Id="rId20" Type="http://schemas.openxmlformats.org/officeDocument/2006/relationships/slideLayout" Target="../slideLayouts/slideLayout222.xml"/><Relationship Id="rId41" Type="http://schemas.openxmlformats.org/officeDocument/2006/relationships/slideLayout" Target="../slideLayouts/slideLayout243.xml"/><Relationship Id="rId54" Type="http://schemas.openxmlformats.org/officeDocument/2006/relationships/slideLayout" Target="../slideLayouts/slideLayout256.xml"/><Relationship Id="rId62" Type="http://schemas.openxmlformats.org/officeDocument/2006/relationships/slideLayout" Target="../slideLayouts/slideLayout264.xml"/><Relationship Id="rId70" Type="http://schemas.openxmlformats.org/officeDocument/2006/relationships/slideLayout" Target="../slideLayouts/slideLayout272.xml"/><Relationship Id="rId75" Type="http://schemas.openxmlformats.org/officeDocument/2006/relationships/slideLayout" Target="../slideLayouts/slideLayout277.xml"/><Relationship Id="rId1" Type="http://schemas.openxmlformats.org/officeDocument/2006/relationships/slideLayout" Target="../slideLayouts/slideLayout203.xml"/><Relationship Id="rId6" Type="http://schemas.openxmlformats.org/officeDocument/2006/relationships/slideLayout" Target="../slideLayouts/slideLayout208.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291.xml"/><Relationship Id="rId18" Type="http://schemas.openxmlformats.org/officeDocument/2006/relationships/slideLayout" Target="../slideLayouts/slideLayout296.xml"/><Relationship Id="rId26" Type="http://schemas.openxmlformats.org/officeDocument/2006/relationships/slideLayout" Target="../slideLayouts/slideLayout304.xml"/><Relationship Id="rId39" Type="http://schemas.openxmlformats.org/officeDocument/2006/relationships/slideLayout" Target="../slideLayouts/slideLayout317.xml"/><Relationship Id="rId21" Type="http://schemas.openxmlformats.org/officeDocument/2006/relationships/slideLayout" Target="../slideLayouts/slideLayout299.xml"/><Relationship Id="rId34" Type="http://schemas.openxmlformats.org/officeDocument/2006/relationships/slideLayout" Target="../slideLayouts/slideLayout312.xml"/><Relationship Id="rId42" Type="http://schemas.openxmlformats.org/officeDocument/2006/relationships/slideLayout" Target="../slideLayouts/slideLayout320.xml"/><Relationship Id="rId47" Type="http://schemas.openxmlformats.org/officeDocument/2006/relationships/slideLayout" Target="../slideLayouts/slideLayout325.xml"/><Relationship Id="rId50" Type="http://schemas.openxmlformats.org/officeDocument/2006/relationships/slideLayout" Target="../slideLayouts/slideLayout328.xml"/><Relationship Id="rId55" Type="http://schemas.openxmlformats.org/officeDocument/2006/relationships/slideLayout" Target="../slideLayouts/slideLayout333.xml"/><Relationship Id="rId63" Type="http://schemas.openxmlformats.org/officeDocument/2006/relationships/slideLayout" Target="../slideLayouts/slideLayout341.xml"/><Relationship Id="rId68" Type="http://schemas.openxmlformats.org/officeDocument/2006/relationships/slideLayout" Target="../slideLayouts/slideLayout346.xml"/><Relationship Id="rId76" Type="http://schemas.openxmlformats.org/officeDocument/2006/relationships/slideLayout" Target="../slideLayouts/slideLayout354.xml"/><Relationship Id="rId7" Type="http://schemas.openxmlformats.org/officeDocument/2006/relationships/slideLayout" Target="../slideLayouts/slideLayout285.xml"/><Relationship Id="rId71" Type="http://schemas.openxmlformats.org/officeDocument/2006/relationships/slideLayout" Target="../slideLayouts/slideLayout349.xml"/><Relationship Id="rId2" Type="http://schemas.openxmlformats.org/officeDocument/2006/relationships/slideLayout" Target="../slideLayouts/slideLayout280.xml"/><Relationship Id="rId16" Type="http://schemas.openxmlformats.org/officeDocument/2006/relationships/slideLayout" Target="../slideLayouts/slideLayout294.xml"/><Relationship Id="rId29" Type="http://schemas.openxmlformats.org/officeDocument/2006/relationships/slideLayout" Target="../slideLayouts/slideLayout307.xml"/><Relationship Id="rId11" Type="http://schemas.openxmlformats.org/officeDocument/2006/relationships/slideLayout" Target="../slideLayouts/slideLayout289.xml"/><Relationship Id="rId24" Type="http://schemas.openxmlformats.org/officeDocument/2006/relationships/slideLayout" Target="../slideLayouts/slideLayout302.xml"/><Relationship Id="rId32" Type="http://schemas.openxmlformats.org/officeDocument/2006/relationships/slideLayout" Target="../slideLayouts/slideLayout310.xml"/><Relationship Id="rId37" Type="http://schemas.openxmlformats.org/officeDocument/2006/relationships/slideLayout" Target="../slideLayouts/slideLayout315.xml"/><Relationship Id="rId40" Type="http://schemas.openxmlformats.org/officeDocument/2006/relationships/slideLayout" Target="../slideLayouts/slideLayout318.xml"/><Relationship Id="rId45" Type="http://schemas.openxmlformats.org/officeDocument/2006/relationships/slideLayout" Target="../slideLayouts/slideLayout323.xml"/><Relationship Id="rId53" Type="http://schemas.openxmlformats.org/officeDocument/2006/relationships/slideLayout" Target="../slideLayouts/slideLayout331.xml"/><Relationship Id="rId58" Type="http://schemas.openxmlformats.org/officeDocument/2006/relationships/slideLayout" Target="../slideLayouts/slideLayout336.xml"/><Relationship Id="rId66" Type="http://schemas.openxmlformats.org/officeDocument/2006/relationships/slideLayout" Target="../slideLayouts/slideLayout344.xml"/><Relationship Id="rId74" Type="http://schemas.openxmlformats.org/officeDocument/2006/relationships/slideLayout" Target="../slideLayouts/slideLayout352.xml"/><Relationship Id="rId5" Type="http://schemas.openxmlformats.org/officeDocument/2006/relationships/slideLayout" Target="../slideLayouts/slideLayout283.xml"/><Relationship Id="rId15" Type="http://schemas.openxmlformats.org/officeDocument/2006/relationships/slideLayout" Target="../slideLayouts/slideLayout293.xml"/><Relationship Id="rId23" Type="http://schemas.openxmlformats.org/officeDocument/2006/relationships/slideLayout" Target="../slideLayouts/slideLayout301.xml"/><Relationship Id="rId28" Type="http://schemas.openxmlformats.org/officeDocument/2006/relationships/slideLayout" Target="../slideLayouts/slideLayout306.xml"/><Relationship Id="rId36" Type="http://schemas.openxmlformats.org/officeDocument/2006/relationships/slideLayout" Target="../slideLayouts/slideLayout314.xml"/><Relationship Id="rId49" Type="http://schemas.openxmlformats.org/officeDocument/2006/relationships/slideLayout" Target="../slideLayouts/slideLayout327.xml"/><Relationship Id="rId57" Type="http://schemas.openxmlformats.org/officeDocument/2006/relationships/slideLayout" Target="../slideLayouts/slideLayout335.xml"/><Relationship Id="rId61" Type="http://schemas.openxmlformats.org/officeDocument/2006/relationships/slideLayout" Target="../slideLayouts/slideLayout339.xml"/><Relationship Id="rId10" Type="http://schemas.openxmlformats.org/officeDocument/2006/relationships/slideLayout" Target="../slideLayouts/slideLayout288.xml"/><Relationship Id="rId19" Type="http://schemas.openxmlformats.org/officeDocument/2006/relationships/slideLayout" Target="../slideLayouts/slideLayout297.xml"/><Relationship Id="rId31" Type="http://schemas.openxmlformats.org/officeDocument/2006/relationships/slideLayout" Target="../slideLayouts/slideLayout309.xml"/><Relationship Id="rId44" Type="http://schemas.openxmlformats.org/officeDocument/2006/relationships/slideLayout" Target="../slideLayouts/slideLayout322.xml"/><Relationship Id="rId52" Type="http://schemas.openxmlformats.org/officeDocument/2006/relationships/slideLayout" Target="../slideLayouts/slideLayout330.xml"/><Relationship Id="rId60" Type="http://schemas.openxmlformats.org/officeDocument/2006/relationships/slideLayout" Target="../slideLayouts/slideLayout338.xml"/><Relationship Id="rId65" Type="http://schemas.openxmlformats.org/officeDocument/2006/relationships/slideLayout" Target="../slideLayouts/slideLayout343.xml"/><Relationship Id="rId73" Type="http://schemas.openxmlformats.org/officeDocument/2006/relationships/slideLayout" Target="../slideLayouts/slideLayout351.xml"/><Relationship Id="rId78" Type="http://schemas.openxmlformats.org/officeDocument/2006/relationships/image" Target="../media/image1.wmf"/><Relationship Id="rId4" Type="http://schemas.openxmlformats.org/officeDocument/2006/relationships/slideLayout" Target="../slideLayouts/slideLayout282.xml"/><Relationship Id="rId9" Type="http://schemas.openxmlformats.org/officeDocument/2006/relationships/slideLayout" Target="../slideLayouts/slideLayout287.xml"/><Relationship Id="rId14" Type="http://schemas.openxmlformats.org/officeDocument/2006/relationships/slideLayout" Target="../slideLayouts/slideLayout292.xml"/><Relationship Id="rId22" Type="http://schemas.openxmlformats.org/officeDocument/2006/relationships/slideLayout" Target="../slideLayouts/slideLayout300.xml"/><Relationship Id="rId27" Type="http://schemas.openxmlformats.org/officeDocument/2006/relationships/slideLayout" Target="../slideLayouts/slideLayout305.xml"/><Relationship Id="rId30" Type="http://schemas.openxmlformats.org/officeDocument/2006/relationships/slideLayout" Target="../slideLayouts/slideLayout308.xml"/><Relationship Id="rId35" Type="http://schemas.openxmlformats.org/officeDocument/2006/relationships/slideLayout" Target="../slideLayouts/slideLayout313.xml"/><Relationship Id="rId43" Type="http://schemas.openxmlformats.org/officeDocument/2006/relationships/slideLayout" Target="../slideLayouts/slideLayout321.xml"/><Relationship Id="rId48" Type="http://schemas.openxmlformats.org/officeDocument/2006/relationships/slideLayout" Target="../slideLayouts/slideLayout326.xml"/><Relationship Id="rId56" Type="http://schemas.openxmlformats.org/officeDocument/2006/relationships/slideLayout" Target="../slideLayouts/slideLayout334.xml"/><Relationship Id="rId64" Type="http://schemas.openxmlformats.org/officeDocument/2006/relationships/slideLayout" Target="../slideLayouts/slideLayout342.xml"/><Relationship Id="rId69" Type="http://schemas.openxmlformats.org/officeDocument/2006/relationships/slideLayout" Target="../slideLayouts/slideLayout347.xml"/><Relationship Id="rId77" Type="http://schemas.openxmlformats.org/officeDocument/2006/relationships/theme" Target="../theme/theme7.xml"/><Relationship Id="rId8" Type="http://schemas.openxmlformats.org/officeDocument/2006/relationships/slideLayout" Target="../slideLayouts/slideLayout286.xml"/><Relationship Id="rId51" Type="http://schemas.openxmlformats.org/officeDocument/2006/relationships/slideLayout" Target="../slideLayouts/slideLayout329.xml"/><Relationship Id="rId72" Type="http://schemas.openxmlformats.org/officeDocument/2006/relationships/slideLayout" Target="../slideLayouts/slideLayout350.xml"/><Relationship Id="rId3" Type="http://schemas.openxmlformats.org/officeDocument/2006/relationships/slideLayout" Target="../slideLayouts/slideLayout281.xml"/><Relationship Id="rId12" Type="http://schemas.openxmlformats.org/officeDocument/2006/relationships/slideLayout" Target="../slideLayouts/slideLayout290.xml"/><Relationship Id="rId17" Type="http://schemas.openxmlformats.org/officeDocument/2006/relationships/slideLayout" Target="../slideLayouts/slideLayout295.xml"/><Relationship Id="rId25" Type="http://schemas.openxmlformats.org/officeDocument/2006/relationships/slideLayout" Target="../slideLayouts/slideLayout303.xml"/><Relationship Id="rId33" Type="http://schemas.openxmlformats.org/officeDocument/2006/relationships/slideLayout" Target="../slideLayouts/slideLayout311.xml"/><Relationship Id="rId38" Type="http://schemas.openxmlformats.org/officeDocument/2006/relationships/slideLayout" Target="../slideLayouts/slideLayout316.xml"/><Relationship Id="rId46" Type="http://schemas.openxmlformats.org/officeDocument/2006/relationships/slideLayout" Target="../slideLayouts/slideLayout324.xml"/><Relationship Id="rId59" Type="http://schemas.openxmlformats.org/officeDocument/2006/relationships/slideLayout" Target="../slideLayouts/slideLayout337.xml"/><Relationship Id="rId67" Type="http://schemas.openxmlformats.org/officeDocument/2006/relationships/slideLayout" Target="../slideLayouts/slideLayout345.xml"/><Relationship Id="rId20" Type="http://schemas.openxmlformats.org/officeDocument/2006/relationships/slideLayout" Target="../slideLayouts/slideLayout298.xml"/><Relationship Id="rId41" Type="http://schemas.openxmlformats.org/officeDocument/2006/relationships/slideLayout" Target="../slideLayouts/slideLayout319.xml"/><Relationship Id="rId54" Type="http://schemas.openxmlformats.org/officeDocument/2006/relationships/slideLayout" Target="../slideLayouts/slideLayout332.xml"/><Relationship Id="rId62" Type="http://schemas.openxmlformats.org/officeDocument/2006/relationships/slideLayout" Target="../slideLayouts/slideLayout340.xml"/><Relationship Id="rId70" Type="http://schemas.openxmlformats.org/officeDocument/2006/relationships/slideLayout" Target="../slideLayouts/slideLayout348.xml"/><Relationship Id="rId75" Type="http://schemas.openxmlformats.org/officeDocument/2006/relationships/slideLayout" Target="../slideLayouts/slideLayout353.xml"/><Relationship Id="rId1" Type="http://schemas.openxmlformats.org/officeDocument/2006/relationships/slideLayout" Target="../slideLayouts/slideLayout279.xml"/><Relationship Id="rId6" Type="http://schemas.openxmlformats.org/officeDocument/2006/relationships/slideLayout" Target="../slideLayouts/slideLayout284.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367.xml"/><Relationship Id="rId18" Type="http://schemas.openxmlformats.org/officeDocument/2006/relationships/slideLayout" Target="../slideLayouts/slideLayout372.xml"/><Relationship Id="rId26" Type="http://schemas.openxmlformats.org/officeDocument/2006/relationships/slideLayout" Target="../slideLayouts/slideLayout380.xml"/><Relationship Id="rId39" Type="http://schemas.openxmlformats.org/officeDocument/2006/relationships/slideLayout" Target="../slideLayouts/slideLayout393.xml"/><Relationship Id="rId21" Type="http://schemas.openxmlformats.org/officeDocument/2006/relationships/slideLayout" Target="../slideLayouts/slideLayout375.xml"/><Relationship Id="rId34" Type="http://schemas.openxmlformats.org/officeDocument/2006/relationships/slideLayout" Target="../slideLayouts/slideLayout388.xml"/><Relationship Id="rId42" Type="http://schemas.openxmlformats.org/officeDocument/2006/relationships/slideLayout" Target="../slideLayouts/slideLayout396.xml"/><Relationship Id="rId47" Type="http://schemas.openxmlformats.org/officeDocument/2006/relationships/slideLayout" Target="../slideLayouts/slideLayout401.xml"/><Relationship Id="rId50" Type="http://schemas.openxmlformats.org/officeDocument/2006/relationships/slideLayout" Target="../slideLayouts/slideLayout404.xml"/><Relationship Id="rId55" Type="http://schemas.openxmlformats.org/officeDocument/2006/relationships/slideLayout" Target="../slideLayouts/slideLayout409.xml"/><Relationship Id="rId63" Type="http://schemas.openxmlformats.org/officeDocument/2006/relationships/slideLayout" Target="../slideLayouts/slideLayout417.xml"/><Relationship Id="rId68" Type="http://schemas.openxmlformats.org/officeDocument/2006/relationships/slideLayout" Target="../slideLayouts/slideLayout422.xml"/><Relationship Id="rId76" Type="http://schemas.openxmlformats.org/officeDocument/2006/relationships/slideLayout" Target="../slideLayouts/slideLayout430.xml"/><Relationship Id="rId7" Type="http://schemas.openxmlformats.org/officeDocument/2006/relationships/slideLayout" Target="../slideLayouts/slideLayout361.xml"/><Relationship Id="rId71" Type="http://schemas.openxmlformats.org/officeDocument/2006/relationships/slideLayout" Target="../slideLayouts/slideLayout425.xml"/><Relationship Id="rId2" Type="http://schemas.openxmlformats.org/officeDocument/2006/relationships/slideLayout" Target="../slideLayouts/slideLayout356.xml"/><Relationship Id="rId16" Type="http://schemas.openxmlformats.org/officeDocument/2006/relationships/slideLayout" Target="../slideLayouts/slideLayout370.xml"/><Relationship Id="rId29" Type="http://schemas.openxmlformats.org/officeDocument/2006/relationships/slideLayout" Target="../slideLayouts/slideLayout383.xml"/><Relationship Id="rId11" Type="http://schemas.openxmlformats.org/officeDocument/2006/relationships/slideLayout" Target="../slideLayouts/slideLayout365.xml"/><Relationship Id="rId24" Type="http://schemas.openxmlformats.org/officeDocument/2006/relationships/slideLayout" Target="../slideLayouts/slideLayout378.xml"/><Relationship Id="rId32" Type="http://schemas.openxmlformats.org/officeDocument/2006/relationships/slideLayout" Target="../slideLayouts/slideLayout386.xml"/><Relationship Id="rId37" Type="http://schemas.openxmlformats.org/officeDocument/2006/relationships/slideLayout" Target="../slideLayouts/slideLayout391.xml"/><Relationship Id="rId40" Type="http://schemas.openxmlformats.org/officeDocument/2006/relationships/slideLayout" Target="../slideLayouts/slideLayout394.xml"/><Relationship Id="rId45" Type="http://schemas.openxmlformats.org/officeDocument/2006/relationships/slideLayout" Target="../slideLayouts/slideLayout399.xml"/><Relationship Id="rId53" Type="http://schemas.openxmlformats.org/officeDocument/2006/relationships/slideLayout" Target="../slideLayouts/slideLayout407.xml"/><Relationship Id="rId58" Type="http://schemas.openxmlformats.org/officeDocument/2006/relationships/slideLayout" Target="../slideLayouts/slideLayout412.xml"/><Relationship Id="rId66" Type="http://schemas.openxmlformats.org/officeDocument/2006/relationships/slideLayout" Target="../slideLayouts/slideLayout420.xml"/><Relationship Id="rId74" Type="http://schemas.openxmlformats.org/officeDocument/2006/relationships/slideLayout" Target="../slideLayouts/slideLayout428.xml"/><Relationship Id="rId5" Type="http://schemas.openxmlformats.org/officeDocument/2006/relationships/slideLayout" Target="../slideLayouts/slideLayout359.xml"/><Relationship Id="rId15" Type="http://schemas.openxmlformats.org/officeDocument/2006/relationships/slideLayout" Target="../slideLayouts/slideLayout369.xml"/><Relationship Id="rId23" Type="http://schemas.openxmlformats.org/officeDocument/2006/relationships/slideLayout" Target="../slideLayouts/slideLayout377.xml"/><Relationship Id="rId28" Type="http://schemas.openxmlformats.org/officeDocument/2006/relationships/slideLayout" Target="../slideLayouts/slideLayout382.xml"/><Relationship Id="rId36" Type="http://schemas.openxmlformats.org/officeDocument/2006/relationships/slideLayout" Target="../slideLayouts/slideLayout390.xml"/><Relationship Id="rId49" Type="http://schemas.openxmlformats.org/officeDocument/2006/relationships/slideLayout" Target="../slideLayouts/slideLayout403.xml"/><Relationship Id="rId57" Type="http://schemas.openxmlformats.org/officeDocument/2006/relationships/slideLayout" Target="../slideLayouts/slideLayout411.xml"/><Relationship Id="rId61" Type="http://schemas.openxmlformats.org/officeDocument/2006/relationships/slideLayout" Target="../slideLayouts/slideLayout415.xml"/><Relationship Id="rId10" Type="http://schemas.openxmlformats.org/officeDocument/2006/relationships/slideLayout" Target="../slideLayouts/slideLayout364.xml"/><Relationship Id="rId19" Type="http://schemas.openxmlformats.org/officeDocument/2006/relationships/slideLayout" Target="../slideLayouts/slideLayout373.xml"/><Relationship Id="rId31" Type="http://schemas.openxmlformats.org/officeDocument/2006/relationships/slideLayout" Target="../slideLayouts/slideLayout385.xml"/><Relationship Id="rId44" Type="http://schemas.openxmlformats.org/officeDocument/2006/relationships/slideLayout" Target="../slideLayouts/slideLayout398.xml"/><Relationship Id="rId52" Type="http://schemas.openxmlformats.org/officeDocument/2006/relationships/slideLayout" Target="../slideLayouts/slideLayout406.xml"/><Relationship Id="rId60" Type="http://schemas.openxmlformats.org/officeDocument/2006/relationships/slideLayout" Target="../slideLayouts/slideLayout414.xml"/><Relationship Id="rId65" Type="http://schemas.openxmlformats.org/officeDocument/2006/relationships/slideLayout" Target="../slideLayouts/slideLayout419.xml"/><Relationship Id="rId73" Type="http://schemas.openxmlformats.org/officeDocument/2006/relationships/slideLayout" Target="../slideLayouts/slideLayout427.xml"/><Relationship Id="rId78" Type="http://schemas.openxmlformats.org/officeDocument/2006/relationships/image" Target="../media/image1.wmf"/><Relationship Id="rId4" Type="http://schemas.openxmlformats.org/officeDocument/2006/relationships/slideLayout" Target="../slideLayouts/slideLayout358.xml"/><Relationship Id="rId9" Type="http://schemas.openxmlformats.org/officeDocument/2006/relationships/slideLayout" Target="../slideLayouts/slideLayout363.xml"/><Relationship Id="rId14" Type="http://schemas.openxmlformats.org/officeDocument/2006/relationships/slideLayout" Target="../slideLayouts/slideLayout368.xml"/><Relationship Id="rId22" Type="http://schemas.openxmlformats.org/officeDocument/2006/relationships/slideLayout" Target="../slideLayouts/slideLayout376.xml"/><Relationship Id="rId27" Type="http://schemas.openxmlformats.org/officeDocument/2006/relationships/slideLayout" Target="../slideLayouts/slideLayout381.xml"/><Relationship Id="rId30" Type="http://schemas.openxmlformats.org/officeDocument/2006/relationships/slideLayout" Target="../slideLayouts/slideLayout384.xml"/><Relationship Id="rId35" Type="http://schemas.openxmlformats.org/officeDocument/2006/relationships/slideLayout" Target="../slideLayouts/slideLayout389.xml"/><Relationship Id="rId43" Type="http://schemas.openxmlformats.org/officeDocument/2006/relationships/slideLayout" Target="../slideLayouts/slideLayout397.xml"/><Relationship Id="rId48" Type="http://schemas.openxmlformats.org/officeDocument/2006/relationships/slideLayout" Target="../slideLayouts/slideLayout402.xml"/><Relationship Id="rId56" Type="http://schemas.openxmlformats.org/officeDocument/2006/relationships/slideLayout" Target="../slideLayouts/slideLayout410.xml"/><Relationship Id="rId64" Type="http://schemas.openxmlformats.org/officeDocument/2006/relationships/slideLayout" Target="../slideLayouts/slideLayout418.xml"/><Relationship Id="rId69" Type="http://schemas.openxmlformats.org/officeDocument/2006/relationships/slideLayout" Target="../slideLayouts/slideLayout423.xml"/><Relationship Id="rId77" Type="http://schemas.openxmlformats.org/officeDocument/2006/relationships/theme" Target="../theme/theme8.xml"/><Relationship Id="rId8" Type="http://schemas.openxmlformats.org/officeDocument/2006/relationships/slideLayout" Target="../slideLayouts/slideLayout362.xml"/><Relationship Id="rId51" Type="http://schemas.openxmlformats.org/officeDocument/2006/relationships/slideLayout" Target="../slideLayouts/slideLayout405.xml"/><Relationship Id="rId72" Type="http://schemas.openxmlformats.org/officeDocument/2006/relationships/slideLayout" Target="../slideLayouts/slideLayout426.xml"/><Relationship Id="rId3" Type="http://schemas.openxmlformats.org/officeDocument/2006/relationships/slideLayout" Target="../slideLayouts/slideLayout357.xml"/><Relationship Id="rId12" Type="http://schemas.openxmlformats.org/officeDocument/2006/relationships/slideLayout" Target="../slideLayouts/slideLayout366.xml"/><Relationship Id="rId17" Type="http://schemas.openxmlformats.org/officeDocument/2006/relationships/slideLayout" Target="../slideLayouts/slideLayout371.xml"/><Relationship Id="rId25" Type="http://schemas.openxmlformats.org/officeDocument/2006/relationships/slideLayout" Target="../slideLayouts/slideLayout379.xml"/><Relationship Id="rId33" Type="http://schemas.openxmlformats.org/officeDocument/2006/relationships/slideLayout" Target="../slideLayouts/slideLayout387.xml"/><Relationship Id="rId38" Type="http://schemas.openxmlformats.org/officeDocument/2006/relationships/slideLayout" Target="../slideLayouts/slideLayout392.xml"/><Relationship Id="rId46" Type="http://schemas.openxmlformats.org/officeDocument/2006/relationships/slideLayout" Target="../slideLayouts/slideLayout400.xml"/><Relationship Id="rId59" Type="http://schemas.openxmlformats.org/officeDocument/2006/relationships/slideLayout" Target="../slideLayouts/slideLayout413.xml"/><Relationship Id="rId67" Type="http://schemas.openxmlformats.org/officeDocument/2006/relationships/slideLayout" Target="../slideLayouts/slideLayout421.xml"/><Relationship Id="rId20" Type="http://schemas.openxmlformats.org/officeDocument/2006/relationships/slideLayout" Target="../slideLayouts/slideLayout374.xml"/><Relationship Id="rId41" Type="http://schemas.openxmlformats.org/officeDocument/2006/relationships/slideLayout" Target="../slideLayouts/slideLayout395.xml"/><Relationship Id="rId54" Type="http://schemas.openxmlformats.org/officeDocument/2006/relationships/slideLayout" Target="../slideLayouts/slideLayout408.xml"/><Relationship Id="rId62" Type="http://schemas.openxmlformats.org/officeDocument/2006/relationships/slideLayout" Target="../slideLayouts/slideLayout416.xml"/><Relationship Id="rId70" Type="http://schemas.openxmlformats.org/officeDocument/2006/relationships/slideLayout" Target="../slideLayouts/slideLayout424.xml"/><Relationship Id="rId75" Type="http://schemas.openxmlformats.org/officeDocument/2006/relationships/slideLayout" Target="../slideLayouts/slideLayout429.xml"/><Relationship Id="rId1" Type="http://schemas.openxmlformats.org/officeDocument/2006/relationships/slideLayout" Target="../slideLayouts/slideLayout355.xml"/><Relationship Id="rId6" Type="http://schemas.openxmlformats.org/officeDocument/2006/relationships/slideLayout" Target="../slideLayouts/slideLayout360.xml"/></Relationships>
</file>

<file path=ppt/slideMasters/_rels/slideMaster9.xml.rels><?xml version="1.0" encoding="UTF-8" standalone="yes"?>
<Relationships xmlns="http://schemas.openxmlformats.org/package/2006/relationships"><Relationship Id="rId13" Type="http://schemas.openxmlformats.org/officeDocument/2006/relationships/slideLayout" Target="../slideLayouts/slideLayout443.xml"/><Relationship Id="rId18" Type="http://schemas.openxmlformats.org/officeDocument/2006/relationships/slideLayout" Target="../slideLayouts/slideLayout448.xml"/><Relationship Id="rId26" Type="http://schemas.openxmlformats.org/officeDocument/2006/relationships/slideLayout" Target="../slideLayouts/slideLayout456.xml"/><Relationship Id="rId39" Type="http://schemas.openxmlformats.org/officeDocument/2006/relationships/slideLayout" Target="../slideLayouts/slideLayout469.xml"/><Relationship Id="rId21" Type="http://schemas.openxmlformats.org/officeDocument/2006/relationships/slideLayout" Target="../slideLayouts/slideLayout451.xml"/><Relationship Id="rId34" Type="http://schemas.openxmlformats.org/officeDocument/2006/relationships/slideLayout" Target="../slideLayouts/slideLayout464.xml"/><Relationship Id="rId42" Type="http://schemas.openxmlformats.org/officeDocument/2006/relationships/slideLayout" Target="../slideLayouts/slideLayout472.xml"/><Relationship Id="rId47" Type="http://schemas.openxmlformats.org/officeDocument/2006/relationships/slideLayout" Target="../slideLayouts/slideLayout477.xml"/><Relationship Id="rId50" Type="http://schemas.openxmlformats.org/officeDocument/2006/relationships/slideLayout" Target="../slideLayouts/slideLayout480.xml"/><Relationship Id="rId55" Type="http://schemas.openxmlformats.org/officeDocument/2006/relationships/slideLayout" Target="../slideLayouts/slideLayout485.xml"/><Relationship Id="rId63" Type="http://schemas.openxmlformats.org/officeDocument/2006/relationships/slideLayout" Target="../slideLayouts/slideLayout493.xml"/><Relationship Id="rId68" Type="http://schemas.openxmlformats.org/officeDocument/2006/relationships/slideLayout" Target="../slideLayouts/slideLayout498.xml"/><Relationship Id="rId76" Type="http://schemas.openxmlformats.org/officeDocument/2006/relationships/slideLayout" Target="../slideLayouts/slideLayout506.xml"/><Relationship Id="rId7" Type="http://schemas.openxmlformats.org/officeDocument/2006/relationships/slideLayout" Target="../slideLayouts/slideLayout437.xml"/><Relationship Id="rId71" Type="http://schemas.openxmlformats.org/officeDocument/2006/relationships/slideLayout" Target="../slideLayouts/slideLayout501.xml"/><Relationship Id="rId2" Type="http://schemas.openxmlformats.org/officeDocument/2006/relationships/slideLayout" Target="../slideLayouts/slideLayout432.xml"/><Relationship Id="rId16" Type="http://schemas.openxmlformats.org/officeDocument/2006/relationships/slideLayout" Target="../slideLayouts/slideLayout446.xml"/><Relationship Id="rId29" Type="http://schemas.openxmlformats.org/officeDocument/2006/relationships/slideLayout" Target="../slideLayouts/slideLayout459.xml"/><Relationship Id="rId11" Type="http://schemas.openxmlformats.org/officeDocument/2006/relationships/slideLayout" Target="../slideLayouts/slideLayout441.xml"/><Relationship Id="rId24" Type="http://schemas.openxmlformats.org/officeDocument/2006/relationships/slideLayout" Target="../slideLayouts/slideLayout454.xml"/><Relationship Id="rId32" Type="http://schemas.openxmlformats.org/officeDocument/2006/relationships/slideLayout" Target="../slideLayouts/slideLayout462.xml"/><Relationship Id="rId37" Type="http://schemas.openxmlformats.org/officeDocument/2006/relationships/slideLayout" Target="../slideLayouts/slideLayout467.xml"/><Relationship Id="rId40" Type="http://schemas.openxmlformats.org/officeDocument/2006/relationships/slideLayout" Target="../slideLayouts/slideLayout470.xml"/><Relationship Id="rId45" Type="http://schemas.openxmlformats.org/officeDocument/2006/relationships/slideLayout" Target="../slideLayouts/slideLayout475.xml"/><Relationship Id="rId53" Type="http://schemas.openxmlformats.org/officeDocument/2006/relationships/slideLayout" Target="../slideLayouts/slideLayout483.xml"/><Relationship Id="rId58" Type="http://schemas.openxmlformats.org/officeDocument/2006/relationships/slideLayout" Target="../slideLayouts/slideLayout488.xml"/><Relationship Id="rId66" Type="http://schemas.openxmlformats.org/officeDocument/2006/relationships/slideLayout" Target="../slideLayouts/slideLayout496.xml"/><Relationship Id="rId74" Type="http://schemas.openxmlformats.org/officeDocument/2006/relationships/slideLayout" Target="../slideLayouts/slideLayout504.xml"/><Relationship Id="rId5" Type="http://schemas.openxmlformats.org/officeDocument/2006/relationships/slideLayout" Target="../slideLayouts/slideLayout435.xml"/><Relationship Id="rId15" Type="http://schemas.openxmlformats.org/officeDocument/2006/relationships/slideLayout" Target="../slideLayouts/slideLayout445.xml"/><Relationship Id="rId23" Type="http://schemas.openxmlformats.org/officeDocument/2006/relationships/slideLayout" Target="../slideLayouts/slideLayout453.xml"/><Relationship Id="rId28" Type="http://schemas.openxmlformats.org/officeDocument/2006/relationships/slideLayout" Target="../slideLayouts/slideLayout458.xml"/><Relationship Id="rId36" Type="http://schemas.openxmlformats.org/officeDocument/2006/relationships/slideLayout" Target="../slideLayouts/slideLayout466.xml"/><Relationship Id="rId49" Type="http://schemas.openxmlformats.org/officeDocument/2006/relationships/slideLayout" Target="../slideLayouts/slideLayout479.xml"/><Relationship Id="rId57" Type="http://schemas.openxmlformats.org/officeDocument/2006/relationships/slideLayout" Target="../slideLayouts/slideLayout487.xml"/><Relationship Id="rId61" Type="http://schemas.openxmlformats.org/officeDocument/2006/relationships/slideLayout" Target="../slideLayouts/slideLayout491.xml"/><Relationship Id="rId10" Type="http://schemas.openxmlformats.org/officeDocument/2006/relationships/slideLayout" Target="../slideLayouts/slideLayout440.xml"/><Relationship Id="rId19" Type="http://schemas.openxmlformats.org/officeDocument/2006/relationships/slideLayout" Target="../slideLayouts/slideLayout449.xml"/><Relationship Id="rId31" Type="http://schemas.openxmlformats.org/officeDocument/2006/relationships/slideLayout" Target="../slideLayouts/slideLayout461.xml"/><Relationship Id="rId44" Type="http://schemas.openxmlformats.org/officeDocument/2006/relationships/slideLayout" Target="../slideLayouts/slideLayout474.xml"/><Relationship Id="rId52" Type="http://schemas.openxmlformats.org/officeDocument/2006/relationships/slideLayout" Target="../slideLayouts/slideLayout482.xml"/><Relationship Id="rId60" Type="http://schemas.openxmlformats.org/officeDocument/2006/relationships/slideLayout" Target="../slideLayouts/slideLayout490.xml"/><Relationship Id="rId65" Type="http://schemas.openxmlformats.org/officeDocument/2006/relationships/slideLayout" Target="../slideLayouts/slideLayout495.xml"/><Relationship Id="rId73" Type="http://schemas.openxmlformats.org/officeDocument/2006/relationships/slideLayout" Target="../slideLayouts/slideLayout503.xml"/><Relationship Id="rId78" Type="http://schemas.openxmlformats.org/officeDocument/2006/relationships/image" Target="../media/image1.wmf"/><Relationship Id="rId4" Type="http://schemas.openxmlformats.org/officeDocument/2006/relationships/slideLayout" Target="../slideLayouts/slideLayout434.xml"/><Relationship Id="rId9" Type="http://schemas.openxmlformats.org/officeDocument/2006/relationships/slideLayout" Target="../slideLayouts/slideLayout439.xml"/><Relationship Id="rId14" Type="http://schemas.openxmlformats.org/officeDocument/2006/relationships/slideLayout" Target="../slideLayouts/slideLayout444.xml"/><Relationship Id="rId22" Type="http://schemas.openxmlformats.org/officeDocument/2006/relationships/slideLayout" Target="../slideLayouts/slideLayout452.xml"/><Relationship Id="rId27" Type="http://schemas.openxmlformats.org/officeDocument/2006/relationships/slideLayout" Target="../slideLayouts/slideLayout457.xml"/><Relationship Id="rId30" Type="http://schemas.openxmlformats.org/officeDocument/2006/relationships/slideLayout" Target="../slideLayouts/slideLayout460.xml"/><Relationship Id="rId35" Type="http://schemas.openxmlformats.org/officeDocument/2006/relationships/slideLayout" Target="../slideLayouts/slideLayout465.xml"/><Relationship Id="rId43" Type="http://schemas.openxmlformats.org/officeDocument/2006/relationships/slideLayout" Target="../slideLayouts/slideLayout473.xml"/><Relationship Id="rId48" Type="http://schemas.openxmlformats.org/officeDocument/2006/relationships/slideLayout" Target="../slideLayouts/slideLayout478.xml"/><Relationship Id="rId56" Type="http://schemas.openxmlformats.org/officeDocument/2006/relationships/slideLayout" Target="../slideLayouts/slideLayout486.xml"/><Relationship Id="rId64" Type="http://schemas.openxmlformats.org/officeDocument/2006/relationships/slideLayout" Target="../slideLayouts/slideLayout494.xml"/><Relationship Id="rId69" Type="http://schemas.openxmlformats.org/officeDocument/2006/relationships/slideLayout" Target="../slideLayouts/slideLayout499.xml"/><Relationship Id="rId77" Type="http://schemas.openxmlformats.org/officeDocument/2006/relationships/theme" Target="../theme/theme9.xml"/><Relationship Id="rId8" Type="http://schemas.openxmlformats.org/officeDocument/2006/relationships/slideLayout" Target="../slideLayouts/slideLayout438.xml"/><Relationship Id="rId51" Type="http://schemas.openxmlformats.org/officeDocument/2006/relationships/slideLayout" Target="../slideLayouts/slideLayout481.xml"/><Relationship Id="rId72" Type="http://schemas.openxmlformats.org/officeDocument/2006/relationships/slideLayout" Target="../slideLayouts/slideLayout502.xml"/><Relationship Id="rId3" Type="http://schemas.openxmlformats.org/officeDocument/2006/relationships/slideLayout" Target="../slideLayouts/slideLayout433.xml"/><Relationship Id="rId12" Type="http://schemas.openxmlformats.org/officeDocument/2006/relationships/slideLayout" Target="../slideLayouts/slideLayout442.xml"/><Relationship Id="rId17" Type="http://schemas.openxmlformats.org/officeDocument/2006/relationships/slideLayout" Target="../slideLayouts/slideLayout447.xml"/><Relationship Id="rId25" Type="http://schemas.openxmlformats.org/officeDocument/2006/relationships/slideLayout" Target="../slideLayouts/slideLayout455.xml"/><Relationship Id="rId33" Type="http://schemas.openxmlformats.org/officeDocument/2006/relationships/slideLayout" Target="../slideLayouts/slideLayout463.xml"/><Relationship Id="rId38" Type="http://schemas.openxmlformats.org/officeDocument/2006/relationships/slideLayout" Target="../slideLayouts/slideLayout468.xml"/><Relationship Id="rId46" Type="http://schemas.openxmlformats.org/officeDocument/2006/relationships/slideLayout" Target="../slideLayouts/slideLayout476.xml"/><Relationship Id="rId59" Type="http://schemas.openxmlformats.org/officeDocument/2006/relationships/slideLayout" Target="../slideLayouts/slideLayout489.xml"/><Relationship Id="rId67" Type="http://schemas.openxmlformats.org/officeDocument/2006/relationships/slideLayout" Target="../slideLayouts/slideLayout497.xml"/><Relationship Id="rId20" Type="http://schemas.openxmlformats.org/officeDocument/2006/relationships/slideLayout" Target="../slideLayouts/slideLayout450.xml"/><Relationship Id="rId41" Type="http://schemas.openxmlformats.org/officeDocument/2006/relationships/slideLayout" Target="../slideLayouts/slideLayout471.xml"/><Relationship Id="rId54" Type="http://schemas.openxmlformats.org/officeDocument/2006/relationships/slideLayout" Target="../slideLayouts/slideLayout484.xml"/><Relationship Id="rId62" Type="http://schemas.openxmlformats.org/officeDocument/2006/relationships/slideLayout" Target="../slideLayouts/slideLayout492.xml"/><Relationship Id="rId70" Type="http://schemas.openxmlformats.org/officeDocument/2006/relationships/slideLayout" Target="../slideLayouts/slideLayout500.xml"/><Relationship Id="rId75" Type="http://schemas.openxmlformats.org/officeDocument/2006/relationships/slideLayout" Target="../slideLayouts/slideLayout505.xml"/><Relationship Id="rId1" Type="http://schemas.openxmlformats.org/officeDocument/2006/relationships/slideLayout" Target="../slideLayouts/slideLayout431.xml"/><Relationship Id="rId6" Type="http://schemas.openxmlformats.org/officeDocument/2006/relationships/slideLayout" Target="../slideLayouts/slideLayout436.xml"/></Relationships>
</file>

<file path=ppt/slideMasters/_rels/slideMaster10.xml.rels><?xml version="1.0" encoding="UTF-8" standalone="yes"?>
<Relationships xmlns="http://schemas.openxmlformats.org/package/2006/relationships"><Relationship Id="rId13" Type="http://schemas.openxmlformats.org/officeDocument/2006/relationships/slideLayout" Target="../slideLayouts/slideLayout519.xml"/><Relationship Id="rId18" Type="http://schemas.openxmlformats.org/officeDocument/2006/relationships/slideLayout" Target="../slideLayouts/slideLayout524.xml"/><Relationship Id="rId26" Type="http://schemas.openxmlformats.org/officeDocument/2006/relationships/slideLayout" Target="../slideLayouts/slideLayout532.xml"/><Relationship Id="rId39" Type="http://schemas.openxmlformats.org/officeDocument/2006/relationships/slideLayout" Target="../slideLayouts/slideLayout545.xml"/><Relationship Id="rId21" Type="http://schemas.openxmlformats.org/officeDocument/2006/relationships/slideLayout" Target="../slideLayouts/slideLayout527.xml"/><Relationship Id="rId34" Type="http://schemas.openxmlformats.org/officeDocument/2006/relationships/slideLayout" Target="../slideLayouts/slideLayout540.xml"/><Relationship Id="rId42" Type="http://schemas.openxmlformats.org/officeDocument/2006/relationships/slideLayout" Target="../slideLayouts/slideLayout548.xml"/><Relationship Id="rId47" Type="http://schemas.openxmlformats.org/officeDocument/2006/relationships/slideLayout" Target="../slideLayouts/slideLayout553.xml"/><Relationship Id="rId50" Type="http://schemas.openxmlformats.org/officeDocument/2006/relationships/slideLayout" Target="../slideLayouts/slideLayout556.xml"/><Relationship Id="rId55" Type="http://schemas.openxmlformats.org/officeDocument/2006/relationships/slideLayout" Target="../slideLayouts/slideLayout561.xml"/><Relationship Id="rId63" Type="http://schemas.openxmlformats.org/officeDocument/2006/relationships/slideLayout" Target="../slideLayouts/slideLayout569.xml"/><Relationship Id="rId68" Type="http://schemas.openxmlformats.org/officeDocument/2006/relationships/slideLayout" Target="../slideLayouts/slideLayout574.xml"/><Relationship Id="rId76" Type="http://schemas.openxmlformats.org/officeDocument/2006/relationships/image" Target="../media/image1.wmf"/><Relationship Id="rId7" Type="http://schemas.openxmlformats.org/officeDocument/2006/relationships/slideLayout" Target="../slideLayouts/slideLayout513.xml"/><Relationship Id="rId71" Type="http://schemas.openxmlformats.org/officeDocument/2006/relationships/slideLayout" Target="../slideLayouts/slideLayout577.xml"/><Relationship Id="rId2" Type="http://schemas.openxmlformats.org/officeDocument/2006/relationships/slideLayout" Target="../slideLayouts/slideLayout508.xml"/><Relationship Id="rId16" Type="http://schemas.openxmlformats.org/officeDocument/2006/relationships/slideLayout" Target="../slideLayouts/slideLayout522.xml"/><Relationship Id="rId29" Type="http://schemas.openxmlformats.org/officeDocument/2006/relationships/slideLayout" Target="../slideLayouts/slideLayout535.xml"/><Relationship Id="rId11" Type="http://schemas.openxmlformats.org/officeDocument/2006/relationships/slideLayout" Target="../slideLayouts/slideLayout517.xml"/><Relationship Id="rId24" Type="http://schemas.openxmlformats.org/officeDocument/2006/relationships/slideLayout" Target="../slideLayouts/slideLayout530.xml"/><Relationship Id="rId32" Type="http://schemas.openxmlformats.org/officeDocument/2006/relationships/slideLayout" Target="../slideLayouts/slideLayout538.xml"/><Relationship Id="rId37" Type="http://schemas.openxmlformats.org/officeDocument/2006/relationships/slideLayout" Target="../slideLayouts/slideLayout543.xml"/><Relationship Id="rId40" Type="http://schemas.openxmlformats.org/officeDocument/2006/relationships/slideLayout" Target="../slideLayouts/slideLayout546.xml"/><Relationship Id="rId45" Type="http://schemas.openxmlformats.org/officeDocument/2006/relationships/slideLayout" Target="../slideLayouts/slideLayout551.xml"/><Relationship Id="rId53" Type="http://schemas.openxmlformats.org/officeDocument/2006/relationships/slideLayout" Target="../slideLayouts/slideLayout559.xml"/><Relationship Id="rId58" Type="http://schemas.openxmlformats.org/officeDocument/2006/relationships/slideLayout" Target="../slideLayouts/slideLayout564.xml"/><Relationship Id="rId66" Type="http://schemas.openxmlformats.org/officeDocument/2006/relationships/slideLayout" Target="../slideLayouts/slideLayout572.xml"/><Relationship Id="rId74" Type="http://schemas.openxmlformats.org/officeDocument/2006/relationships/theme" Target="../theme/theme10.xml"/><Relationship Id="rId5" Type="http://schemas.openxmlformats.org/officeDocument/2006/relationships/slideLayout" Target="../slideLayouts/slideLayout511.xml"/><Relationship Id="rId15" Type="http://schemas.openxmlformats.org/officeDocument/2006/relationships/slideLayout" Target="../slideLayouts/slideLayout521.xml"/><Relationship Id="rId23" Type="http://schemas.openxmlformats.org/officeDocument/2006/relationships/slideLayout" Target="../slideLayouts/slideLayout529.xml"/><Relationship Id="rId28" Type="http://schemas.openxmlformats.org/officeDocument/2006/relationships/slideLayout" Target="../slideLayouts/slideLayout534.xml"/><Relationship Id="rId36" Type="http://schemas.openxmlformats.org/officeDocument/2006/relationships/slideLayout" Target="../slideLayouts/slideLayout542.xml"/><Relationship Id="rId49" Type="http://schemas.openxmlformats.org/officeDocument/2006/relationships/slideLayout" Target="../slideLayouts/slideLayout555.xml"/><Relationship Id="rId57" Type="http://schemas.openxmlformats.org/officeDocument/2006/relationships/slideLayout" Target="../slideLayouts/slideLayout563.xml"/><Relationship Id="rId61" Type="http://schemas.openxmlformats.org/officeDocument/2006/relationships/slideLayout" Target="../slideLayouts/slideLayout567.xml"/><Relationship Id="rId10" Type="http://schemas.openxmlformats.org/officeDocument/2006/relationships/slideLayout" Target="../slideLayouts/slideLayout516.xml"/><Relationship Id="rId19" Type="http://schemas.openxmlformats.org/officeDocument/2006/relationships/slideLayout" Target="../slideLayouts/slideLayout525.xml"/><Relationship Id="rId31" Type="http://schemas.openxmlformats.org/officeDocument/2006/relationships/slideLayout" Target="../slideLayouts/slideLayout537.xml"/><Relationship Id="rId44" Type="http://schemas.openxmlformats.org/officeDocument/2006/relationships/slideLayout" Target="../slideLayouts/slideLayout550.xml"/><Relationship Id="rId52" Type="http://schemas.openxmlformats.org/officeDocument/2006/relationships/slideLayout" Target="../slideLayouts/slideLayout558.xml"/><Relationship Id="rId60" Type="http://schemas.openxmlformats.org/officeDocument/2006/relationships/slideLayout" Target="../slideLayouts/slideLayout566.xml"/><Relationship Id="rId65" Type="http://schemas.openxmlformats.org/officeDocument/2006/relationships/slideLayout" Target="../slideLayouts/slideLayout571.xml"/><Relationship Id="rId73" Type="http://schemas.openxmlformats.org/officeDocument/2006/relationships/slideLayout" Target="../slideLayouts/slideLayout579.xml"/><Relationship Id="rId4" Type="http://schemas.openxmlformats.org/officeDocument/2006/relationships/slideLayout" Target="../slideLayouts/slideLayout510.xml"/><Relationship Id="rId9" Type="http://schemas.openxmlformats.org/officeDocument/2006/relationships/slideLayout" Target="../slideLayouts/slideLayout515.xml"/><Relationship Id="rId14" Type="http://schemas.openxmlformats.org/officeDocument/2006/relationships/slideLayout" Target="../slideLayouts/slideLayout520.xml"/><Relationship Id="rId22" Type="http://schemas.openxmlformats.org/officeDocument/2006/relationships/slideLayout" Target="../slideLayouts/slideLayout528.xml"/><Relationship Id="rId27" Type="http://schemas.openxmlformats.org/officeDocument/2006/relationships/slideLayout" Target="../slideLayouts/slideLayout533.xml"/><Relationship Id="rId30" Type="http://schemas.openxmlformats.org/officeDocument/2006/relationships/slideLayout" Target="../slideLayouts/slideLayout536.xml"/><Relationship Id="rId35" Type="http://schemas.openxmlformats.org/officeDocument/2006/relationships/slideLayout" Target="../slideLayouts/slideLayout541.xml"/><Relationship Id="rId43" Type="http://schemas.openxmlformats.org/officeDocument/2006/relationships/slideLayout" Target="../slideLayouts/slideLayout549.xml"/><Relationship Id="rId48" Type="http://schemas.openxmlformats.org/officeDocument/2006/relationships/slideLayout" Target="../slideLayouts/slideLayout554.xml"/><Relationship Id="rId56" Type="http://schemas.openxmlformats.org/officeDocument/2006/relationships/slideLayout" Target="../slideLayouts/slideLayout562.xml"/><Relationship Id="rId64" Type="http://schemas.openxmlformats.org/officeDocument/2006/relationships/slideLayout" Target="../slideLayouts/slideLayout570.xml"/><Relationship Id="rId69" Type="http://schemas.openxmlformats.org/officeDocument/2006/relationships/slideLayout" Target="../slideLayouts/slideLayout575.xml"/><Relationship Id="rId8" Type="http://schemas.openxmlformats.org/officeDocument/2006/relationships/slideLayout" Target="../slideLayouts/slideLayout514.xml"/><Relationship Id="rId51" Type="http://schemas.openxmlformats.org/officeDocument/2006/relationships/slideLayout" Target="../slideLayouts/slideLayout557.xml"/><Relationship Id="rId72" Type="http://schemas.openxmlformats.org/officeDocument/2006/relationships/slideLayout" Target="../slideLayouts/slideLayout578.xml"/><Relationship Id="rId3" Type="http://schemas.openxmlformats.org/officeDocument/2006/relationships/slideLayout" Target="../slideLayouts/slideLayout509.xml"/><Relationship Id="rId12" Type="http://schemas.openxmlformats.org/officeDocument/2006/relationships/slideLayout" Target="../slideLayouts/slideLayout518.xml"/><Relationship Id="rId17" Type="http://schemas.openxmlformats.org/officeDocument/2006/relationships/slideLayout" Target="../slideLayouts/slideLayout523.xml"/><Relationship Id="rId25" Type="http://schemas.openxmlformats.org/officeDocument/2006/relationships/slideLayout" Target="../slideLayouts/slideLayout531.xml"/><Relationship Id="rId33" Type="http://schemas.openxmlformats.org/officeDocument/2006/relationships/slideLayout" Target="../slideLayouts/slideLayout539.xml"/><Relationship Id="rId38" Type="http://schemas.openxmlformats.org/officeDocument/2006/relationships/slideLayout" Target="../slideLayouts/slideLayout544.xml"/><Relationship Id="rId46" Type="http://schemas.openxmlformats.org/officeDocument/2006/relationships/slideLayout" Target="../slideLayouts/slideLayout552.xml"/><Relationship Id="rId59" Type="http://schemas.openxmlformats.org/officeDocument/2006/relationships/slideLayout" Target="../slideLayouts/slideLayout565.xml"/><Relationship Id="rId67" Type="http://schemas.openxmlformats.org/officeDocument/2006/relationships/slideLayout" Target="../slideLayouts/slideLayout573.xml"/><Relationship Id="rId20" Type="http://schemas.openxmlformats.org/officeDocument/2006/relationships/slideLayout" Target="../slideLayouts/slideLayout526.xml"/><Relationship Id="rId41" Type="http://schemas.openxmlformats.org/officeDocument/2006/relationships/slideLayout" Target="../slideLayouts/slideLayout547.xml"/><Relationship Id="rId54" Type="http://schemas.openxmlformats.org/officeDocument/2006/relationships/slideLayout" Target="../slideLayouts/slideLayout560.xml"/><Relationship Id="rId62" Type="http://schemas.openxmlformats.org/officeDocument/2006/relationships/slideLayout" Target="../slideLayouts/slideLayout568.xml"/><Relationship Id="rId70" Type="http://schemas.openxmlformats.org/officeDocument/2006/relationships/slideLayout" Target="../slideLayouts/slideLayout576.xml"/><Relationship Id="rId75" Type="http://schemas.openxmlformats.org/officeDocument/2006/relationships/tags" Target="../tags/tag185.xml"/><Relationship Id="rId1" Type="http://schemas.openxmlformats.org/officeDocument/2006/relationships/slideLayout" Target="../slideLayouts/slideLayout507.xml"/><Relationship Id="rId6" Type="http://schemas.openxmlformats.org/officeDocument/2006/relationships/slideLayout" Target="../slideLayouts/slideLayout512.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592.xml"/><Relationship Id="rId18" Type="http://schemas.openxmlformats.org/officeDocument/2006/relationships/slideLayout" Target="../slideLayouts/slideLayout597.xml"/><Relationship Id="rId26" Type="http://schemas.openxmlformats.org/officeDocument/2006/relationships/slideLayout" Target="../slideLayouts/slideLayout605.xml"/><Relationship Id="rId39" Type="http://schemas.openxmlformats.org/officeDocument/2006/relationships/slideLayout" Target="../slideLayouts/slideLayout618.xml"/><Relationship Id="rId21" Type="http://schemas.openxmlformats.org/officeDocument/2006/relationships/slideLayout" Target="../slideLayouts/slideLayout600.xml"/><Relationship Id="rId34" Type="http://schemas.openxmlformats.org/officeDocument/2006/relationships/slideLayout" Target="../slideLayouts/slideLayout613.xml"/><Relationship Id="rId42" Type="http://schemas.openxmlformats.org/officeDocument/2006/relationships/slideLayout" Target="../slideLayouts/slideLayout621.xml"/><Relationship Id="rId47" Type="http://schemas.openxmlformats.org/officeDocument/2006/relationships/slideLayout" Target="../slideLayouts/slideLayout626.xml"/><Relationship Id="rId50" Type="http://schemas.openxmlformats.org/officeDocument/2006/relationships/slideLayout" Target="../slideLayouts/slideLayout629.xml"/><Relationship Id="rId55" Type="http://schemas.openxmlformats.org/officeDocument/2006/relationships/slideLayout" Target="../slideLayouts/slideLayout634.xml"/><Relationship Id="rId63" Type="http://schemas.openxmlformats.org/officeDocument/2006/relationships/slideLayout" Target="../slideLayouts/slideLayout642.xml"/><Relationship Id="rId68" Type="http://schemas.openxmlformats.org/officeDocument/2006/relationships/slideLayout" Target="../slideLayouts/slideLayout647.xml"/><Relationship Id="rId76" Type="http://schemas.openxmlformats.org/officeDocument/2006/relationships/image" Target="../media/image1.wmf"/><Relationship Id="rId7" Type="http://schemas.openxmlformats.org/officeDocument/2006/relationships/slideLayout" Target="../slideLayouts/slideLayout586.xml"/><Relationship Id="rId71" Type="http://schemas.openxmlformats.org/officeDocument/2006/relationships/slideLayout" Target="../slideLayouts/slideLayout650.xml"/><Relationship Id="rId2" Type="http://schemas.openxmlformats.org/officeDocument/2006/relationships/slideLayout" Target="../slideLayouts/slideLayout581.xml"/><Relationship Id="rId16" Type="http://schemas.openxmlformats.org/officeDocument/2006/relationships/slideLayout" Target="../slideLayouts/slideLayout595.xml"/><Relationship Id="rId29" Type="http://schemas.openxmlformats.org/officeDocument/2006/relationships/slideLayout" Target="../slideLayouts/slideLayout608.xml"/><Relationship Id="rId11" Type="http://schemas.openxmlformats.org/officeDocument/2006/relationships/slideLayout" Target="../slideLayouts/slideLayout590.xml"/><Relationship Id="rId24" Type="http://schemas.openxmlformats.org/officeDocument/2006/relationships/slideLayout" Target="../slideLayouts/slideLayout603.xml"/><Relationship Id="rId32" Type="http://schemas.openxmlformats.org/officeDocument/2006/relationships/slideLayout" Target="../slideLayouts/slideLayout611.xml"/><Relationship Id="rId37" Type="http://schemas.openxmlformats.org/officeDocument/2006/relationships/slideLayout" Target="../slideLayouts/slideLayout616.xml"/><Relationship Id="rId40" Type="http://schemas.openxmlformats.org/officeDocument/2006/relationships/slideLayout" Target="../slideLayouts/slideLayout619.xml"/><Relationship Id="rId45" Type="http://schemas.openxmlformats.org/officeDocument/2006/relationships/slideLayout" Target="../slideLayouts/slideLayout624.xml"/><Relationship Id="rId53" Type="http://schemas.openxmlformats.org/officeDocument/2006/relationships/slideLayout" Target="../slideLayouts/slideLayout632.xml"/><Relationship Id="rId58" Type="http://schemas.openxmlformats.org/officeDocument/2006/relationships/slideLayout" Target="../slideLayouts/slideLayout637.xml"/><Relationship Id="rId66" Type="http://schemas.openxmlformats.org/officeDocument/2006/relationships/slideLayout" Target="../slideLayouts/slideLayout645.xml"/><Relationship Id="rId74" Type="http://schemas.openxmlformats.org/officeDocument/2006/relationships/theme" Target="../theme/theme11.xml"/><Relationship Id="rId5" Type="http://schemas.openxmlformats.org/officeDocument/2006/relationships/slideLayout" Target="../slideLayouts/slideLayout584.xml"/><Relationship Id="rId15" Type="http://schemas.openxmlformats.org/officeDocument/2006/relationships/slideLayout" Target="../slideLayouts/slideLayout594.xml"/><Relationship Id="rId23" Type="http://schemas.openxmlformats.org/officeDocument/2006/relationships/slideLayout" Target="../slideLayouts/slideLayout602.xml"/><Relationship Id="rId28" Type="http://schemas.openxmlformats.org/officeDocument/2006/relationships/slideLayout" Target="../slideLayouts/slideLayout607.xml"/><Relationship Id="rId36" Type="http://schemas.openxmlformats.org/officeDocument/2006/relationships/slideLayout" Target="../slideLayouts/slideLayout615.xml"/><Relationship Id="rId49" Type="http://schemas.openxmlformats.org/officeDocument/2006/relationships/slideLayout" Target="../slideLayouts/slideLayout628.xml"/><Relationship Id="rId57" Type="http://schemas.openxmlformats.org/officeDocument/2006/relationships/slideLayout" Target="../slideLayouts/slideLayout636.xml"/><Relationship Id="rId61" Type="http://schemas.openxmlformats.org/officeDocument/2006/relationships/slideLayout" Target="../slideLayouts/slideLayout640.xml"/><Relationship Id="rId10" Type="http://schemas.openxmlformats.org/officeDocument/2006/relationships/slideLayout" Target="../slideLayouts/slideLayout589.xml"/><Relationship Id="rId19" Type="http://schemas.openxmlformats.org/officeDocument/2006/relationships/slideLayout" Target="../slideLayouts/slideLayout598.xml"/><Relationship Id="rId31" Type="http://schemas.openxmlformats.org/officeDocument/2006/relationships/slideLayout" Target="../slideLayouts/slideLayout610.xml"/><Relationship Id="rId44" Type="http://schemas.openxmlformats.org/officeDocument/2006/relationships/slideLayout" Target="../slideLayouts/slideLayout623.xml"/><Relationship Id="rId52" Type="http://schemas.openxmlformats.org/officeDocument/2006/relationships/slideLayout" Target="../slideLayouts/slideLayout631.xml"/><Relationship Id="rId60" Type="http://schemas.openxmlformats.org/officeDocument/2006/relationships/slideLayout" Target="../slideLayouts/slideLayout639.xml"/><Relationship Id="rId65" Type="http://schemas.openxmlformats.org/officeDocument/2006/relationships/slideLayout" Target="../slideLayouts/slideLayout644.xml"/><Relationship Id="rId73" Type="http://schemas.openxmlformats.org/officeDocument/2006/relationships/slideLayout" Target="../slideLayouts/slideLayout652.xml"/><Relationship Id="rId4" Type="http://schemas.openxmlformats.org/officeDocument/2006/relationships/slideLayout" Target="../slideLayouts/slideLayout583.xml"/><Relationship Id="rId9" Type="http://schemas.openxmlformats.org/officeDocument/2006/relationships/slideLayout" Target="../slideLayouts/slideLayout588.xml"/><Relationship Id="rId14" Type="http://schemas.openxmlformats.org/officeDocument/2006/relationships/slideLayout" Target="../slideLayouts/slideLayout593.xml"/><Relationship Id="rId22" Type="http://schemas.openxmlformats.org/officeDocument/2006/relationships/slideLayout" Target="../slideLayouts/slideLayout601.xml"/><Relationship Id="rId27" Type="http://schemas.openxmlformats.org/officeDocument/2006/relationships/slideLayout" Target="../slideLayouts/slideLayout606.xml"/><Relationship Id="rId30" Type="http://schemas.openxmlformats.org/officeDocument/2006/relationships/slideLayout" Target="../slideLayouts/slideLayout609.xml"/><Relationship Id="rId35" Type="http://schemas.openxmlformats.org/officeDocument/2006/relationships/slideLayout" Target="../slideLayouts/slideLayout614.xml"/><Relationship Id="rId43" Type="http://schemas.openxmlformats.org/officeDocument/2006/relationships/slideLayout" Target="../slideLayouts/slideLayout622.xml"/><Relationship Id="rId48" Type="http://schemas.openxmlformats.org/officeDocument/2006/relationships/slideLayout" Target="../slideLayouts/slideLayout627.xml"/><Relationship Id="rId56" Type="http://schemas.openxmlformats.org/officeDocument/2006/relationships/slideLayout" Target="../slideLayouts/slideLayout635.xml"/><Relationship Id="rId64" Type="http://schemas.openxmlformats.org/officeDocument/2006/relationships/slideLayout" Target="../slideLayouts/slideLayout643.xml"/><Relationship Id="rId69" Type="http://schemas.openxmlformats.org/officeDocument/2006/relationships/slideLayout" Target="../slideLayouts/slideLayout648.xml"/><Relationship Id="rId8" Type="http://schemas.openxmlformats.org/officeDocument/2006/relationships/slideLayout" Target="../slideLayouts/slideLayout587.xml"/><Relationship Id="rId51" Type="http://schemas.openxmlformats.org/officeDocument/2006/relationships/slideLayout" Target="../slideLayouts/slideLayout630.xml"/><Relationship Id="rId72" Type="http://schemas.openxmlformats.org/officeDocument/2006/relationships/slideLayout" Target="../slideLayouts/slideLayout651.xml"/><Relationship Id="rId3" Type="http://schemas.openxmlformats.org/officeDocument/2006/relationships/slideLayout" Target="../slideLayouts/slideLayout582.xml"/><Relationship Id="rId12" Type="http://schemas.openxmlformats.org/officeDocument/2006/relationships/slideLayout" Target="../slideLayouts/slideLayout591.xml"/><Relationship Id="rId17" Type="http://schemas.openxmlformats.org/officeDocument/2006/relationships/slideLayout" Target="../slideLayouts/slideLayout596.xml"/><Relationship Id="rId25" Type="http://schemas.openxmlformats.org/officeDocument/2006/relationships/slideLayout" Target="../slideLayouts/slideLayout604.xml"/><Relationship Id="rId33" Type="http://schemas.openxmlformats.org/officeDocument/2006/relationships/slideLayout" Target="../slideLayouts/slideLayout612.xml"/><Relationship Id="rId38" Type="http://schemas.openxmlformats.org/officeDocument/2006/relationships/slideLayout" Target="../slideLayouts/slideLayout617.xml"/><Relationship Id="rId46" Type="http://schemas.openxmlformats.org/officeDocument/2006/relationships/slideLayout" Target="../slideLayouts/slideLayout625.xml"/><Relationship Id="rId59" Type="http://schemas.openxmlformats.org/officeDocument/2006/relationships/slideLayout" Target="../slideLayouts/slideLayout638.xml"/><Relationship Id="rId67" Type="http://schemas.openxmlformats.org/officeDocument/2006/relationships/slideLayout" Target="../slideLayouts/slideLayout646.xml"/><Relationship Id="rId20" Type="http://schemas.openxmlformats.org/officeDocument/2006/relationships/slideLayout" Target="../slideLayouts/slideLayout599.xml"/><Relationship Id="rId41" Type="http://schemas.openxmlformats.org/officeDocument/2006/relationships/slideLayout" Target="../slideLayouts/slideLayout620.xml"/><Relationship Id="rId54" Type="http://schemas.openxmlformats.org/officeDocument/2006/relationships/slideLayout" Target="../slideLayouts/slideLayout633.xml"/><Relationship Id="rId62" Type="http://schemas.openxmlformats.org/officeDocument/2006/relationships/slideLayout" Target="../slideLayouts/slideLayout641.xml"/><Relationship Id="rId70" Type="http://schemas.openxmlformats.org/officeDocument/2006/relationships/slideLayout" Target="../slideLayouts/slideLayout649.xml"/><Relationship Id="rId75" Type="http://schemas.openxmlformats.org/officeDocument/2006/relationships/tags" Target="../tags/tag247.xml"/><Relationship Id="rId1" Type="http://schemas.openxmlformats.org/officeDocument/2006/relationships/slideLayout" Target="../slideLayouts/slideLayout580.xml"/><Relationship Id="rId6" Type="http://schemas.openxmlformats.org/officeDocument/2006/relationships/slideLayout" Target="../slideLayouts/slideLayout58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dirty="0" smtClean="0"/>
              <a:t>Click to edit Master title style</a:t>
            </a:r>
            <a:endParaRPr lang="en-GB" dirty="0"/>
          </a:p>
        </p:txBody>
      </p:sp>
      <p:cxnSp>
        <p:nvCxnSpPr>
          <p:cNvPr id="70" name="Straight Connector 69"/>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pPr/>
              <a:t>5 October, 2020</a:t>
            </a:fld>
            <a:endParaRPr lang="en-GB" dirty="0"/>
          </a:p>
        </p:txBody>
      </p:sp>
      <p:sp>
        <p:nvSpPr>
          <p:cNvPr id="57" name="Footer Placeholder 4"/>
          <p:cNvSpPr>
            <a:spLocks noGrp="1"/>
          </p:cNvSpPr>
          <p:nvPr>
            <p:ph type="ftr" sz="quarter" idx="3"/>
            <p:custDataLst>
              <p:tags r:id="rId75"/>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lang="en-GB" smtClean="0"/>
              <a:t>OFFICIAL USE </a:t>
            </a:r>
            <a:endParaRPr lang="en-GB">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pPr/>
              <a:t>‹#›</a:t>
            </a:fld>
            <a:endParaRPr lang="en-GB" dirty="0"/>
          </a:p>
        </p:txBody>
      </p:sp>
      <p:pic>
        <p:nvPicPr>
          <p:cNvPr id="10" name="Picture 9"/>
          <p:cNvPicPr>
            <a:picLocks noChangeAspect="1"/>
          </p:cNvPicPr>
          <p:nvPr userDrawn="1"/>
        </p:nvPicPr>
        <p:blipFill>
          <a:blip r:embed="rId76"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cSld>
  <p:clrMap bg1="lt1" tx1="dk1" bg2="lt2" tx2="dk2" accent1="accent1" accent2="accent2" accent3="accent3" accent4="accent4" accent5="accent5" accent6="accent6" hlink="hlink" folHlink="folHlink"/>
  <p:sldLayoutIdLst>
    <p:sldLayoutId id="2147483987" r:id="rId1"/>
    <p:sldLayoutId id="2147483980" r:id="rId2"/>
    <p:sldLayoutId id="2147483981" r:id="rId3"/>
    <p:sldLayoutId id="2147483886" r:id="rId4"/>
    <p:sldLayoutId id="2147483988" r:id="rId5"/>
    <p:sldLayoutId id="2147483825" r:id="rId6"/>
    <p:sldLayoutId id="2147483935" r:id="rId7"/>
    <p:sldLayoutId id="2147483949" r:id="rId8"/>
    <p:sldLayoutId id="2147483826" r:id="rId9"/>
    <p:sldLayoutId id="2147484002" r:id="rId10"/>
    <p:sldLayoutId id="2147484003" r:id="rId11"/>
    <p:sldLayoutId id="2147484004" r:id="rId12"/>
    <p:sldLayoutId id="2147484005" r:id="rId13"/>
    <p:sldLayoutId id="2147483953" r:id="rId14"/>
    <p:sldLayoutId id="2147483954" r:id="rId15"/>
    <p:sldLayoutId id="2147483952" r:id="rId16"/>
    <p:sldLayoutId id="2147483827" r:id="rId17"/>
    <p:sldLayoutId id="2147483937" r:id="rId18"/>
    <p:sldLayoutId id="2147483989" r:id="rId19"/>
    <p:sldLayoutId id="2147483974" r:id="rId20"/>
    <p:sldLayoutId id="2147483979" r:id="rId21"/>
    <p:sldLayoutId id="2147483957" r:id="rId22"/>
    <p:sldLayoutId id="2147483992" r:id="rId23"/>
    <p:sldLayoutId id="2147483823" r:id="rId24"/>
    <p:sldLayoutId id="2147483943" r:id="rId25"/>
    <p:sldLayoutId id="2147483822" r:id="rId26"/>
    <p:sldLayoutId id="2147483966" r:id="rId27"/>
    <p:sldLayoutId id="2147483939" r:id="rId28"/>
    <p:sldLayoutId id="2147483824" r:id="rId29"/>
    <p:sldLayoutId id="2147483940" r:id="rId30"/>
    <p:sldLayoutId id="2147483893" r:id="rId31"/>
    <p:sldLayoutId id="2147483941" r:id="rId32"/>
    <p:sldLayoutId id="2147483888" r:id="rId33"/>
    <p:sldLayoutId id="2147483892" r:id="rId34"/>
    <p:sldLayoutId id="2147483887" r:id="rId35"/>
    <p:sldLayoutId id="2147483889" r:id="rId36"/>
    <p:sldLayoutId id="2147483891" r:id="rId37"/>
    <p:sldLayoutId id="2147483890" r:id="rId38"/>
    <p:sldLayoutId id="2147483934" r:id="rId39"/>
    <p:sldLayoutId id="2147483918" r:id="rId40"/>
    <p:sldLayoutId id="2147483919" r:id="rId41"/>
    <p:sldLayoutId id="2147483912" r:id="rId42"/>
    <p:sldLayoutId id="2147483913" r:id="rId43"/>
    <p:sldLayoutId id="2147483911" r:id="rId44"/>
    <p:sldLayoutId id="2147483915" r:id="rId45"/>
    <p:sldLayoutId id="2147483914" r:id="rId46"/>
    <p:sldLayoutId id="2147483916" r:id="rId47"/>
    <p:sldLayoutId id="2147483833" r:id="rId48"/>
    <p:sldLayoutId id="2147483993" r:id="rId49"/>
    <p:sldLayoutId id="2147483968" r:id="rId50"/>
    <p:sldLayoutId id="2147483969" r:id="rId51"/>
    <p:sldLayoutId id="2147483970" r:id="rId52"/>
    <p:sldLayoutId id="2147483971" r:id="rId53"/>
    <p:sldLayoutId id="2147483972" r:id="rId54"/>
    <p:sldLayoutId id="2147483973" r:id="rId55"/>
    <p:sldLayoutId id="2147483994" r:id="rId56"/>
    <p:sldLayoutId id="2147483975" r:id="rId57"/>
    <p:sldLayoutId id="2147483976" r:id="rId58"/>
    <p:sldLayoutId id="2147483977" r:id="rId59"/>
    <p:sldLayoutId id="2147483978" r:id="rId60"/>
    <p:sldLayoutId id="2147483995" r:id="rId61"/>
    <p:sldLayoutId id="2147483997" r:id="rId62"/>
    <p:sldLayoutId id="2147483902" r:id="rId63"/>
    <p:sldLayoutId id="2147483904" r:id="rId64"/>
    <p:sldLayoutId id="2147483958" r:id="rId65"/>
    <p:sldLayoutId id="2147483959" r:id="rId66"/>
    <p:sldLayoutId id="2147483900" r:id="rId67"/>
    <p:sldLayoutId id="2147483909" r:id="rId68"/>
    <p:sldLayoutId id="2147483897" r:id="rId69"/>
    <p:sldLayoutId id="2147483896" r:id="rId70"/>
    <p:sldLayoutId id="2147483898" r:id="rId71"/>
    <p:sldLayoutId id="2147483899" r:id="rId72"/>
    <p:sldLayoutId id="2147484001" r:id="rId73"/>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3731051"/>
      </p:ext>
    </p:extLst>
  </p:cSld>
  <p:clrMap bg1="lt1" tx1="dk1" bg2="lt2" tx2="dk2" accent1="accent1" accent2="accent2" accent3="accent3" accent4="accent4" accent5="accent5" accent6="accent6" hlink="hlink" folHlink="folHlink"/>
  <p:sldLayoutIdLst>
    <p:sldLayoutId id="2147483999" r:id="rId1"/>
    <p:sldLayoutId id="2147484000" r:id="rId2"/>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smtClean="0"/>
              <a:t>Click to edit Master title style</a:t>
            </a:r>
            <a:endParaRPr lang="en-GB" dirty="0"/>
          </a:p>
        </p:txBody>
      </p:sp>
      <p:cxnSp>
        <p:nvCxnSpPr>
          <p:cNvPr id="70" name="Straight Connector 69"/>
          <p:cNvCxnSpPr/>
          <p:nvPr/>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58"/>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p:nvPicPr>
        <p:blipFill>
          <a:blip r:embed="rId59"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3766505103"/>
      </p:ext>
    </p:extLst>
  </p:cSld>
  <p:clrMap bg1="lt1" tx1="dk1" bg2="lt2" tx2="dk2" accent1="accent1" accent2="accent2" accent3="accent3" accent4="accent4" accent5="accent5" accent6="accent6" hlink="hlink" folHlink="folHlink"/>
  <p:sldLayoutIdLst>
    <p:sldLayoutId id="2147484007" r:id="rId1"/>
    <p:sldLayoutId id="2147484008" r:id="rId2"/>
    <p:sldLayoutId id="2147484009" r:id="rId3"/>
    <p:sldLayoutId id="2147484010" r:id="rId4"/>
    <p:sldLayoutId id="2147484011" r:id="rId5"/>
    <p:sldLayoutId id="2147484012" r:id="rId6"/>
    <p:sldLayoutId id="2147484013" r:id="rId7"/>
    <p:sldLayoutId id="2147484014" r:id="rId8"/>
    <p:sldLayoutId id="2147484015" r:id="rId9"/>
    <p:sldLayoutId id="2147484016" r:id="rId10"/>
    <p:sldLayoutId id="2147484017" r:id="rId11"/>
    <p:sldLayoutId id="2147484018" r:id="rId12"/>
    <p:sldLayoutId id="2147484019" r:id="rId13"/>
    <p:sldLayoutId id="2147484020" r:id="rId14"/>
    <p:sldLayoutId id="2147484021" r:id="rId15"/>
    <p:sldLayoutId id="2147484022" r:id="rId16"/>
    <p:sldLayoutId id="2147484023" r:id="rId17"/>
    <p:sldLayoutId id="2147484024" r:id="rId18"/>
    <p:sldLayoutId id="2147484025" r:id="rId19"/>
    <p:sldLayoutId id="2147484026" r:id="rId20"/>
    <p:sldLayoutId id="2147484027" r:id="rId21"/>
    <p:sldLayoutId id="2147484028" r:id="rId22"/>
    <p:sldLayoutId id="2147484029" r:id="rId23"/>
    <p:sldLayoutId id="2147484030" r:id="rId24"/>
    <p:sldLayoutId id="2147484031" r:id="rId25"/>
    <p:sldLayoutId id="2147484032" r:id="rId26"/>
    <p:sldLayoutId id="2147484033" r:id="rId27"/>
    <p:sldLayoutId id="2147484034" r:id="rId28"/>
    <p:sldLayoutId id="2147484035" r:id="rId29"/>
    <p:sldLayoutId id="2147484036" r:id="rId30"/>
    <p:sldLayoutId id="2147484037" r:id="rId31"/>
    <p:sldLayoutId id="2147484038" r:id="rId32"/>
    <p:sldLayoutId id="2147484039" r:id="rId33"/>
    <p:sldLayoutId id="2147484040" r:id="rId34"/>
    <p:sldLayoutId id="2147484041" r:id="rId35"/>
    <p:sldLayoutId id="2147484042" r:id="rId36"/>
    <p:sldLayoutId id="2147484043" r:id="rId37"/>
    <p:sldLayoutId id="2147484044" r:id="rId38"/>
    <p:sldLayoutId id="2147484045" r:id="rId39"/>
    <p:sldLayoutId id="2147484046" r:id="rId40"/>
    <p:sldLayoutId id="2147484047" r:id="rId41"/>
    <p:sldLayoutId id="2147484048" r:id="rId42"/>
    <p:sldLayoutId id="2147484049" r:id="rId43"/>
    <p:sldLayoutId id="2147484050" r:id="rId44"/>
    <p:sldLayoutId id="2147484051" r:id="rId45"/>
    <p:sldLayoutId id="2147484052" r:id="rId46"/>
    <p:sldLayoutId id="2147484053" r:id="rId47"/>
    <p:sldLayoutId id="2147484054" r:id="rId48"/>
    <p:sldLayoutId id="2147484055" r:id="rId49"/>
    <p:sldLayoutId id="2147484056" r:id="rId50"/>
    <p:sldLayoutId id="2147484057" r:id="rId51"/>
    <p:sldLayoutId id="2147484058" r:id="rId52"/>
    <p:sldLayoutId id="2147484059" r:id="rId53"/>
    <p:sldLayoutId id="2147484060" r:id="rId54"/>
    <p:sldLayoutId id="2147484061" r:id="rId55"/>
    <p:sldLayoutId id="2147484062" r:id="rId56"/>
  </p:sldLayoutIdLst>
  <p:timing>
    <p:tnLst>
      <p:par>
        <p:cTn id="1" dur="indefinite" restart="never" nodeType="tmRoot"/>
      </p:par>
    </p:tnLst>
  </p:timing>
  <p:hf hdr="0"/>
  <p:txStyles>
    <p:titleStyle>
      <a:lvl1pPr algn="l" rtl="0" eaLnBrk="1" fontAlgn="base" hangingPunct="1">
        <a:spcBef>
          <a:spcPct val="0"/>
        </a:spcBef>
        <a:spcAft>
          <a:spcPct val="0"/>
        </a:spcAft>
        <a:defRPr sz="28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1" fontAlgn="base" hangingPunct="1">
        <a:spcBef>
          <a:spcPct val="0"/>
        </a:spcBef>
        <a:spcAft>
          <a:spcPct val="0"/>
        </a:spcAft>
        <a:defRPr sz="2800">
          <a:solidFill>
            <a:schemeClr val="bg1"/>
          </a:solidFill>
          <a:latin typeface="Arial" charset="0"/>
          <a:ea typeface="ＭＳ Ｐゴシック" charset="0"/>
          <a:cs typeface="Arial" charset="0"/>
        </a:defRPr>
      </a:lvl2pPr>
      <a:lvl3pPr algn="l" rtl="0" eaLnBrk="1" fontAlgn="base" hangingPunct="1">
        <a:spcBef>
          <a:spcPct val="0"/>
        </a:spcBef>
        <a:spcAft>
          <a:spcPct val="0"/>
        </a:spcAft>
        <a:defRPr sz="2800">
          <a:solidFill>
            <a:schemeClr val="bg1"/>
          </a:solidFill>
          <a:latin typeface="Arial" charset="0"/>
          <a:ea typeface="ＭＳ Ｐゴシック" charset="0"/>
          <a:cs typeface="Arial" charset="0"/>
        </a:defRPr>
      </a:lvl3pPr>
      <a:lvl4pPr algn="l" rtl="0" eaLnBrk="1" fontAlgn="base" hangingPunct="1">
        <a:spcBef>
          <a:spcPct val="0"/>
        </a:spcBef>
        <a:spcAft>
          <a:spcPct val="0"/>
        </a:spcAft>
        <a:defRPr sz="2800">
          <a:solidFill>
            <a:schemeClr val="bg1"/>
          </a:solidFill>
          <a:latin typeface="Arial" charset="0"/>
          <a:ea typeface="ＭＳ Ｐゴシック" charset="0"/>
          <a:cs typeface="Arial" charset="0"/>
        </a:defRPr>
      </a:lvl4pPr>
      <a:lvl5pPr algn="l" rtl="0" eaLnBrk="1" fontAlgn="base" hangingPunct="1">
        <a:spcBef>
          <a:spcPct val="0"/>
        </a:spcBef>
        <a:spcAft>
          <a:spcPct val="0"/>
        </a:spcAft>
        <a:defRPr sz="2800">
          <a:solidFill>
            <a:schemeClr val="bg1"/>
          </a:solidFill>
          <a:latin typeface="Arial" charset="0"/>
          <a:ea typeface="ＭＳ Ｐゴシック" charset="0"/>
          <a:cs typeface="Arial" charset="0"/>
        </a:defRPr>
      </a:lvl5pPr>
      <a:lvl6pPr marL="457200" algn="l" rtl="0" eaLnBrk="1" fontAlgn="base" hangingPunct="1">
        <a:spcBef>
          <a:spcPct val="0"/>
        </a:spcBef>
        <a:spcAft>
          <a:spcPct val="0"/>
        </a:spcAft>
        <a:defRPr sz="2800">
          <a:solidFill>
            <a:schemeClr val="bg1"/>
          </a:solidFill>
          <a:latin typeface="Arial" charset="0"/>
          <a:cs typeface="Arial" charset="0"/>
        </a:defRPr>
      </a:lvl6pPr>
      <a:lvl7pPr marL="914400" algn="l" rtl="0" eaLnBrk="1" fontAlgn="base" hangingPunct="1">
        <a:spcBef>
          <a:spcPct val="0"/>
        </a:spcBef>
        <a:spcAft>
          <a:spcPct val="0"/>
        </a:spcAft>
        <a:defRPr sz="2800">
          <a:solidFill>
            <a:schemeClr val="bg1"/>
          </a:solidFill>
          <a:latin typeface="Arial" charset="0"/>
          <a:cs typeface="Arial" charset="0"/>
        </a:defRPr>
      </a:lvl7pPr>
      <a:lvl8pPr marL="1371600" algn="l" rtl="0" eaLnBrk="1" fontAlgn="base" hangingPunct="1">
        <a:spcBef>
          <a:spcPct val="0"/>
        </a:spcBef>
        <a:spcAft>
          <a:spcPct val="0"/>
        </a:spcAft>
        <a:defRPr sz="2800">
          <a:solidFill>
            <a:schemeClr val="bg1"/>
          </a:solidFill>
          <a:latin typeface="Arial" charset="0"/>
          <a:cs typeface="Arial" charset="0"/>
        </a:defRPr>
      </a:lvl8pPr>
      <a:lvl9pPr marL="1828800" algn="l" rtl="0" eaLnBrk="1" fontAlgn="base" hangingPunct="1">
        <a:spcBef>
          <a:spcPct val="0"/>
        </a:spcBef>
        <a:spcAft>
          <a:spcPct val="0"/>
        </a:spcAft>
        <a:defRPr sz="2800">
          <a:solidFill>
            <a:schemeClr val="bg1"/>
          </a:solidFill>
          <a:latin typeface="Arial" charset="0"/>
          <a:cs typeface="Arial" charset="0"/>
        </a:defRPr>
      </a:lvl9pPr>
    </p:titleStyle>
    <p:bodyStyle>
      <a:lvl1pPr marL="0" indent="0" algn="l" rtl="0" eaLnBrk="1" fontAlgn="base" hangingPunct="1">
        <a:lnSpc>
          <a:spcPct val="100000"/>
        </a:lnSpc>
        <a:spcBef>
          <a:spcPts val="0"/>
        </a:spcBef>
        <a:spcAft>
          <a:spcPts val="1200"/>
        </a:spcAft>
        <a:buClrTx/>
        <a:buFontTx/>
        <a:buNone/>
        <a:defRPr lang="en-US" sz="2000" kern="1200" smtClean="0">
          <a:solidFill>
            <a:schemeClr val="tx1">
              <a:lumMod val="50000"/>
            </a:schemeClr>
          </a:solidFill>
          <a:latin typeface="Franklin Gothic Book"/>
          <a:ea typeface="ＭＳ Ｐゴシック" charset="0"/>
          <a:cs typeface="Franklin Gothic Book"/>
        </a:defRPr>
      </a:lvl1pPr>
      <a:lvl2pPr marL="179388" marR="0" indent="-179388" algn="l" defTabSz="914400" rtl="0" eaLnBrk="1" fontAlgn="base" latinLnBrk="0" hangingPunct="1">
        <a:lnSpc>
          <a:spcPct val="100000"/>
        </a:lnSpc>
        <a:spcBef>
          <a:spcPts val="0"/>
        </a:spcBef>
        <a:spcAft>
          <a:spcPts val="1200"/>
        </a:spcAft>
        <a:buClr>
          <a:srgbClr val="00539B"/>
        </a:buClr>
        <a:buSzTx/>
        <a:buFont typeface="Arial" charset="0"/>
        <a:buChar char="•"/>
        <a:tabLst/>
        <a:defRPr lang="en-US" sz="2000" kern="1200" smtClean="0">
          <a:solidFill>
            <a:schemeClr val="tx1">
              <a:lumMod val="50000"/>
            </a:schemeClr>
          </a:solidFill>
          <a:latin typeface="Franklin Gothic Book"/>
          <a:ea typeface="Franklin Gothic Book"/>
          <a:cs typeface="Franklin Gothic Book"/>
        </a:defRPr>
      </a:lvl2pPr>
      <a:lvl3pPr marL="360000" marR="0" indent="-180000" algn="l" defTabSz="914400" rtl="0" eaLnBrk="1" fontAlgn="base" latinLnBrk="0" hangingPunct="1">
        <a:lnSpc>
          <a:spcPct val="100000"/>
        </a:lnSpc>
        <a:spcBef>
          <a:spcPts val="0"/>
        </a:spcBef>
        <a:spcAft>
          <a:spcPts val="1200"/>
        </a:spcAft>
        <a:buClrTx/>
        <a:buSzTx/>
        <a:buFont typeface="Arial"/>
        <a:buChar char="•"/>
        <a:tabLst/>
        <a:defRPr lang="en-US" sz="2000" kern="1200" smtClean="0">
          <a:solidFill>
            <a:schemeClr val="tx1">
              <a:lumMod val="50000"/>
            </a:schemeClr>
          </a:solidFill>
          <a:latin typeface="Franklin Gothic Book"/>
          <a:ea typeface="Franklin Gothic Book"/>
          <a:cs typeface="Franklin Gothic Book"/>
        </a:defRPr>
      </a:lvl3pPr>
      <a:lvl4pPr marL="540000" marR="0" indent="-180000" algn="l" defTabSz="914400" rtl="0" eaLnBrk="1" fontAlgn="base" latinLnBrk="0" hangingPunct="1">
        <a:lnSpc>
          <a:spcPct val="100000"/>
        </a:lnSpc>
        <a:spcBef>
          <a:spcPts val="0"/>
        </a:spcBef>
        <a:spcAft>
          <a:spcPts val="1200"/>
        </a:spcAft>
        <a:buClrTx/>
        <a:buSzTx/>
        <a:buFont typeface="Arial" panose="020B0604020202020204" pitchFamily="34" charset="0"/>
        <a:buChar char="‒"/>
        <a:tabLst/>
        <a:defRPr lang="en-US" sz="2000" kern="1200" baseline="0" smtClean="0">
          <a:solidFill>
            <a:schemeClr val="tx1">
              <a:lumMod val="50000"/>
            </a:schemeClr>
          </a:solidFill>
          <a:latin typeface="Franklin Gothic Book"/>
          <a:ea typeface="Franklin Gothic Book"/>
          <a:cs typeface="Franklin Gothic Book"/>
        </a:defRPr>
      </a:lvl4pPr>
      <a:lvl5pPr marL="2057400" indent="0" algn="l" rtl="0" eaLnBrk="1" fontAlgn="base" hangingPunct="1">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smtClean="0"/>
              <a:t>Click to edit Master title style</a:t>
            </a:r>
            <a:endParaRPr lang="en-GB" dirty="0"/>
          </a:p>
        </p:txBody>
      </p:sp>
      <p:cxnSp>
        <p:nvCxnSpPr>
          <p:cNvPr id="70" name="Straight Connector 69"/>
          <p:cNvCxnSpPr/>
          <p:nvPr/>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58"/>
            </p:custDataLst>
          </p:nvPr>
        </p:nvSpPr>
        <p:spPr>
          <a:xfrm>
            <a:off x="0" y="6480000"/>
            <a:ext cx="9144000" cy="378000"/>
          </a:xfrm>
          <a:prstGeom prst="rect">
            <a:avLst/>
          </a:prstGeom>
        </p:spPr>
        <p:txBody>
          <a:bodyPr lIns="0" tIns="0" rIns="0" bIns="0" anchor="ctr"/>
          <a:lstStyle>
            <a:lvl1pPr algn="ctr">
              <a:defRPr lang="en-GB" sz="1000" b="0" i="0" u="none">
                <a:solidFill>
                  <a:srgbClr val="FFFFFF"/>
                </a:solidFill>
                <a:latin typeface="Arial"/>
              </a:defRPr>
            </a:lvl1pPr>
          </a:lstStyle>
          <a:p>
            <a:endParaRPr b="1"/>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p:nvPicPr>
        <p:blipFill>
          <a:blip r:embed="rId59"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3530634468"/>
      </p:ext>
    </p:extLst>
  </p:cSld>
  <p:clrMap bg1="lt1" tx1="dk1" bg2="lt2" tx2="dk2" accent1="accent1" accent2="accent2" accent3="accent3" accent4="accent4" accent5="accent5" accent6="accent6" hlink="hlink" folHlink="folHlink"/>
  <p:sldLayoutIdLst>
    <p:sldLayoutId id="2147484064" r:id="rId1"/>
    <p:sldLayoutId id="2147484065" r:id="rId2"/>
    <p:sldLayoutId id="2147484066" r:id="rId3"/>
    <p:sldLayoutId id="2147484067" r:id="rId4"/>
    <p:sldLayoutId id="2147484068" r:id="rId5"/>
    <p:sldLayoutId id="2147484069" r:id="rId6"/>
    <p:sldLayoutId id="2147484070" r:id="rId7"/>
    <p:sldLayoutId id="2147484071" r:id="rId8"/>
    <p:sldLayoutId id="2147484072" r:id="rId9"/>
    <p:sldLayoutId id="2147484073" r:id="rId10"/>
    <p:sldLayoutId id="2147484074" r:id="rId11"/>
    <p:sldLayoutId id="2147484075" r:id="rId12"/>
    <p:sldLayoutId id="2147484076" r:id="rId13"/>
    <p:sldLayoutId id="2147484077" r:id="rId14"/>
    <p:sldLayoutId id="2147484078" r:id="rId15"/>
    <p:sldLayoutId id="2147484079" r:id="rId16"/>
    <p:sldLayoutId id="2147484080" r:id="rId17"/>
    <p:sldLayoutId id="2147484081" r:id="rId18"/>
    <p:sldLayoutId id="2147484082" r:id="rId19"/>
    <p:sldLayoutId id="2147484083" r:id="rId20"/>
    <p:sldLayoutId id="2147484084" r:id="rId21"/>
    <p:sldLayoutId id="2147484085" r:id="rId22"/>
    <p:sldLayoutId id="2147484086" r:id="rId23"/>
    <p:sldLayoutId id="2147484087" r:id="rId24"/>
    <p:sldLayoutId id="2147484088" r:id="rId25"/>
    <p:sldLayoutId id="2147484089" r:id="rId26"/>
    <p:sldLayoutId id="2147484090" r:id="rId27"/>
    <p:sldLayoutId id="2147484091" r:id="rId28"/>
    <p:sldLayoutId id="2147484092" r:id="rId29"/>
    <p:sldLayoutId id="2147484093" r:id="rId30"/>
    <p:sldLayoutId id="2147484094" r:id="rId31"/>
    <p:sldLayoutId id="2147484095" r:id="rId32"/>
    <p:sldLayoutId id="2147484096" r:id="rId33"/>
    <p:sldLayoutId id="2147484097" r:id="rId34"/>
    <p:sldLayoutId id="2147484098" r:id="rId35"/>
    <p:sldLayoutId id="2147484099" r:id="rId36"/>
    <p:sldLayoutId id="2147484100" r:id="rId37"/>
    <p:sldLayoutId id="2147484101" r:id="rId38"/>
    <p:sldLayoutId id="2147484102" r:id="rId39"/>
    <p:sldLayoutId id="2147484103" r:id="rId40"/>
    <p:sldLayoutId id="2147484104" r:id="rId41"/>
    <p:sldLayoutId id="2147484105" r:id="rId42"/>
    <p:sldLayoutId id="2147484106" r:id="rId43"/>
    <p:sldLayoutId id="2147484107" r:id="rId44"/>
    <p:sldLayoutId id="2147484108" r:id="rId45"/>
    <p:sldLayoutId id="2147484109" r:id="rId46"/>
    <p:sldLayoutId id="2147484110" r:id="rId47"/>
    <p:sldLayoutId id="2147484111" r:id="rId48"/>
    <p:sldLayoutId id="2147484112" r:id="rId49"/>
    <p:sldLayoutId id="2147484113" r:id="rId50"/>
    <p:sldLayoutId id="2147484114" r:id="rId51"/>
    <p:sldLayoutId id="2147484115" r:id="rId52"/>
    <p:sldLayoutId id="2147484116" r:id="rId53"/>
    <p:sldLayoutId id="2147484117" r:id="rId54"/>
    <p:sldLayoutId id="2147484118" r:id="rId55"/>
    <p:sldLayoutId id="2147484119" r:id="rId56"/>
  </p:sldLayoutIdLst>
  <p:timing>
    <p:tnLst>
      <p:par>
        <p:cTn id="1" dur="indefinite" restart="never" nodeType="tmRoot"/>
      </p:par>
    </p:tnLst>
  </p:timing>
  <p:hf hdr="0"/>
  <p:txStyles>
    <p:titleStyle>
      <a:lvl1pPr algn="l" rtl="0" eaLnBrk="1" fontAlgn="base" hangingPunct="1">
        <a:spcBef>
          <a:spcPct val="0"/>
        </a:spcBef>
        <a:spcAft>
          <a:spcPct val="0"/>
        </a:spcAft>
        <a:defRPr sz="28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1" fontAlgn="base" hangingPunct="1">
        <a:spcBef>
          <a:spcPct val="0"/>
        </a:spcBef>
        <a:spcAft>
          <a:spcPct val="0"/>
        </a:spcAft>
        <a:defRPr sz="2800">
          <a:solidFill>
            <a:schemeClr val="bg1"/>
          </a:solidFill>
          <a:latin typeface="Arial" charset="0"/>
          <a:ea typeface="ＭＳ Ｐゴシック" charset="0"/>
          <a:cs typeface="Arial" charset="0"/>
        </a:defRPr>
      </a:lvl2pPr>
      <a:lvl3pPr algn="l" rtl="0" eaLnBrk="1" fontAlgn="base" hangingPunct="1">
        <a:spcBef>
          <a:spcPct val="0"/>
        </a:spcBef>
        <a:spcAft>
          <a:spcPct val="0"/>
        </a:spcAft>
        <a:defRPr sz="2800">
          <a:solidFill>
            <a:schemeClr val="bg1"/>
          </a:solidFill>
          <a:latin typeface="Arial" charset="0"/>
          <a:ea typeface="ＭＳ Ｐゴシック" charset="0"/>
          <a:cs typeface="Arial" charset="0"/>
        </a:defRPr>
      </a:lvl3pPr>
      <a:lvl4pPr algn="l" rtl="0" eaLnBrk="1" fontAlgn="base" hangingPunct="1">
        <a:spcBef>
          <a:spcPct val="0"/>
        </a:spcBef>
        <a:spcAft>
          <a:spcPct val="0"/>
        </a:spcAft>
        <a:defRPr sz="2800">
          <a:solidFill>
            <a:schemeClr val="bg1"/>
          </a:solidFill>
          <a:latin typeface="Arial" charset="0"/>
          <a:ea typeface="ＭＳ Ｐゴシック" charset="0"/>
          <a:cs typeface="Arial" charset="0"/>
        </a:defRPr>
      </a:lvl4pPr>
      <a:lvl5pPr algn="l" rtl="0" eaLnBrk="1" fontAlgn="base" hangingPunct="1">
        <a:spcBef>
          <a:spcPct val="0"/>
        </a:spcBef>
        <a:spcAft>
          <a:spcPct val="0"/>
        </a:spcAft>
        <a:defRPr sz="2800">
          <a:solidFill>
            <a:schemeClr val="bg1"/>
          </a:solidFill>
          <a:latin typeface="Arial" charset="0"/>
          <a:ea typeface="ＭＳ Ｐゴシック" charset="0"/>
          <a:cs typeface="Arial" charset="0"/>
        </a:defRPr>
      </a:lvl5pPr>
      <a:lvl6pPr marL="457200" algn="l" rtl="0" eaLnBrk="1" fontAlgn="base" hangingPunct="1">
        <a:spcBef>
          <a:spcPct val="0"/>
        </a:spcBef>
        <a:spcAft>
          <a:spcPct val="0"/>
        </a:spcAft>
        <a:defRPr sz="2800">
          <a:solidFill>
            <a:schemeClr val="bg1"/>
          </a:solidFill>
          <a:latin typeface="Arial" charset="0"/>
          <a:cs typeface="Arial" charset="0"/>
        </a:defRPr>
      </a:lvl6pPr>
      <a:lvl7pPr marL="914400" algn="l" rtl="0" eaLnBrk="1" fontAlgn="base" hangingPunct="1">
        <a:spcBef>
          <a:spcPct val="0"/>
        </a:spcBef>
        <a:spcAft>
          <a:spcPct val="0"/>
        </a:spcAft>
        <a:defRPr sz="2800">
          <a:solidFill>
            <a:schemeClr val="bg1"/>
          </a:solidFill>
          <a:latin typeface="Arial" charset="0"/>
          <a:cs typeface="Arial" charset="0"/>
        </a:defRPr>
      </a:lvl7pPr>
      <a:lvl8pPr marL="1371600" algn="l" rtl="0" eaLnBrk="1" fontAlgn="base" hangingPunct="1">
        <a:spcBef>
          <a:spcPct val="0"/>
        </a:spcBef>
        <a:spcAft>
          <a:spcPct val="0"/>
        </a:spcAft>
        <a:defRPr sz="2800">
          <a:solidFill>
            <a:schemeClr val="bg1"/>
          </a:solidFill>
          <a:latin typeface="Arial" charset="0"/>
          <a:cs typeface="Arial" charset="0"/>
        </a:defRPr>
      </a:lvl8pPr>
      <a:lvl9pPr marL="1828800" algn="l" rtl="0" eaLnBrk="1" fontAlgn="base" hangingPunct="1">
        <a:spcBef>
          <a:spcPct val="0"/>
        </a:spcBef>
        <a:spcAft>
          <a:spcPct val="0"/>
        </a:spcAft>
        <a:defRPr sz="2800">
          <a:solidFill>
            <a:schemeClr val="bg1"/>
          </a:solidFill>
          <a:latin typeface="Arial" charset="0"/>
          <a:cs typeface="Arial" charset="0"/>
        </a:defRPr>
      </a:lvl9pPr>
    </p:titleStyle>
    <p:bodyStyle>
      <a:lvl1pPr marL="0" indent="0" algn="l" rtl="0" eaLnBrk="1" fontAlgn="base" hangingPunct="1">
        <a:lnSpc>
          <a:spcPct val="100000"/>
        </a:lnSpc>
        <a:spcBef>
          <a:spcPts val="0"/>
        </a:spcBef>
        <a:spcAft>
          <a:spcPts val="1200"/>
        </a:spcAft>
        <a:buClrTx/>
        <a:buFontTx/>
        <a:buNone/>
        <a:defRPr lang="en-US" sz="2000" kern="1200" smtClean="0">
          <a:solidFill>
            <a:schemeClr val="tx1">
              <a:lumMod val="50000"/>
            </a:schemeClr>
          </a:solidFill>
          <a:latin typeface="Franklin Gothic Book"/>
          <a:ea typeface="ＭＳ Ｐゴシック" charset="0"/>
          <a:cs typeface="Franklin Gothic Book"/>
        </a:defRPr>
      </a:lvl1pPr>
      <a:lvl2pPr marL="179388" marR="0" indent="-179388" algn="l" defTabSz="914400" rtl="0" eaLnBrk="1" fontAlgn="base" latinLnBrk="0" hangingPunct="1">
        <a:lnSpc>
          <a:spcPct val="100000"/>
        </a:lnSpc>
        <a:spcBef>
          <a:spcPts val="0"/>
        </a:spcBef>
        <a:spcAft>
          <a:spcPts val="1200"/>
        </a:spcAft>
        <a:buClr>
          <a:srgbClr val="00539B"/>
        </a:buClr>
        <a:buSzTx/>
        <a:buFont typeface="Arial" charset="0"/>
        <a:buChar char="•"/>
        <a:tabLst/>
        <a:defRPr lang="en-US" sz="2000" kern="1200" smtClean="0">
          <a:solidFill>
            <a:schemeClr val="tx1">
              <a:lumMod val="50000"/>
            </a:schemeClr>
          </a:solidFill>
          <a:latin typeface="Franklin Gothic Book"/>
          <a:ea typeface="Franklin Gothic Book"/>
          <a:cs typeface="Franklin Gothic Book"/>
        </a:defRPr>
      </a:lvl2pPr>
      <a:lvl3pPr marL="360000" marR="0" indent="-180000" algn="l" defTabSz="914400" rtl="0" eaLnBrk="1" fontAlgn="base" latinLnBrk="0" hangingPunct="1">
        <a:lnSpc>
          <a:spcPct val="100000"/>
        </a:lnSpc>
        <a:spcBef>
          <a:spcPts val="0"/>
        </a:spcBef>
        <a:spcAft>
          <a:spcPts val="1200"/>
        </a:spcAft>
        <a:buClrTx/>
        <a:buSzTx/>
        <a:buFont typeface="Arial"/>
        <a:buChar char="•"/>
        <a:tabLst/>
        <a:defRPr lang="en-US" sz="2000" kern="1200" smtClean="0">
          <a:solidFill>
            <a:schemeClr val="tx1">
              <a:lumMod val="50000"/>
            </a:schemeClr>
          </a:solidFill>
          <a:latin typeface="Franklin Gothic Book"/>
          <a:ea typeface="Franklin Gothic Book"/>
          <a:cs typeface="Franklin Gothic Book"/>
        </a:defRPr>
      </a:lvl3pPr>
      <a:lvl4pPr marL="540000" marR="0" indent="-180000" algn="l" defTabSz="914400" rtl="0" eaLnBrk="1" fontAlgn="base" latinLnBrk="0" hangingPunct="1">
        <a:lnSpc>
          <a:spcPct val="100000"/>
        </a:lnSpc>
        <a:spcBef>
          <a:spcPts val="0"/>
        </a:spcBef>
        <a:spcAft>
          <a:spcPts val="1200"/>
        </a:spcAft>
        <a:buClrTx/>
        <a:buSzTx/>
        <a:buFont typeface="Arial" panose="020B0604020202020204" pitchFamily="34" charset="0"/>
        <a:buChar char="‒"/>
        <a:tabLst/>
        <a:defRPr lang="en-US" sz="2000" kern="1200" baseline="0" smtClean="0">
          <a:solidFill>
            <a:schemeClr val="tx1">
              <a:lumMod val="50000"/>
            </a:schemeClr>
          </a:solidFill>
          <a:latin typeface="Franklin Gothic Book"/>
          <a:ea typeface="Franklin Gothic Book"/>
          <a:cs typeface="Franklin Gothic Book"/>
        </a:defRPr>
      </a:lvl4pPr>
      <a:lvl5pPr marL="2057400" indent="0" algn="l" rtl="0" eaLnBrk="1" fontAlgn="base" hangingPunct="1">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1026" name="Picture 10" descr="xbody"/>
          <p:cNvPicPr>
            <a:picLocks noChangeAspect="1" noChangeArrowheads="1"/>
          </p:cNvPicPr>
          <p:nvPr userDrawn="1"/>
        </p:nvPicPr>
        <p:blipFill>
          <a:blip r:embed="rId17">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7" name="Rectangle 2"/>
          <p:cNvSpPr>
            <a:spLocks noGrp="1" noChangeArrowheads="1"/>
          </p:cNvSpPr>
          <p:nvPr>
            <p:ph type="title"/>
          </p:nvPr>
        </p:nvSpPr>
        <p:spPr bwMode="auto">
          <a:xfrm>
            <a:off x="619859" y="292100"/>
            <a:ext cx="6390542"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GB" altLang="en-US" smtClean="0"/>
              <a:t>CLICK TO EDIT MASTER TITLE STYLE</a:t>
            </a:r>
          </a:p>
        </p:txBody>
      </p:sp>
      <p:sp>
        <p:nvSpPr>
          <p:cNvPr id="1028" name="Rectangle 3"/>
          <p:cNvSpPr>
            <a:spLocks noGrp="1" noChangeArrowheads="1"/>
          </p:cNvSpPr>
          <p:nvPr>
            <p:ph type="body" idx="1"/>
          </p:nvPr>
        </p:nvSpPr>
        <p:spPr bwMode="auto">
          <a:xfrm>
            <a:off x="967154" y="1546225"/>
            <a:ext cx="7466135" cy="4938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GB" altLang="en-US" smtClean="0"/>
              <a:t>CLICK TO EDIT MASTER TEXT STYLES</a:t>
            </a:r>
          </a:p>
          <a:p>
            <a:pPr lvl="2"/>
            <a:r>
              <a:rPr lang="en-GB" altLang="en-US" smtClean="0"/>
              <a:t>Second level</a:t>
            </a:r>
          </a:p>
          <a:p>
            <a:pPr lvl="3"/>
            <a:r>
              <a:rPr lang="en-GB" altLang="en-US" smtClean="0"/>
              <a:t>Third level</a:t>
            </a:r>
          </a:p>
          <a:p>
            <a:pPr lvl="4"/>
            <a:r>
              <a:rPr lang="en-GB" altLang="en-US" smtClean="0"/>
              <a:t>Fourth level</a:t>
            </a:r>
          </a:p>
        </p:txBody>
      </p:sp>
      <p:sp>
        <p:nvSpPr>
          <p:cNvPr id="2" name="Rectangle 4"/>
          <p:cNvSpPr>
            <a:spLocks noGrp="1" noChangeArrowheads="1"/>
          </p:cNvSpPr>
          <p:nvPr>
            <p:ph type="dt" sz="half" idx="2"/>
          </p:nvPr>
        </p:nvSpPr>
        <p:spPr bwMode="auto">
          <a:xfrm>
            <a:off x="668215" y="6657975"/>
            <a:ext cx="951035" cy="173038"/>
          </a:xfrm>
          <a:prstGeom prst="rect">
            <a:avLst/>
          </a:prstGeom>
          <a:noFill/>
          <a:ln w="9525" algn="ctr">
            <a:noFill/>
            <a:miter lim="800000"/>
            <a:headEnd/>
            <a:tailEnd/>
          </a:ln>
          <a:effectLst/>
        </p:spPr>
        <p:txBody>
          <a:bodyPr vert="horz" wrap="square" lIns="0" tIns="0" rIns="0" bIns="0" numCol="1" anchor="t" anchorCtr="0" compatLnSpc="1">
            <a:prstTxWarp prst="textNoShape">
              <a:avLst/>
            </a:prstTxWarp>
          </a:bodyPr>
          <a:lstStyle>
            <a:lvl1pPr eaLnBrk="1" hangingPunct="1">
              <a:defRPr sz="1000" b="1">
                <a:solidFill>
                  <a:schemeClr val="bg1"/>
                </a:solidFill>
                <a:latin typeface="Arial" charset="0"/>
                <a:cs typeface="+mn-cs"/>
              </a:defRPr>
            </a:lvl1pPr>
          </a:lstStyle>
          <a:p>
            <a:pPr>
              <a:defRPr/>
            </a:pPr>
            <a:endParaRPr lang="en-GB">
              <a:solidFill>
                <a:srgbClr val="FFFFFF"/>
              </a:solidFill>
              <a:ea typeface="+mn-ea"/>
            </a:endParaRPr>
          </a:p>
        </p:txBody>
      </p:sp>
      <p:sp>
        <p:nvSpPr>
          <p:cNvPr id="1030" name="Rectangle 6"/>
          <p:cNvSpPr>
            <a:spLocks noChangeArrowheads="1"/>
          </p:cNvSpPr>
          <p:nvPr/>
        </p:nvSpPr>
        <p:spPr bwMode="auto">
          <a:xfrm>
            <a:off x="4489939" y="6657975"/>
            <a:ext cx="15709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0" tIns="0" rIns="0" bIns="0">
            <a:spAutoFit/>
          </a:bodyPr>
          <a:lstStyle>
            <a:lvl1pPr>
              <a:defRPr sz="1000" b="1">
                <a:solidFill>
                  <a:schemeClr val="bg1"/>
                </a:solidFill>
              </a:defRPr>
            </a:lvl1pPr>
          </a:lstStyle>
          <a:p>
            <a:pPr>
              <a:defRPr/>
            </a:pPr>
            <a:fld id="{8E1E8FCA-CD07-4C09-9E53-0B95A165E1DF}" type="slidenum">
              <a:rPr lang="en-GB" smtClean="0">
                <a:solidFill>
                  <a:srgbClr val="FFFFFF"/>
                </a:solidFill>
                <a:ea typeface="+mn-ea"/>
              </a:rPr>
              <a:pPr>
                <a:defRPr/>
              </a:pPr>
              <a:t>‹#›</a:t>
            </a:fld>
            <a:endParaRPr lang="en-GB" smtClean="0">
              <a:solidFill>
                <a:srgbClr val="FFFFFF"/>
              </a:solidFill>
              <a:ea typeface="+mn-ea"/>
            </a:endParaRPr>
          </a:p>
        </p:txBody>
      </p:sp>
    </p:spTree>
    <p:extLst>
      <p:ext uri="{BB962C8B-B14F-4D97-AF65-F5344CB8AC3E}">
        <p14:creationId xmlns:p14="http://schemas.microsoft.com/office/powerpoint/2010/main" val="183103854"/>
      </p:ext>
    </p:extLst>
  </p:cSld>
  <p:clrMap bg1="lt1" tx1="dk1" bg2="lt2" tx2="dk2" accent1="accent1" accent2="accent2" accent3="accent3" accent4="accent4" accent5="accent5" accent6="accent6" hlink="hlink" folHlink="folHlink"/>
  <p:sldLayoutIdLst>
    <p:sldLayoutId id="2147484121" r:id="rId1"/>
    <p:sldLayoutId id="2147484122" r:id="rId2"/>
    <p:sldLayoutId id="2147484123" r:id="rId3"/>
    <p:sldLayoutId id="2147484124" r:id="rId4"/>
    <p:sldLayoutId id="2147484125" r:id="rId5"/>
    <p:sldLayoutId id="2147484126" r:id="rId6"/>
    <p:sldLayoutId id="2147484127" r:id="rId7"/>
    <p:sldLayoutId id="2147484128" r:id="rId8"/>
    <p:sldLayoutId id="2147484129" r:id="rId9"/>
    <p:sldLayoutId id="2147484130" r:id="rId10"/>
    <p:sldLayoutId id="2147484131" r:id="rId11"/>
    <p:sldLayoutId id="2147484132" r:id="rId12"/>
    <p:sldLayoutId id="2147484133" r:id="rId13"/>
    <p:sldLayoutId id="2147484134" r:id="rId14"/>
    <p:sldLayoutId id="2147484135" r:id="rId15"/>
  </p:sldLayoutIdLst>
  <p:timing>
    <p:tnLst>
      <p:par>
        <p:cTn id="1" dur="indefinite" restart="never" nodeType="tmRoot"/>
      </p:par>
    </p:tnLst>
  </p:timing>
  <p:hf sldNum="0" hdr="0"/>
  <p:txStyles>
    <p:titleStyle>
      <a:lvl1pPr algn="l" rtl="0" eaLnBrk="0" fontAlgn="base" hangingPunct="0">
        <a:spcBef>
          <a:spcPct val="0"/>
        </a:spcBef>
        <a:spcAft>
          <a:spcPct val="0"/>
        </a:spcAft>
        <a:defRPr sz="2200" b="1">
          <a:solidFill>
            <a:schemeClr val="bg1"/>
          </a:solidFill>
          <a:latin typeface="+mj-lt"/>
          <a:ea typeface="+mj-ea"/>
          <a:cs typeface="+mj-cs"/>
        </a:defRPr>
      </a:lvl1pPr>
      <a:lvl2pPr algn="l" rtl="0" eaLnBrk="0" fontAlgn="base" hangingPunct="0">
        <a:spcBef>
          <a:spcPct val="0"/>
        </a:spcBef>
        <a:spcAft>
          <a:spcPct val="0"/>
        </a:spcAft>
        <a:defRPr sz="2200" b="1">
          <a:solidFill>
            <a:schemeClr val="bg1"/>
          </a:solidFill>
          <a:latin typeface="Arial" charset="0"/>
          <a:cs typeface="Arial" charset="0"/>
        </a:defRPr>
      </a:lvl2pPr>
      <a:lvl3pPr algn="l" rtl="0" eaLnBrk="0" fontAlgn="base" hangingPunct="0">
        <a:spcBef>
          <a:spcPct val="0"/>
        </a:spcBef>
        <a:spcAft>
          <a:spcPct val="0"/>
        </a:spcAft>
        <a:defRPr sz="2200" b="1">
          <a:solidFill>
            <a:schemeClr val="bg1"/>
          </a:solidFill>
          <a:latin typeface="Arial" charset="0"/>
          <a:cs typeface="Arial" charset="0"/>
        </a:defRPr>
      </a:lvl3pPr>
      <a:lvl4pPr algn="l" rtl="0" eaLnBrk="0" fontAlgn="base" hangingPunct="0">
        <a:spcBef>
          <a:spcPct val="0"/>
        </a:spcBef>
        <a:spcAft>
          <a:spcPct val="0"/>
        </a:spcAft>
        <a:defRPr sz="2200" b="1">
          <a:solidFill>
            <a:schemeClr val="bg1"/>
          </a:solidFill>
          <a:latin typeface="Arial" charset="0"/>
          <a:cs typeface="Arial" charset="0"/>
        </a:defRPr>
      </a:lvl4pPr>
      <a:lvl5pPr algn="l" rtl="0" eaLnBrk="0" fontAlgn="base" hangingPunct="0">
        <a:spcBef>
          <a:spcPct val="0"/>
        </a:spcBef>
        <a:spcAft>
          <a:spcPct val="0"/>
        </a:spcAft>
        <a:defRPr sz="2200" b="1">
          <a:solidFill>
            <a:schemeClr val="bg1"/>
          </a:solidFill>
          <a:latin typeface="Arial" charset="0"/>
          <a:cs typeface="Arial" charset="0"/>
        </a:defRPr>
      </a:lvl5pPr>
      <a:lvl6pPr marL="457200" algn="l" rtl="0" fontAlgn="base">
        <a:spcBef>
          <a:spcPct val="0"/>
        </a:spcBef>
        <a:spcAft>
          <a:spcPct val="0"/>
        </a:spcAft>
        <a:defRPr sz="2200" b="1">
          <a:solidFill>
            <a:schemeClr val="bg1"/>
          </a:solidFill>
          <a:latin typeface="Arial" charset="0"/>
          <a:cs typeface="Arial" charset="0"/>
        </a:defRPr>
      </a:lvl6pPr>
      <a:lvl7pPr marL="914400" algn="l" rtl="0" fontAlgn="base">
        <a:spcBef>
          <a:spcPct val="0"/>
        </a:spcBef>
        <a:spcAft>
          <a:spcPct val="0"/>
        </a:spcAft>
        <a:defRPr sz="2200" b="1">
          <a:solidFill>
            <a:schemeClr val="bg1"/>
          </a:solidFill>
          <a:latin typeface="Arial" charset="0"/>
          <a:cs typeface="Arial" charset="0"/>
        </a:defRPr>
      </a:lvl7pPr>
      <a:lvl8pPr marL="1371600" algn="l" rtl="0" fontAlgn="base">
        <a:spcBef>
          <a:spcPct val="0"/>
        </a:spcBef>
        <a:spcAft>
          <a:spcPct val="0"/>
        </a:spcAft>
        <a:defRPr sz="2200" b="1">
          <a:solidFill>
            <a:schemeClr val="bg1"/>
          </a:solidFill>
          <a:latin typeface="Arial" charset="0"/>
          <a:cs typeface="Arial" charset="0"/>
        </a:defRPr>
      </a:lvl8pPr>
      <a:lvl9pPr marL="1828800" algn="l" rtl="0" fontAlgn="base">
        <a:spcBef>
          <a:spcPct val="0"/>
        </a:spcBef>
        <a:spcAft>
          <a:spcPct val="0"/>
        </a:spcAft>
        <a:defRPr sz="2200" b="1">
          <a:solidFill>
            <a:schemeClr val="bg1"/>
          </a:solidFill>
          <a:latin typeface="Arial" charset="0"/>
          <a:cs typeface="Arial" charset="0"/>
        </a:defRPr>
      </a:lvl9pPr>
    </p:titleStyle>
    <p:bodyStyle>
      <a:lvl1pPr marL="342900" indent="-342900" algn="l" rtl="0" eaLnBrk="0" fontAlgn="base" hangingPunct="0">
        <a:lnSpc>
          <a:spcPct val="90000"/>
        </a:lnSpc>
        <a:spcBef>
          <a:spcPct val="20000"/>
        </a:spcBef>
        <a:spcAft>
          <a:spcPct val="0"/>
        </a:spcAft>
        <a:defRPr sz="2000" b="1">
          <a:solidFill>
            <a:schemeClr val="tx2"/>
          </a:solidFill>
          <a:latin typeface="+mn-lt"/>
          <a:ea typeface="+mn-ea"/>
          <a:cs typeface="+mn-cs"/>
        </a:defRPr>
      </a:lvl1pPr>
      <a:lvl2pPr marL="1588" indent="455613" algn="l" rtl="0" eaLnBrk="0" fontAlgn="base" hangingPunct="0">
        <a:lnSpc>
          <a:spcPct val="90000"/>
        </a:lnSpc>
        <a:spcBef>
          <a:spcPct val="10000"/>
        </a:spcBef>
        <a:spcAft>
          <a:spcPct val="20000"/>
        </a:spcAft>
        <a:defRPr sz="1600">
          <a:solidFill>
            <a:schemeClr val="tx1"/>
          </a:solidFill>
          <a:latin typeface="+mn-lt"/>
          <a:cs typeface="+mn-cs"/>
        </a:defRPr>
      </a:lvl2pPr>
      <a:lvl3pPr marL="219075" indent="-215900" algn="l" rtl="0" eaLnBrk="0" fontAlgn="base" hangingPunct="0">
        <a:lnSpc>
          <a:spcPct val="95000"/>
        </a:lnSpc>
        <a:spcBef>
          <a:spcPct val="50000"/>
        </a:spcBef>
        <a:spcAft>
          <a:spcPct val="50000"/>
        </a:spcAft>
        <a:buClr>
          <a:schemeClr val="tx2"/>
        </a:buClr>
        <a:buFont typeface="Wingdings 2" pitchFamily="18" charset="2"/>
        <a:buChar char=""/>
        <a:defRPr>
          <a:solidFill>
            <a:schemeClr val="tx1"/>
          </a:solidFill>
          <a:latin typeface="+mn-lt"/>
          <a:cs typeface="+mn-cs"/>
        </a:defRPr>
      </a:lvl3pPr>
      <a:lvl4pPr marL="501650" indent="-280988" algn="l" rtl="0" eaLnBrk="0" fontAlgn="base" hangingPunct="0">
        <a:lnSpc>
          <a:spcPct val="95000"/>
        </a:lnSpc>
        <a:spcBef>
          <a:spcPct val="0"/>
        </a:spcBef>
        <a:spcAft>
          <a:spcPct val="50000"/>
        </a:spcAft>
        <a:buClr>
          <a:schemeClr val="tx2"/>
        </a:buClr>
        <a:buFont typeface="Arial" charset="0"/>
        <a:buChar char="–"/>
        <a:defRPr sz="1600">
          <a:solidFill>
            <a:schemeClr val="tx1"/>
          </a:solidFill>
          <a:latin typeface="+mn-lt"/>
          <a:cs typeface="+mn-cs"/>
        </a:defRPr>
      </a:lvl4pPr>
      <a:lvl5pPr marL="760413" indent="-257175" algn="l" rtl="0" eaLnBrk="0" fontAlgn="base" hangingPunct="0">
        <a:lnSpc>
          <a:spcPct val="95000"/>
        </a:lnSpc>
        <a:spcBef>
          <a:spcPct val="0"/>
        </a:spcBef>
        <a:spcAft>
          <a:spcPct val="50000"/>
        </a:spcAft>
        <a:buClr>
          <a:schemeClr val="tx2"/>
        </a:buClr>
        <a:buFont typeface="Arial" charset="0"/>
        <a:buChar char="•"/>
        <a:defRPr sz="1600">
          <a:solidFill>
            <a:schemeClr val="tx1"/>
          </a:solidFill>
          <a:latin typeface="+mn-lt"/>
          <a:cs typeface="+mn-cs"/>
        </a:defRPr>
      </a:lvl5pPr>
      <a:lvl6pPr marL="1217613" indent="-257175" algn="l" rtl="0" fontAlgn="base">
        <a:lnSpc>
          <a:spcPct val="95000"/>
        </a:lnSpc>
        <a:spcBef>
          <a:spcPct val="0"/>
        </a:spcBef>
        <a:spcAft>
          <a:spcPct val="50000"/>
        </a:spcAft>
        <a:buClr>
          <a:schemeClr val="tx2"/>
        </a:buClr>
        <a:buFont typeface="Arial" charset="0"/>
        <a:buChar char="•"/>
        <a:defRPr sz="1600">
          <a:solidFill>
            <a:schemeClr val="tx1"/>
          </a:solidFill>
          <a:latin typeface="+mn-lt"/>
          <a:cs typeface="+mn-cs"/>
        </a:defRPr>
      </a:lvl6pPr>
      <a:lvl7pPr marL="1674813" indent="-257175" algn="l" rtl="0" fontAlgn="base">
        <a:lnSpc>
          <a:spcPct val="95000"/>
        </a:lnSpc>
        <a:spcBef>
          <a:spcPct val="0"/>
        </a:spcBef>
        <a:spcAft>
          <a:spcPct val="50000"/>
        </a:spcAft>
        <a:buClr>
          <a:schemeClr val="tx2"/>
        </a:buClr>
        <a:buFont typeface="Arial" charset="0"/>
        <a:buChar char="•"/>
        <a:defRPr sz="1600">
          <a:solidFill>
            <a:schemeClr val="tx1"/>
          </a:solidFill>
          <a:latin typeface="+mn-lt"/>
          <a:cs typeface="+mn-cs"/>
        </a:defRPr>
      </a:lvl7pPr>
      <a:lvl8pPr marL="2132013" indent="-257175" algn="l" rtl="0" fontAlgn="base">
        <a:lnSpc>
          <a:spcPct val="95000"/>
        </a:lnSpc>
        <a:spcBef>
          <a:spcPct val="0"/>
        </a:spcBef>
        <a:spcAft>
          <a:spcPct val="50000"/>
        </a:spcAft>
        <a:buClr>
          <a:schemeClr val="tx2"/>
        </a:buClr>
        <a:buFont typeface="Arial" charset="0"/>
        <a:buChar char="•"/>
        <a:defRPr sz="1600">
          <a:solidFill>
            <a:schemeClr val="tx1"/>
          </a:solidFill>
          <a:latin typeface="+mn-lt"/>
          <a:cs typeface="+mn-cs"/>
        </a:defRPr>
      </a:lvl8pPr>
      <a:lvl9pPr marL="2589213" indent="-257175" algn="l" rtl="0" fontAlgn="base">
        <a:lnSpc>
          <a:spcPct val="95000"/>
        </a:lnSpc>
        <a:spcBef>
          <a:spcPct val="0"/>
        </a:spcBef>
        <a:spcAft>
          <a:spcPct val="50000"/>
        </a:spcAft>
        <a:buClr>
          <a:schemeClr val="tx2"/>
        </a:buClr>
        <a:buFont typeface="Arial" charset="0"/>
        <a:buChar char="•"/>
        <a:defRPr sz="16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dirty="0" smtClean="0"/>
              <a:t>Click to edit Master title style</a:t>
            </a:r>
            <a:endParaRPr lang="en-GB" dirty="0"/>
          </a:p>
        </p:txBody>
      </p:sp>
      <p:cxnSp>
        <p:nvCxnSpPr>
          <p:cNvPr id="70" name="Straight Connector 69"/>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userDrawn="1"/>
        </p:nvPicPr>
        <p:blipFill>
          <a:blip r:embed="rId78"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3424234944"/>
      </p:ext>
    </p:extLst>
  </p:cSld>
  <p:clrMap bg1="lt1" tx1="dk1" bg2="lt2" tx2="dk2" accent1="accent1" accent2="accent2" accent3="accent3" accent4="accent4" accent5="accent5" accent6="accent6" hlink="hlink" folHlink="folHlink"/>
  <p:sldLayoutIdLst>
    <p:sldLayoutId id="2147484137" r:id="rId1"/>
    <p:sldLayoutId id="2147484138" r:id="rId2"/>
    <p:sldLayoutId id="2147484139" r:id="rId3"/>
    <p:sldLayoutId id="2147484140" r:id="rId4"/>
    <p:sldLayoutId id="2147484141" r:id="rId5"/>
    <p:sldLayoutId id="2147484142" r:id="rId6"/>
    <p:sldLayoutId id="2147484143" r:id="rId7"/>
    <p:sldLayoutId id="2147484144" r:id="rId8"/>
    <p:sldLayoutId id="2147484145" r:id="rId9"/>
    <p:sldLayoutId id="2147484146" r:id="rId10"/>
    <p:sldLayoutId id="2147484147" r:id="rId11"/>
    <p:sldLayoutId id="2147484148" r:id="rId12"/>
    <p:sldLayoutId id="2147484149" r:id="rId13"/>
    <p:sldLayoutId id="2147484150" r:id="rId14"/>
    <p:sldLayoutId id="2147484151" r:id="rId15"/>
    <p:sldLayoutId id="2147484152" r:id="rId16"/>
    <p:sldLayoutId id="2147484153" r:id="rId17"/>
    <p:sldLayoutId id="2147484154" r:id="rId18"/>
    <p:sldLayoutId id="2147484155" r:id="rId19"/>
    <p:sldLayoutId id="2147484156" r:id="rId20"/>
    <p:sldLayoutId id="2147484157" r:id="rId21"/>
    <p:sldLayoutId id="2147484158" r:id="rId22"/>
    <p:sldLayoutId id="2147484159" r:id="rId23"/>
    <p:sldLayoutId id="2147484160" r:id="rId24"/>
    <p:sldLayoutId id="2147484161" r:id="rId25"/>
    <p:sldLayoutId id="2147484162" r:id="rId26"/>
    <p:sldLayoutId id="2147484163" r:id="rId27"/>
    <p:sldLayoutId id="2147484164" r:id="rId28"/>
    <p:sldLayoutId id="2147484165" r:id="rId29"/>
    <p:sldLayoutId id="2147484166" r:id="rId30"/>
    <p:sldLayoutId id="2147484167" r:id="rId31"/>
    <p:sldLayoutId id="2147484168" r:id="rId32"/>
    <p:sldLayoutId id="2147484169" r:id="rId33"/>
    <p:sldLayoutId id="2147484170" r:id="rId34"/>
    <p:sldLayoutId id="2147484171" r:id="rId35"/>
    <p:sldLayoutId id="2147484172" r:id="rId36"/>
    <p:sldLayoutId id="2147484173" r:id="rId37"/>
    <p:sldLayoutId id="2147484174" r:id="rId38"/>
    <p:sldLayoutId id="2147484175" r:id="rId39"/>
    <p:sldLayoutId id="2147484176" r:id="rId40"/>
    <p:sldLayoutId id="2147484177" r:id="rId41"/>
    <p:sldLayoutId id="2147484178" r:id="rId42"/>
    <p:sldLayoutId id="2147484179" r:id="rId43"/>
    <p:sldLayoutId id="2147484180" r:id="rId44"/>
    <p:sldLayoutId id="2147484181" r:id="rId45"/>
    <p:sldLayoutId id="2147484182" r:id="rId46"/>
    <p:sldLayoutId id="2147484183" r:id="rId47"/>
    <p:sldLayoutId id="2147484184" r:id="rId48"/>
    <p:sldLayoutId id="2147484185" r:id="rId49"/>
    <p:sldLayoutId id="2147484186" r:id="rId50"/>
    <p:sldLayoutId id="2147484187" r:id="rId51"/>
    <p:sldLayoutId id="2147484188" r:id="rId52"/>
    <p:sldLayoutId id="2147484189" r:id="rId53"/>
    <p:sldLayoutId id="2147484190" r:id="rId54"/>
    <p:sldLayoutId id="2147484191" r:id="rId55"/>
    <p:sldLayoutId id="2147484192" r:id="rId56"/>
    <p:sldLayoutId id="2147484193" r:id="rId57"/>
    <p:sldLayoutId id="2147484194" r:id="rId58"/>
    <p:sldLayoutId id="2147484195" r:id="rId59"/>
    <p:sldLayoutId id="2147484196" r:id="rId60"/>
    <p:sldLayoutId id="2147484197" r:id="rId61"/>
    <p:sldLayoutId id="2147484198" r:id="rId62"/>
    <p:sldLayoutId id="2147484199" r:id="rId63"/>
    <p:sldLayoutId id="2147484200" r:id="rId64"/>
    <p:sldLayoutId id="2147484201" r:id="rId65"/>
    <p:sldLayoutId id="2147484202" r:id="rId66"/>
    <p:sldLayoutId id="2147484203" r:id="rId67"/>
    <p:sldLayoutId id="2147484204" r:id="rId68"/>
    <p:sldLayoutId id="2147484205" r:id="rId69"/>
    <p:sldLayoutId id="2147484206" r:id="rId70"/>
    <p:sldLayoutId id="2147484207" r:id="rId71"/>
    <p:sldLayoutId id="2147484208" r:id="rId72"/>
    <p:sldLayoutId id="2147484209" r:id="rId73"/>
    <p:sldLayoutId id="2147484210" r:id="rId74"/>
    <p:sldLayoutId id="2147484211" r:id="rId75"/>
    <p:sldLayoutId id="2147484212" r:id="rId76"/>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dirty="0" smtClean="0"/>
              <a:t>Click to edit Master title style</a:t>
            </a:r>
            <a:endParaRPr lang="en-GB" dirty="0"/>
          </a:p>
        </p:txBody>
      </p:sp>
      <p:cxnSp>
        <p:nvCxnSpPr>
          <p:cNvPr id="70" name="Straight Connector 69"/>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userDrawn="1"/>
        </p:nvPicPr>
        <p:blipFill>
          <a:blip r:embed="rId78"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424215176"/>
      </p:ext>
    </p:extLst>
  </p:cSld>
  <p:clrMap bg1="lt1" tx1="dk1" bg2="lt2" tx2="dk2" accent1="accent1" accent2="accent2" accent3="accent3" accent4="accent4" accent5="accent5" accent6="accent6" hlink="hlink" folHlink="folHlink"/>
  <p:sldLayoutIdLst>
    <p:sldLayoutId id="2147484214" r:id="rId1"/>
    <p:sldLayoutId id="2147484215" r:id="rId2"/>
    <p:sldLayoutId id="2147484216" r:id="rId3"/>
    <p:sldLayoutId id="2147484217" r:id="rId4"/>
    <p:sldLayoutId id="2147484218" r:id="rId5"/>
    <p:sldLayoutId id="2147484219" r:id="rId6"/>
    <p:sldLayoutId id="2147484220" r:id="rId7"/>
    <p:sldLayoutId id="2147484221" r:id="rId8"/>
    <p:sldLayoutId id="2147484222" r:id="rId9"/>
    <p:sldLayoutId id="2147484223" r:id="rId10"/>
    <p:sldLayoutId id="2147484224" r:id="rId11"/>
    <p:sldLayoutId id="2147484225" r:id="rId12"/>
    <p:sldLayoutId id="2147484226" r:id="rId13"/>
    <p:sldLayoutId id="2147484227" r:id="rId14"/>
    <p:sldLayoutId id="2147484228" r:id="rId15"/>
    <p:sldLayoutId id="2147484229" r:id="rId16"/>
    <p:sldLayoutId id="2147484230" r:id="rId17"/>
    <p:sldLayoutId id="2147484231" r:id="rId18"/>
    <p:sldLayoutId id="2147484232" r:id="rId19"/>
    <p:sldLayoutId id="2147484233" r:id="rId20"/>
    <p:sldLayoutId id="2147484234" r:id="rId21"/>
    <p:sldLayoutId id="2147484235" r:id="rId22"/>
    <p:sldLayoutId id="2147484236" r:id="rId23"/>
    <p:sldLayoutId id="2147484237" r:id="rId24"/>
    <p:sldLayoutId id="2147484238" r:id="rId25"/>
    <p:sldLayoutId id="2147484239" r:id="rId26"/>
    <p:sldLayoutId id="2147484240" r:id="rId27"/>
    <p:sldLayoutId id="2147484241" r:id="rId28"/>
    <p:sldLayoutId id="2147484242" r:id="rId29"/>
    <p:sldLayoutId id="2147484243" r:id="rId30"/>
    <p:sldLayoutId id="2147484244" r:id="rId31"/>
    <p:sldLayoutId id="2147484245" r:id="rId32"/>
    <p:sldLayoutId id="2147484246" r:id="rId33"/>
    <p:sldLayoutId id="2147484247" r:id="rId34"/>
    <p:sldLayoutId id="2147484248" r:id="rId35"/>
    <p:sldLayoutId id="2147484249" r:id="rId36"/>
    <p:sldLayoutId id="2147484250" r:id="rId37"/>
    <p:sldLayoutId id="2147484251" r:id="rId38"/>
    <p:sldLayoutId id="2147484252" r:id="rId39"/>
    <p:sldLayoutId id="2147484253" r:id="rId40"/>
    <p:sldLayoutId id="2147484254" r:id="rId41"/>
    <p:sldLayoutId id="2147484255" r:id="rId42"/>
    <p:sldLayoutId id="2147484256" r:id="rId43"/>
    <p:sldLayoutId id="2147484257" r:id="rId44"/>
    <p:sldLayoutId id="2147484258" r:id="rId45"/>
    <p:sldLayoutId id="2147484259" r:id="rId46"/>
    <p:sldLayoutId id="2147484260" r:id="rId47"/>
    <p:sldLayoutId id="2147484261" r:id="rId48"/>
    <p:sldLayoutId id="2147484262" r:id="rId49"/>
    <p:sldLayoutId id="2147484263" r:id="rId50"/>
    <p:sldLayoutId id="2147484264" r:id="rId51"/>
    <p:sldLayoutId id="2147484265" r:id="rId52"/>
    <p:sldLayoutId id="2147484266" r:id="rId53"/>
    <p:sldLayoutId id="2147484267" r:id="rId54"/>
    <p:sldLayoutId id="2147484268" r:id="rId55"/>
    <p:sldLayoutId id="2147484269" r:id="rId56"/>
    <p:sldLayoutId id="2147484270" r:id="rId57"/>
    <p:sldLayoutId id="2147484271" r:id="rId58"/>
    <p:sldLayoutId id="2147484272" r:id="rId59"/>
    <p:sldLayoutId id="2147484273" r:id="rId60"/>
    <p:sldLayoutId id="2147484274" r:id="rId61"/>
    <p:sldLayoutId id="2147484275" r:id="rId62"/>
    <p:sldLayoutId id="2147484276" r:id="rId63"/>
    <p:sldLayoutId id="2147484277" r:id="rId64"/>
    <p:sldLayoutId id="2147484278" r:id="rId65"/>
    <p:sldLayoutId id="2147484279" r:id="rId66"/>
    <p:sldLayoutId id="2147484280" r:id="rId67"/>
    <p:sldLayoutId id="2147484281" r:id="rId68"/>
    <p:sldLayoutId id="2147484282" r:id="rId69"/>
    <p:sldLayoutId id="2147484283" r:id="rId70"/>
    <p:sldLayoutId id="2147484284" r:id="rId71"/>
    <p:sldLayoutId id="2147484285" r:id="rId72"/>
    <p:sldLayoutId id="2147484286" r:id="rId73"/>
    <p:sldLayoutId id="2147484287" r:id="rId74"/>
    <p:sldLayoutId id="2147484288" r:id="rId75"/>
    <p:sldLayoutId id="2147484289" r:id="rId76"/>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dirty="0" smtClean="0"/>
              <a:t>Click to edit Master title style</a:t>
            </a:r>
            <a:endParaRPr lang="en-GB" dirty="0"/>
          </a:p>
        </p:txBody>
      </p:sp>
      <p:cxnSp>
        <p:nvCxnSpPr>
          <p:cNvPr id="70" name="Straight Connector 69"/>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userDrawn="1"/>
        </p:nvPicPr>
        <p:blipFill>
          <a:blip r:embed="rId78"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4032424702"/>
      </p:ext>
    </p:extLst>
  </p:cSld>
  <p:clrMap bg1="lt1" tx1="dk1" bg2="lt2" tx2="dk2" accent1="accent1" accent2="accent2" accent3="accent3" accent4="accent4" accent5="accent5" accent6="accent6" hlink="hlink" folHlink="folHlink"/>
  <p:sldLayoutIdLst>
    <p:sldLayoutId id="2147484291" r:id="rId1"/>
    <p:sldLayoutId id="2147484292" r:id="rId2"/>
    <p:sldLayoutId id="2147484293" r:id="rId3"/>
    <p:sldLayoutId id="2147484294" r:id="rId4"/>
    <p:sldLayoutId id="2147484295" r:id="rId5"/>
    <p:sldLayoutId id="2147484296" r:id="rId6"/>
    <p:sldLayoutId id="2147484297" r:id="rId7"/>
    <p:sldLayoutId id="2147484298" r:id="rId8"/>
    <p:sldLayoutId id="2147484299" r:id="rId9"/>
    <p:sldLayoutId id="2147484300" r:id="rId10"/>
    <p:sldLayoutId id="2147484301" r:id="rId11"/>
    <p:sldLayoutId id="2147484302" r:id="rId12"/>
    <p:sldLayoutId id="2147484303" r:id="rId13"/>
    <p:sldLayoutId id="2147484304" r:id="rId14"/>
    <p:sldLayoutId id="2147484305" r:id="rId15"/>
    <p:sldLayoutId id="2147484306" r:id="rId16"/>
    <p:sldLayoutId id="2147484307" r:id="rId17"/>
    <p:sldLayoutId id="2147484308" r:id="rId18"/>
    <p:sldLayoutId id="2147484309" r:id="rId19"/>
    <p:sldLayoutId id="2147484310" r:id="rId20"/>
    <p:sldLayoutId id="2147484311" r:id="rId21"/>
    <p:sldLayoutId id="2147484312" r:id="rId22"/>
    <p:sldLayoutId id="2147484313" r:id="rId23"/>
    <p:sldLayoutId id="2147484314" r:id="rId24"/>
    <p:sldLayoutId id="2147484315" r:id="rId25"/>
    <p:sldLayoutId id="2147484316" r:id="rId26"/>
    <p:sldLayoutId id="2147484317" r:id="rId27"/>
    <p:sldLayoutId id="2147484318" r:id="rId28"/>
    <p:sldLayoutId id="2147484319" r:id="rId29"/>
    <p:sldLayoutId id="2147484320" r:id="rId30"/>
    <p:sldLayoutId id="2147484321" r:id="rId31"/>
    <p:sldLayoutId id="2147484322" r:id="rId32"/>
    <p:sldLayoutId id="2147484323" r:id="rId33"/>
    <p:sldLayoutId id="2147484324" r:id="rId34"/>
    <p:sldLayoutId id="2147484325" r:id="rId35"/>
    <p:sldLayoutId id="2147484326" r:id="rId36"/>
    <p:sldLayoutId id="2147484327" r:id="rId37"/>
    <p:sldLayoutId id="2147484328" r:id="rId38"/>
    <p:sldLayoutId id="2147484329" r:id="rId39"/>
    <p:sldLayoutId id="2147484330" r:id="rId40"/>
    <p:sldLayoutId id="2147484331" r:id="rId41"/>
    <p:sldLayoutId id="2147484332" r:id="rId42"/>
    <p:sldLayoutId id="2147484333" r:id="rId43"/>
    <p:sldLayoutId id="2147484334" r:id="rId44"/>
    <p:sldLayoutId id="2147484335" r:id="rId45"/>
    <p:sldLayoutId id="2147484336" r:id="rId46"/>
    <p:sldLayoutId id="2147484337" r:id="rId47"/>
    <p:sldLayoutId id="2147484338" r:id="rId48"/>
    <p:sldLayoutId id="2147484339" r:id="rId49"/>
    <p:sldLayoutId id="2147484340" r:id="rId50"/>
    <p:sldLayoutId id="2147484341" r:id="rId51"/>
    <p:sldLayoutId id="2147484342" r:id="rId52"/>
    <p:sldLayoutId id="2147484343" r:id="rId53"/>
    <p:sldLayoutId id="2147484344" r:id="rId54"/>
    <p:sldLayoutId id="2147484345" r:id="rId55"/>
    <p:sldLayoutId id="2147484346" r:id="rId56"/>
    <p:sldLayoutId id="2147484347" r:id="rId57"/>
    <p:sldLayoutId id="2147484348" r:id="rId58"/>
    <p:sldLayoutId id="2147484349" r:id="rId59"/>
    <p:sldLayoutId id="2147484350" r:id="rId60"/>
    <p:sldLayoutId id="2147484351" r:id="rId61"/>
    <p:sldLayoutId id="2147484352" r:id="rId62"/>
    <p:sldLayoutId id="2147484353" r:id="rId63"/>
    <p:sldLayoutId id="2147484354" r:id="rId64"/>
    <p:sldLayoutId id="2147484355" r:id="rId65"/>
    <p:sldLayoutId id="2147484356" r:id="rId66"/>
    <p:sldLayoutId id="2147484357" r:id="rId67"/>
    <p:sldLayoutId id="2147484358" r:id="rId68"/>
    <p:sldLayoutId id="2147484359" r:id="rId69"/>
    <p:sldLayoutId id="2147484360" r:id="rId70"/>
    <p:sldLayoutId id="2147484361" r:id="rId71"/>
    <p:sldLayoutId id="2147484362" r:id="rId72"/>
    <p:sldLayoutId id="2147484363" r:id="rId73"/>
    <p:sldLayoutId id="2147484364" r:id="rId74"/>
    <p:sldLayoutId id="2147484365" r:id="rId75"/>
    <p:sldLayoutId id="2147484366" r:id="rId76"/>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dirty="0" smtClean="0"/>
              <a:t>Click to edit Master title style</a:t>
            </a:r>
            <a:endParaRPr lang="en-GB" dirty="0"/>
          </a:p>
        </p:txBody>
      </p:sp>
      <p:cxnSp>
        <p:nvCxnSpPr>
          <p:cNvPr id="70" name="Straight Connector 69"/>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nvPr>
        </p:nvSpPr>
        <p:spPr>
          <a:xfrm>
            <a:off x="3238499" y="6480000"/>
            <a:ext cx="2879725"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endParaRPr lang="en-GB" dirty="0">
              <a:solidFill>
                <a:srgbClr val="00539B"/>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userDrawn="1"/>
        </p:nvPicPr>
        <p:blipFill>
          <a:blip r:embed="rId78"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4175451356"/>
      </p:ext>
    </p:extLst>
  </p:cSld>
  <p:clrMap bg1="lt1" tx1="dk1" bg2="lt2" tx2="dk2" accent1="accent1" accent2="accent2" accent3="accent3" accent4="accent4" accent5="accent5" accent6="accent6" hlink="hlink" folHlink="folHlink"/>
  <p:sldLayoutIdLst>
    <p:sldLayoutId id="2147484368" r:id="rId1"/>
    <p:sldLayoutId id="2147484369" r:id="rId2"/>
    <p:sldLayoutId id="2147484370" r:id="rId3"/>
    <p:sldLayoutId id="2147484371" r:id="rId4"/>
    <p:sldLayoutId id="2147484372" r:id="rId5"/>
    <p:sldLayoutId id="2147484373" r:id="rId6"/>
    <p:sldLayoutId id="2147484374" r:id="rId7"/>
    <p:sldLayoutId id="2147484375" r:id="rId8"/>
    <p:sldLayoutId id="2147484376" r:id="rId9"/>
    <p:sldLayoutId id="2147484377" r:id="rId10"/>
    <p:sldLayoutId id="2147484378" r:id="rId11"/>
    <p:sldLayoutId id="2147484379" r:id="rId12"/>
    <p:sldLayoutId id="2147484380" r:id="rId13"/>
    <p:sldLayoutId id="2147484381" r:id="rId14"/>
    <p:sldLayoutId id="2147484382" r:id="rId15"/>
    <p:sldLayoutId id="2147484383" r:id="rId16"/>
    <p:sldLayoutId id="2147484384" r:id="rId17"/>
    <p:sldLayoutId id="2147484385" r:id="rId18"/>
    <p:sldLayoutId id="2147484386" r:id="rId19"/>
    <p:sldLayoutId id="2147484387" r:id="rId20"/>
    <p:sldLayoutId id="2147484388" r:id="rId21"/>
    <p:sldLayoutId id="2147484389" r:id="rId22"/>
    <p:sldLayoutId id="2147484390" r:id="rId23"/>
    <p:sldLayoutId id="2147484391" r:id="rId24"/>
    <p:sldLayoutId id="2147484392" r:id="rId25"/>
    <p:sldLayoutId id="2147484393" r:id="rId26"/>
    <p:sldLayoutId id="2147484394" r:id="rId27"/>
    <p:sldLayoutId id="2147484395" r:id="rId28"/>
    <p:sldLayoutId id="2147484396" r:id="rId29"/>
    <p:sldLayoutId id="2147484397" r:id="rId30"/>
    <p:sldLayoutId id="2147484398" r:id="rId31"/>
    <p:sldLayoutId id="2147484399" r:id="rId32"/>
    <p:sldLayoutId id="2147484400" r:id="rId33"/>
    <p:sldLayoutId id="2147484401" r:id="rId34"/>
    <p:sldLayoutId id="2147484402" r:id="rId35"/>
    <p:sldLayoutId id="2147484403" r:id="rId36"/>
    <p:sldLayoutId id="2147484404" r:id="rId37"/>
    <p:sldLayoutId id="2147484405" r:id="rId38"/>
    <p:sldLayoutId id="2147484406" r:id="rId39"/>
    <p:sldLayoutId id="2147484407" r:id="rId40"/>
    <p:sldLayoutId id="2147484408" r:id="rId41"/>
    <p:sldLayoutId id="2147484409" r:id="rId42"/>
    <p:sldLayoutId id="2147484410" r:id="rId43"/>
    <p:sldLayoutId id="2147484411" r:id="rId44"/>
    <p:sldLayoutId id="2147484412" r:id="rId45"/>
    <p:sldLayoutId id="2147484413" r:id="rId46"/>
    <p:sldLayoutId id="2147484414" r:id="rId47"/>
    <p:sldLayoutId id="2147484415" r:id="rId48"/>
    <p:sldLayoutId id="2147484416" r:id="rId49"/>
    <p:sldLayoutId id="2147484417" r:id="rId50"/>
    <p:sldLayoutId id="2147484418" r:id="rId51"/>
    <p:sldLayoutId id="2147484419" r:id="rId52"/>
    <p:sldLayoutId id="2147484420" r:id="rId53"/>
    <p:sldLayoutId id="2147484421" r:id="rId54"/>
    <p:sldLayoutId id="2147484422" r:id="rId55"/>
    <p:sldLayoutId id="2147484423" r:id="rId56"/>
    <p:sldLayoutId id="2147484424" r:id="rId57"/>
    <p:sldLayoutId id="2147484425" r:id="rId58"/>
    <p:sldLayoutId id="2147484426" r:id="rId59"/>
    <p:sldLayoutId id="2147484427" r:id="rId60"/>
    <p:sldLayoutId id="2147484428" r:id="rId61"/>
    <p:sldLayoutId id="2147484429" r:id="rId62"/>
    <p:sldLayoutId id="2147484430" r:id="rId63"/>
    <p:sldLayoutId id="2147484431" r:id="rId64"/>
    <p:sldLayoutId id="2147484432" r:id="rId65"/>
    <p:sldLayoutId id="2147484433" r:id="rId66"/>
    <p:sldLayoutId id="2147484434" r:id="rId67"/>
    <p:sldLayoutId id="2147484435" r:id="rId68"/>
    <p:sldLayoutId id="2147484436" r:id="rId69"/>
    <p:sldLayoutId id="2147484437" r:id="rId70"/>
    <p:sldLayoutId id="2147484438" r:id="rId71"/>
    <p:sldLayoutId id="2147484439" r:id="rId72"/>
    <p:sldLayoutId id="2147484440" r:id="rId73"/>
    <p:sldLayoutId id="2147484441" r:id="rId74"/>
    <p:sldLayoutId id="2147484442" r:id="rId75"/>
    <p:sldLayoutId id="2147484443" r:id="rId76"/>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dirty="0" smtClean="0"/>
              <a:t>Click to edit Master title style</a:t>
            </a:r>
            <a:endParaRPr lang="en-GB" dirty="0"/>
          </a:p>
        </p:txBody>
      </p:sp>
      <p:cxnSp>
        <p:nvCxnSpPr>
          <p:cNvPr id="70" name="Straight Connector 69"/>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75"/>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 </a:t>
            </a:r>
            <a:endParaRPr>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userDrawn="1"/>
        </p:nvPicPr>
        <p:blipFill>
          <a:blip r:embed="rId76"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4197942005"/>
      </p:ext>
    </p:extLst>
  </p:cSld>
  <p:clrMap bg1="lt1" tx1="dk1" bg2="lt2" tx2="dk2" accent1="accent1" accent2="accent2" accent3="accent3" accent4="accent4" accent5="accent5" accent6="accent6" hlink="hlink" folHlink="folHlink"/>
  <p:sldLayoutIdLst>
    <p:sldLayoutId id="2147484445" r:id="rId1"/>
    <p:sldLayoutId id="2147484446" r:id="rId2"/>
    <p:sldLayoutId id="2147484447" r:id="rId3"/>
    <p:sldLayoutId id="2147484448" r:id="rId4"/>
    <p:sldLayoutId id="2147484449" r:id="rId5"/>
    <p:sldLayoutId id="2147484450" r:id="rId6"/>
    <p:sldLayoutId id="2147484451" r:id="rId7"/>
    <p:sldLayoutId id="2147484452" r:id="rId8"/>
    <p:sldLayoutId id="2147484453" r:id="rId9"/>
    <p:sldLayoutId id="2147484454" r:id="rId10"/>
    <p:sldLayoutId id="2147484455" r:id="rId11"/>
    <p:sldLayoutId id="2147484456" r:id="rId12"/>
    <p:sldLayoutId id="2147484457" r:id="rId13"/>
    <p:sldLayoutId id="2147484458" r:id="rId14"/>
    <p:sldLayoutId id="2147484459" r:id="rId15"/>
    <p:sldLayoutId id="2147484460" r:id="rId16"/>
    <p:sldLayoutId id="2147484461" r:id="rId17"/>
    <p:sldLayoutId id="2147484462" r:id="rId18"/>
    <p:sldLayoutId id="2147484463" r:id="rId19"/>
    <p:sldLayoutId id="2147484464" r:id="rId20"/>
    <p:sldLayoutId id="2147484465" r:id="rId21"/>
    <p:sldLayoutId id="2147484466" r:id="rId22"/>
    <p:sldLayoutId id="2147484467" r:id="rId23"/>
    <p:sldLayoutId id="2147484468" r:id="rId24"/>
    <p:sldLayoutId id="2147484469" r:id="rId25"/>
    <p:sldLayoutId id="2147484470" r:id="rId26"/>
    <p:sldLayoutId id="2147484471" r:id="rId27"/>
    <p:sldLayoutId id="2147484472" r:id="rId28"/>
    <p:sldLayoutId id="2147484473" r:id="rId29"/>
    <p:sldLayoutId id="2147484474" r:id="rId30"/>
    <p:sldLayoutId id="2147484475" r:id="rId31"/>
    <p:sldLayoutId id="2147484476" r:id="rId32"/>
    <p:sldLayoutId id="2147484477" r:id="rId33"/>
    <p:sldLayoutId id="2147484478" r:id="rId34"/>
    <p:sldLayoutId id="2147484479" r:id="rId35"/>
    <p:sldLayoutId id="2147484480" r:id="rId36"/>
    <p:sldLayoutId id="2147484481" r:id="rId37"/>
    <p:sldLayoutId id="2147484482" r:id="rId38"/>
    <p:sldLayoutId id="2147484483" r:id="rId39"/>
    <p:sldLayoutId id="2147484484" r:id="rId40"/>
    <p:sldLayoutId id="2147484485" r:id="rId41"/>
    <p:sldLayoutId id="2147484486" r:id="rId42"/>
    <p:sldLayoutId id="2147484487" r:id="rId43"/>
    <p:sldLayoutId id="2147484488" r:id="rId44"/>
    <p:sldLayoutId id="2147484489" r:id="rId45"/>
    <p:sldLayoutId id="2147484490" r:id="rId46"/>
    <p:sldLayoutId id="2147484491" r:id="rId47"/>
    <p:sldLayoutId id="2147484492" r:id="rId48"/>
    <p:sldLayoutId id="2147484493" r:id="rId49"/>
    <p:sldLayoutId id="2147484494" r:id="rId50"/>
    <p:sldLayoutId id="2147484495" r:id="rId51"/>
    <p:sldLayoutId id="2147484496" r:id="rId52"/>
    <p:sldLayoutId id="2147484497" r:id="rId53"/>
    <p:sldLayoutId id="2147484498" r:id="rId54"/>
    <p:sldLayoutId id="2147484499" r:id="rId55"/>
    <p:sldLayoutId id="2147484500" r:id="rId56"/>
    <p:sldLayoutId id="2147484501" r:id="rId57"/>
    <p:sldLayoutId id="2147484502" r:id="rId58"/>
    <p:sldLayoutId id="2147484503" r:id="rId59"/>
    <p:sldLayoutId id="2147484504" r:id="rId60"/>
    <p:sldLayoutId id="2147484505" r:id="rId61"/>
    <p:sldLayoutId id="2147484506" r:id="rId62"/>
    <p:sldLayoutId id="2147484507" r:id="rId63"/>
    <p:sldLayoutId id="2147484508" r:id="rId64"/>
    <p:sldLayoutId id="2147484509" r:id="rId65"/>
    <p:sldLayoutId id="2147484510" r:id="rId66"/>
    <p:sldLayoutId id="2147484511" r:id="rId67"/>
    <p:sldLayoutId id="2147484512" r:id="rId68"/>
    <p:sldLayoutId id="2147484513" r:id="rId69"/>
    <p:sldLayoutId id="2147484514" r:id="rId70"/>
    <p:sldLayoutId id="2147484515" r:id="rId71"/>
    <p:sldLayoutId id="2147484516" r:id="rId72"/>
    <p:sldLayoutId id="2147484517" r:id="rId73"/>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descr="Ideally your title should fit on one line." title="Slide title"/>
          <p:cNvSpPr>
            <a:spLocks noGrp="1"/>
          </p:cNvSpPr>
          <p:nvPr>
            <p:ph type="title"/>
          </p:nvPr>
        </p:nvSpPr>
        <p:spPr>
          <a:xfrm>
            <a:off x="720725" y="-1"/>
            <a:ext cx="5903913" cy="1080000"/>
          </a:xfrm>
          <a:prstGeom prst="rect">
            <a:avLst/>
          </a:prstGeom>
        </p:spPr>
        <p:txBody>
          <a:bodyPr vert="horz" lIns="0" tIns="0" rIns="0" bIns="0" rtlCol="0" anchor="ctr">
            <a:normAutofit/>
          </a:bodyPr>
          <a:lstStyle/>
          <a:p>
            <a:r>
              <a:rPr lang="en-US" dirty="0" smtClean="0"/>
              <a:t>Click to edit Master title style</a:t>
            </a:r>
            <a:endParaRPr lang="en-GB" dirty="0"/>
          </a:p>
        </p:txBody>
      </p:sp>
      <p:cxnSp>
        <p:nvCxnSpPr>
          <p:cNvPr id="70" name="Straight Connector 69"/>
          <p:cNvCxnSpPr/>
          <p:nvPr userDrawn="1"/>
        </p:nvCxnSpPr>
        <p:spPr bwMode="auto">
          <a:xfrm>
            <a:off x="-3083" y="1079500"/>
            <a:ext cx="9144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bwMode="auto">
          <a:xfrm>
            <a:off x="-3083" y="6480000"/>
            <a:ext cx="9147083" cy="0"/>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55" name="Text Placeholder 2" descr="First level - paragraph text&#10;Second level - bullet 1&#10;Third level - bullet 2&#10;&#10;No more than 100 words per slide" title="Main body text"/>
          <p:cNvSpPr>
            <a:spLocks noGrp="1"/>
          </p:cNvSpPr>
          <p:nvPr>
            <p:ph type="body" idx="1"/>
          </p:nvPr>
        </p:nvSpPr>
        <p:spPr>
          <a:xfrm>
            <a:off x="720726" y="1800225"/>
            <a:ext cx="7704137" cy="4140200"/>
          </a:xfrm>
          <a:prstGeom prst="rect">
            <a:avLst/>
          </a:prstGeom>
        </p:spPr>
        <p:txBody>
          <a:bodyPr vert="horz" lIns="0" tIns="0" rIns="0" bIns="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p:txBody>
      </p:sp>
      <p:sp>
        <p:nvSpPr>
          <p:cNvPr id="56" name="Date Placeholder 3"/>
          <p:cNvSpPr>
            <a:spLocks noGrp="1"/>
          </p:cNvSpPr>
          <p:nvPr>
            <p:ph type="dt" sz="half" idx="2"/>
          </p:nvPr>
        </p:nvSpPr>
        <p:spPr>
          <a:xfrm>
            <a:off x="719136" y="6480000"/>
            <a:ext cx="1871664" cy="378000"/>
          </a:xfrm>
          <a:prstGeom prst="rect">
            <a:avLst/>
          </a:prstGeom>
        </p:spPr>
        <p:txBody>
          <a:bodyPr lIns="0" tIns="0" rIns="0" bIns="0" anchor="ctr"/>
          <a:lstStyle>
            <a:lvl1pPr>
              <a:defRPr sz="800">
                <a:solidFill>
                  <a:schemeClr val="accent1"/>
                </a:solidFill>
                <a:latin typeface="Franklin Gothic Book"/>
                <a:cs typeface="Franklin Gothic Book"/>
              </a:defRPr>
            </a:lvl1pPr>
          </a:lstStyle>
          <a:p>
            <a:fld id="{8B6E079F-0502-CC4C-9C8B-39554E94F19E}" type="datetime3">
              <a:rPr lang="en-GB" smtClean="0">
                <a:solidFill>
                  <a:srgbClr val="00539B"/>
                </a:solidFill>
              </a:rPr>
              <a:pPr/>
              <a:t>5 October, 2020</a:t>
            </a:fld>
            <a:endParaRPr lang="en-GB" dirty="0">
              <a:solidFill>
                <a:srgbClr val="00539B"/>
              </a:solidFill>
            </a:endParaRPr>
          </a:p>
        </p:txBody>
      </p:sp>
      <p:sp>
        <p:nvSpPr>
          <p:cNvPr id="57" name="Footer Placeholder 4"/>
          <p:cNvSpPr>
            <a:spLocks noGrp="1"/>
          </p:cNvSpPr>
          <p:nvPr>
            <p:ph type="ftr" sz="quarter" idx="3"/>
            <p:custDataLst>
              <p:tags r:id="rId75"/>
            </p:custDataLst>
          </p:nvPr>
        </p:nvSpPr>
        <p:spPr>
          <a:xfrm>
            <a:off x="0" y="6480000"/>
            <a:ext cx="9144000" cy="378000"/>
          </a:xfrm>
          <a:prstGeom prst="rect">
            <a:avLst/>
          </a:prstGeom>
        </p:spPr>
        <p:txBody>
          <a:bodyPr lIns="0" tIns="0" rIns="0" bIns="0" anchor="ctr"/>
          <a:lstStyle>
            <a:lvl1pPr algn="ctr">
              <a:defRPr lang="en-GB" sz="900" b="1" i="0" u="none">
                <a:solidFill>
                  <a:srgbClr val="0000FF"/>
                </a:solidFill>
                <a:latin typeface="Arial"/>
              </a:defRPr>
            </a:lvl1pPr>
          </a:lstStyle>
          <a:p>
            <a:r>
              <a:rPr smtClean="0"/>
              <a:t>OFFICIAL USE </a:t>
            </a:r>
            <a:endParaRPr>
              <a:solidFill>
                <a:srgbClr val="000000"/>
              </a:solidFill>
            </a:endParaRPr>
          </a:p>
        </p:txBody>
      </p:sp>
      <p:sp>
        <p:nvSpPr>
          <p:cNvPr id="59" name="Slide Number Placeholder 5"/>
          <p:cNvSpPr>
            <a:spLocks noGrp="1"/>
          </p:cNvSpPr>
          <p:nvPr>
            <p:ph type="sldNum" sz="quarter" idx="4"/>
          </p:nvPr>
        </p:nvSpPr>
        <p:spPr>
          <a:xfrm>
            <a:off x="8279567" y="6480000"/>
            <a:ext cx="360002" cy="378000"/>
          </a:xfrm>
          <a:prstGeom prst="rect">
            <a:avLst/>
          </a:prstGeom>
        </p:spPr>
        <p:txBody>
          <a:bodyPr lIns="0" tIns="0" rIns="0" bIns="0" anchor="ctr"/>
          <a:lstStyle>
            <a:lvl1pPr algn="r">
              <a:defRPr sz="800">
                <a:solidFill>
                  <a:schemeClr val="accent1"/>
                </a:solidFill>
                <a:latin typeface="Franklin Gothic Book"/>
                <a:cs typeface="Franklin Gothic Book"/>
              </a:defRPr>
            </a:lvl1pPr>
          </a:lstStyle>
          <a:p>
            <a:fld id="{71F9F866-B438-9445-8D9F-1F8FF6608833}" type="slidenum">
              <a:rPr lang="en-GB" smtClean="0">
                <a:solidFill>
                  <a:srgbClr val="00539B"/>
                </a:solidFill>
              </a:rPr>
              <a:pPr/>
              <a:t>‹#›</a:t>
            </a:fld>
            <a:endParaRPr lang="en-GB" dirty="0">
              <a:solidFill>
                <a:srgbClr val="00539B"/>
              </a:solidFill>
            </a:endParaRPr>
          </a:p>
        </p:txBody>
      </p:sp>
      <p:pic>
        <p:nvPicPr>
          <p:cNvPr id="10" name="Picture 9"/>
          <p:cNvPicPr>
            <a:picLocks noChangeAspect="1"/>
          </p:cNvPicPr>
          <p:nvPr userDrawn="1"/>
        </p:nvPicPr>
        <p:blipFill>
          <a:blip r:embed="rId76" cstate="print">
            <a:extLst>
              <a:ext uri="{28A0092B-C50C-407E-A947-70E740481C1C}">
                <a14:useLocalDpi xmlns:a14="http://schemas.microsoft.com/office/drawing/2010/main" val="0"/>
              </a:ext>
            </a:extLst>
          </a:blip>
          <a:stretch>
            <a:fillRect/>
          </a:stretch>
        </p:blipFill>
        <p:spPr>
          <a:xfrm>
            <a:off x="7055149" y="228600"/>
            <a:ext cx="1369714" cy="720000"/>
          </a:xfrm>
          <a:prstGeom prst="rect">
            <a:avLst/>
          </a:prstGeom>
        </p:spPr>
      </p:pic>
    </p:spTree>
    <p:extLst>
      <p:ext uri="{BB962C8B-B14F-4D97-AF65-F5344CB8AC3E}">
        <p14:creationId xmlns:p14="http://schemas.microsoft.com/office/powerpoint/2010/main" val="4036050250"/>
      </p:ext>
    </p:extLst>
  </p:cSld>
  <p:clrMap bg1="lt1" tx1="dk1" bg2="lt2" tx2="dk2" accent1="accent1" accent2="accent2" accent3="accent3" accent4="accent4" accent5="accent5" accent6="accent6" hlink="hlink" folHlink="folHlink"/>
  <p:sldLayoutIdLst>
    <p:sldLayoutId id="2147484519" r:id="rId1"/>
    <p:sldLayoutId id="2147484520" r:id="rId2"/>
    <p:sldLayoutId id="2147484521" r:id="rId3"/>
    <p:sldLayoutId id="2147484522" r:id="rId4"/>
    <p:sldLayoutId id="2147484523" r:id="rId5"/>
    <p:sldLayoutId id="2147484524" r:id="rId6"/>
    <p:sldLayoutId id="2147484525" r:id="rId7"/>
    <p:sldLayoutId id="2147484526" r:id="rId8"/>
    <p:sldLayoutId id="2147484527" r:id="rId9"/>
    <p:sldLayoutId id="2147484528" r:id="rId10"/>
    <p:sldLayoutId id="2147484529" r:id="rId11"/>
    <p:sldLayoutId id="2147484530" r:id="rId12"/>
    <p:sldLayoutId id="2147484531" r:id="rId13"/>
    <p:sldLayoutId id="2147484532" r:id="rId14"/>
    <p:sldLayoutId id="2147484533" r:id="rId15"/>
    <p:sldLayoutId id="2147484534" r:id="rId16"/>
    <p:sldLayoutId id="2147484535" r:id="rId17"/>
    <p:sldLayoutId id="2147484536" r:id="rId18"/>
    <p:sldLayoutId id="2147484537" r:id="rId19"/>
    <p:sldLayoutId id="2147484538" r:id="rId20"/>
    <p:sldLayoutId id="2147484539" r:id="rId21"/>
    <p:sldLayoutId id="2147484540" r:id="rId22"/>
    <p:sldLayoutId id="2147484541" r:id="rId23"/>
    <p:sldLayoutId id="2147484542" r:id="rId24"/>
    <p:sldLayoutId id="2147484543" r:id="rId25"/>
    <p:sldLayoutId id="2147484544" r:id="rId26"/>
    <p:sldLayoutId id="2147484545" r:id="rId27"/>
    <p:sldLayoutId id="2147484546" r:id="rId28"/>
    <p:sldLayoutId id="2147484547" r:id="rId29"/>
    <p:sldLayoutId id="2147484548" r:id="rId30"/>
    <p:sldLayoutId id="2147484549" r:id="rId31"/>
    <p:sldLayoutId id="2147484550" r:id="rId32"/>
    <p:sldLayoutId id="2147484551" r:id="rId33"/>
    <p:sldLayoutId id="2147484552" r:id="rId34"/>
    <p:sldLayoutId id="2147484553" r:id="rId35"/>
    <p:sldLayoutId id="2147484554" r:id="rId36"/>
    <p:sldLayoutId id="2147484555" r:id="rId37"/>
    <p:sldLayoutId id="2147484556" r:id="rId38"/>
    <p:sldLayoutId id="2147484557" r:id="rId39"/>
    <p:sldLayoutId id="2147484558" r:id="rId40"/>
    <p:sldLayoutId id="2147484559" r:id="rId41"/>
    <p:sldLayoutId id="2147484560" r:id="rId42"/>
    <p:sldLayoutId id="2147484561" r:id="rId43"/>
    <p:sldLayoutId id="2147484562" r:id="rId44"/>
    <p:sldLayoutId id="2147484563" r:id="rId45"/>
    <p:sldLayoutId id="2147484564" r:id="rId46"/>
    <p:sldLayoutId id="2147484565" r:id="rId47"/>
    <p:sldLayoutId id="2147484566" r:id="rId48"/>
    <p:sldLayoutId id="2147484567" r:id="rId49"/>
    <p:sldLayoutId id="2147484568" r:id="rId50"/>
    <p:sldLayoutId id="2147484569" r:id="rId51"/>
    <p:sldLayoutId id="2147484570" r:id="rId52"/>
    <p:sldLayoutId id="2147484571" r:id="rId53"/>
    <p:sldLayoutId id="2147484572" r:id="rId54"/>
    <p:sldLayoutId id="2147484573" r:id="rId55"/>
    <p:sldLayoutId id="2147484574" r:id="rId56"/>
    <p:sldLayoutId id="2147484575" r:id="rId57"/>
    <p:sldLayoutId id="2147484576" r:id="rId58"/>
    <p:sldLayoutId id="2147484577" r:id="rId59"/>
    <p:sldLayoutId id="2147484578" r:id="rId60"/>
    <p:sldLayoutId id="2147484579" r:id="rId61"/>
    <p:sldLayoutId id="2147484580" r:id="rId62"/>
    <p:sldLayoutId id="2147484581" r:id="rId63"/>
    <p:sldLayoutId id="2147484582" r:id="rId64"/>
    <p:sldLayoutId id="2147484583" r:id="rId65"/>
    <p:sldLayoutId id="2147484584" r:id="rId66"/>
    <p:sldLayoutId id="2147484585" r:id="rId67"/>
    <p:sldLayoutId id="2147484586" r:id="rId68"/>
    <p:sldLayoutId id="2147484587" r:id="rId69"/>
    <p:sldLayoutId id="2147484588" r:id="rId70"/>
    <p:sldLayoutId id="2147484589" r:id="rId71"/>
    <p:sldLayoutId id="2147484590" r:id="rId72"/>
    <p:sldLayoutId id="2147484591" r:id="rId73"/>
  </p:sldLayoutIdLst>
  <p:timing>
    <p:tnLst>
      <p:par>
        <p:cTn id="1" dur="indefinite" restart="never" nodeType="tmRoot"/>
      </p:par>
    </p:tnLst>
  </p:timing>
  <p:hf hdr="0"/>
  <p:txStyles>
    <p:titleStyle>
      <a:lvl1pPr algn="l" rtl="0" eaLnBrk="0" fontAlgn="base" hangingPunct="0">
        <a:spcBef>
          <a:spcPct val="0"/>
        </a:spcBef>
        <a:spcAft>
          <a:spcPct val="0"/>
        </a:spcAft>
        <a:defRPr sz="2400" b="0" i="0" kern="1200">
          <a:solidFill>
            <a:schemeClr val="accent1"/>
          </a:solidFill>
          <a:latin typeface="Bodoni MT" panose="02070603080606020203" pitchFamily="18" charset="0"/>
          <a:ea typeface="ＭＳ Ｐゴシック" charset="0"/>
          <a:cs typeface="Bodoni MT" panose="02070603080606020203" pitchFamily="18" charset="0"/>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p:titleStyle>
    <p:body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62.xml"/><Relationship Id="rId1" Type="http://schemas.openxmlformats.org/officeDocument/2006/relationships/tags" Target="../tags/tag313.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ags" Target="../tags/tag316.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tags" Target="../tags/tag319.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77.xml"/><Relationship Id="rId1" Type="http://schemas.openxmlformats.org/officeDocument/2006/relationships/tags" Target="../tags/tag322.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4.xml"/><Relationship Id="rId1" Type="http://schemas.openxmlformats.org/officeDocument/2006/relationships/tags" Target="../tags/tag325.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4.xml"/><Relationship Id="rId1" Type="http://schemas.openxmlformats.org/officeDocument/2006/relationships/tags" Target="../tags/tag328.xml"/><Relationship Id="rId4" Type="http://schemas.openxmlformats.org/officeDocument/2006/relationships/chart" Target="../charts/chart1.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4.xml"/><Relationship Id="rId1" Type="http://schemas.openxmlformats.org/officeDocument/2006/relationships/tags" Target="../tags/tag331.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xml"/><Relationship Id="rId1" Type="http://schemas.openxmlformats.org/officeDocument/2006/relationships/tags" Target="../tags/tag334.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2.xml"/><Relationship Id="rId1" Type="http://schemas.openxmlformats.org/officeDocument/2006/relationships/tags" Target="../tags/tag337.xml"/><Relationship Id="rId4" Type="http://schemas.openxmlformats.org/officeDocument/2006/relationships/image" Target="../media/image17.jpe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2.xml"/><Relationship Id="rId1" Type="http://schemas.openxmlformats.org/officeDocument/2006/relationships/tags" Target="../tags/tag340.xml"/><Relationship Id="rId4" Type="http://schemas.openxmlformats.org/officeDocument/2006/relationships/image" Target="../media/image18.jpeg"/></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xml"/><Relationship Id="rId1" Type="http://schemas.openxmlformats.org/officeDocument/2006/relationships/tags" Target="../tags/tag343.xml"/><Relationship Id="rId5" Type="http://schemas.openxmlformats.org/officeDocument/2006/relationships/image" Target="../media/image19.jpeg"/><Relationship Id="rId4" Type="http://schemas.openxmlformats.org/officeDocument/2006/relationships/hyperlink" Target="https://www.google.com/url?sa=i&amp;rct=j&amp;q=&amp;esrc=s&amp;source=images&amp;cd=&amp;ved=2ahUKEwjQpI6O5bvjAhWPHRQKHSO4DlIQjRx6BAgBEAU&amp;url=https://www.youtube.com/user/MAHLEZU&amp;psig=AOvVaw1ijOQtiYAy9X1tqU0sxVP3&amp;ust=1563447272056529" TargetMode="Externa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ags" Target="../tags/tag346.xml"/><Relationship Id="rId4" Type="http://schemas.openxmlformats.org/officeDocument/2006/relationships/image" Target="../media/image20.pn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349.xml"/><Relationship Id="rId4" Type="http://schemas.openxmlformats.org/officeDocument/2006/relationships/image" Target="../media/image21.png"/></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2.xml"/><Relationship Id="rId1" Type="http://schemas.openxmlformats.org/officeDocument/2006/relationships/tags" Target="../tags/tag352.xml"/><Relationship Id="rId4" Type="http://schemas.openxmlformats.org/officeDocument/2006/relationships/image" Target="../media/image22.png"/></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xml"/><Relationship Id="rId1" Type="http://schemas.openxmlformats.org/officeDocument/2006/relationships/tags" Target="../tags/tag355.xml"/><Relationship Id="rId4" Type="http://schemas.openxmlformats.org/officeDocument/2006/relationships/image" Target="../media/image23.jpe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ags" Target="../tags/tag358.xml"/><Relationship Id="rId4" Type="http://schemas.openxmlformats.org/officeDocument/2006/relationships/image" Target="../media/image24.jpe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361.xml"/><Relationship Id="rId4" Type="http://schemas.openxmlformats.org/officeDocument/2006/relationships/image" Target="../media/image25.png"/></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tags" Target="../tags/tag364.xml"/><Relationship Id="rId4" Type="http://schemas.openxmlformats.org/officeDocument/2006/relationships/image" Target="../media/image26.png"/></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367.xml"/><Relationship Id="rId5" Type="http://schemas.openxmlformats.org/officeDocument/2006/relationships/image" Target="../media/image27.png"/><Relationship Id="rId4" Type="http://schemas.openxmlformats.org/officeDocument/2006/relationships/hyperlink" Target="http://www.google.co.uk/url?sa=i&amp;rct=j&amp;q=&amp;esrc=s&amp;source=images&amp;cd=&amp;cad=rja&amp;uact=8&amp;ved=0ahUKEwjbn8H4-onPAhXIExoKHbTaAUYQjRwIBw&amp;url=http://www.innova.com.tr/en/brisa-briport-intranet-portal.asp&amp;psig=AFQjCNFu_7uWOUYsZcqRm9TjPzl4EAv0oA&amp;ust=1473774218284416" TargetMode="Externa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xml"/><Relationship Id="rId1" Type="http://schemas.openxmlformats.org/officeDocument/2006/relationships/tags" Target="../tags/tag370.xml"/><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373.xml"/><Relationship Id="rId4" Type="http://schemas.openxmlformats.org/officeDocument/2006/relationships/image" Target="../media/image29.png"/></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377.xml"/><Relationship Id="rId1" Type="http://schemas.openxmlformats.org/officeDocument/2006/relationships/tags" Target="../tags/tag376.xml"/><Relationship Id="rId5" Type="http://schemas.openxmlformats.org/officeDocument/2006/relationships/image" Target="../media/image30.png"/><Relationship Id="rId4"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581.xml"/><Relationship Id="rId1" Type="http://schemas.openxmlformats.org/officeDocument/2006/relationships/tags" Target="../tags/tag380.xml"/><Relationship Id="rId5" Type="http://schemas.openxmlformats.org/officeDocument/2006/relationships/image" Target="../media/image31.png"/><Relationship Id="rId4" Type="http://schemas.openxmlformats.org/officeDocument/2006/relationships/hyperlink" Target="http://www.google.co.uk/url?sa=i&amp;rct=j&amp;q=&amp;esrc=s&amp;frm=1&amp;source=images&amp;cd=&amp;cad=rja&amp;docid=SAmWY3dlKjGCPM&amp;tbnid=RSZwAw1kN1oOGM:&amp;ved=0CAUQjRw&amp;url=http://www.logovector.org/en/logo/turk-traktor/&amp;ei=SY5FUo-IPOfA0QWn04CADA&amp;bvm=bv.53217764,d.d2k&amp;psig=AFQjCNFBKXe4QV0AGW6obZpMb9X6TizOMQ&amp;ust=1380376518929664" TargetMode="Externa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ags" Target="../tags/tag383.xml"/><Relationship Id="rId4" Type="http://schemas.openxmlformats.org/officeDocument/2006/relationships/image" Target="../media/image32.jpeg"/></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2.xml"/><Relationship Id="rId1" Type="http://schemas.openxmlformats.org/officeDocument/2006/relationships/tags" Target="../tags/tag386.xml"/><Relationship Id="rId5" Type="http://schemas.openxmlformats.org/officeDocument/2006/relationships/image" Target="../media/image34.jpeg"/><Relationship Id="rId4" Type="http://schemas.openxmlformats.org/officeDocument/2006/relationships/image" Target="../media/image33.jpeg"/></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ags" Target="../tags/tag389.xml"/><Relationship Id="rId4" Type="http://schemas.openxmlformats.org/officeDocument/2006/relationships/image" Target="../media/image35.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xml"/><Relationship Id="rId1" Type="http://schemas.openxmlformats.org/officeDocument/2006/relationships/tags" Target="../tags/tag392.xml"/><Relationship Id="rId6" Type="http://schemas.openxmlformats.org/officeDocument/2006/relationships/image" Target="../media/image37.png"/><Relationship Id="rId5" Type="http://schemas.openxmlformats.org/officeDocument/2006/relationships/image" Target="../media/image36.jpeg"/><Relationship Id="rId4" Type="http://schemas.openxmlformats.org/officeDocument/2006/relationships/hyperlink" Target="http://www.kamaz.net/images/logo/logo.zip" TargetMode="Externa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tags" Target="../tags/tag395.xml"/><Relationship Id="rId4" Type="http://schemas.openxmlformats.org/officeDocument/2006/relationships/image" Target="../media/image38.jpeg"/></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2.xml"/><Relationship Id="rId1" Type="http://schemas.openxmlformats.org/officeDocument/2006/relationships/tags" Target="../tags/tag398.xml"/><Relationship Id="rId4" Type="http://schemas.openxmlformats.org/officeDocument/2006/relationships/image" Target="../media/image39.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630151" y="5096152"/>
            <a:ext cx="7305473" cy="730250"/>
          </a:xfrm>
        </p:spPr>
        <p:txBody>
          <a:bodyPr>
            <a:normAutofit fontScale="90000"/>
          </a:bodyPr>
          <a:lstStyle/>
          <a:p>
            <a:r>
              <a:rPr lang="en-US" dirty="0" smtClean="0"/>
              <a:t>European Bank for Reconstruction and Development</a:t>
            </a:r>
            <a:br>
              <a:rPr lang="en-US" dirty="0" smtClean="0"/>
            </a:br>
            <a:r>
              <a:rPr lang="en-US" dirty="0" smtClean="0"/>
              <a:t/>
            </a:r>
            <a:br>
              <a:rPr lang="en-US" dirty="0" smtClean="0"/>
            </a:br>
            <a:r>
              <a:rPr lang="en-US" dirty="0" err="1" smtClean="0"/>
              <a:t>NUMOV</a:t>
            </a:r>
            <a:r>
              <a:rPr lang="en-US" dirty="0" err="1" smtClean="0"/>
              <a:t>Presentation</a:t>
            </a:r>
            <a:r>
              <a:rPr lang="en-US" dirty="0" smtClean="0"/>
              <a:t> </a:t>
            </a:r>
            <a:r>
              <a:rPr lang="en-US" dirty="0" smtClean="0"/>
              <a:t>– </a:t>
            </a:r>
            <a:r>
              <a:rPr lang="en-US" dirty="0" smtClean="0"/>
              <a:t>5 </a:t>
            </a:r>
            <a:r>
              <a:rPr lang="en-US" dirty="0" smtClean="0"/>
              <a:t>October</a:t>
            </a:r>
            <a:r>
              <a:rPr lang="en-US" dirty="0" smtClean="0"/>
              <a:t> </a:t>
            </a:r>
            <a:r>
              <a:rPr lang="en-US" dirty="0" smtClean="0"/>
              <a:t>2020</a:t>
            </a:r>
            <a:endParaRPr lang="en-US" dirty="0"/>
          </a:p>
        </p:txBody>
      </p:sp>
      <p:sp>
        <p:nvSpPr>
          <p:cNvPr id="2" name="BJPseudoFooter"/>
          <p:cNvSpPr txBox="1"/>
          <p:nvPr>
            <p:custDataLst>
              <p:tags r:id="rId1"/>
            </p:custDataLst>
          </p:nvPr>
        </p:nvSpPr>
        <p:spPr>
          <a:xfrm>
            <a:off x="127000" y="6614468"/>
            <a:ext cx="8890000" cy="230832"/>
          </a:xfrm>
          <a:prstGeom prst="rect">
            <a:avLst/>
          </a:prstGeom>
          <a:noFill/>
        </p:spPr>
        <p:txBody>
          <a:bodyPr vert="horz" wrap="square" rtlCol="0">
            <a:spAutoFit/>
          </a:bodyPr>
          <a:lstStyle/>
          <a:p>
            <a:pPr algn="ctr"/>
            <a:r>
              <a:rPr lang="en-GB" sz="900" b="1" smtClean="0">
                <a:solidFill>
                  <a:srgbClr val="0000FF"/>
                </a:solidFill>
                <a:latin typeface="Arial" panose="020B0604020202020204" pitchFamily="34" charset="0"/>
              </a:rPr>
              <a:t>OFFICIAL USE</a:t>
            </a:r>
            <a:r>
              <a:rPr lang="en-GB" sz="900" b="1" smtClean="0">
                <a:solidFill>
                  <a:srgbClr val="000000"/>
                </a:solidFill>
                <a:latin typeface="Arial" panose="020B0604020202020204" pitchFamily="34" charset="0"/>
              </a:rPr>
              <a:t> </a:t>
            </a:r>
            <a:endParaRPr lang="en-GB" sz="900" b="1" dirty="0">
              <a:solidFill>
                <a:srgbClr val="000000"/>
              </a:solidFill>
              <a:latin typeface="Arial" panose="020B0604020202020204" pitchFamily="34" charset="0"/>
            </a:endParaRPr>
          </a:p>
        </p:txBody>
      </p:sp>
    </p:spTree>
    <p:extLst>
      <p:ext uri="{BB962C8B-B14F-4D97-AF65-F5344CB8AC3E}">
        <p14:creationId xmlns:p14="http://schemas.microsoft.com/office/powerpoint/2010/main" val="40107156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GB" dirty="0" smtClean="0">
                <a:latin typeface="Bodoni MT" pitchFamily="18" charset="0"/>
              </a:rPr>
              <a:t>Table of Contents</a:t>
            </a:r>
            <a:endParaRPr lang="en-GB" dirty="0">
              <a:latin typeface="Bodoni MT" pitchFamily="18" charset="0"/>
            </a:endParaRPr>
          </a:p>
        </p:txBody>
      </p:sp>
      <p:sp>
        <p:nvSpPr>
          <p:cNvPr id="11" name="Text Placeholder 10"/>
          <p:cNvSpPr>
            <a:spLocks noGrp="1"/>
          </p:cNvSpPr>
          <p:nvPr>
            <p:ph type="body" sz="quarter" idx="4294967295"/>
          </p:nvPr>
        </p:nvSpPr>
        <p:spPr>
          <a:xfrm>
            <a:off x="717550" y="2160588"/>
            <a:ext cx="7926388" cy="3779410"/>
          </a:xfrm>
        </p:spPr>
        <p:txBody>
          <a:bodyPr/>
          <a:lstStyle/>
          <a:p>
            <a:pPr marL="457200" indent="-457200">
              <a:buAutoNum type="alphaUcPeriod"/>
            </a:pPr>
            <a:r>
              <a:rPr lang="en-GB" sz="2800" dirty="0" smtClean="0">
                <a:solidFill>
                  <a:schemeClr val="tx2"/>
                </a:solidFill>
              </a:rPr>
              <a:t>Introduction to </a:t>
            </a:r>
            <a:r>
              <a:rPr lang="en-GB" sz="2800" dirty="0" smtClean="0">
                <a:solidFill>
                  <a:schemeClr val="tx2"/>
                </a:solidFill>
              </a:rPr>
              <a:t>Manufacturing &amp; Services</a:t>
            </a:r>
            <a:endParaRPr lang="en-GB" sz="2800" dirty="0" smtClean="0">
              <a:solidFill>
                <a:schemeClr val="tx2"/>
              </a:solidFill>
            </a:endParaRPr>
          </a:p>
          <a:p>
            <a:pPr marL="457200" indent="-457200">
              <a:buAutoNum type="alphaUcPeriod"/>
            </a:pPr>
            <a:r>
              <a:rPr lang="en-GB" sz="2800" dirty="0" smtClean="0">
                <a:solidFill>
                  <a:schemeClr val="tx2"/>
                </a:solidFill>
              </a:rPr>
              <a:t>Selected </a:t>
            </a:r>
            <a:r>
              <a:rPr lang="en-GB" sz="2800" dirty="0" smtClean="0">
                <a:solidFill>
                  <a:schemeClr val="tx2"/>
                </a:solidFill>
              </a:rPr>
              <a:t>Projects </a:t>
            </a:r>
            <a:r>
              <a:rPr lang="en-GB" sz="2800" dirty="0" smtClean="0">
                <a:solidFill>
                  <a:schemeClr val="tx2"/>
                </a:solidFill>
              </a:rPr>
              <a:t>with German clients / North Africa&amp; Middles East</a:t>
            </a:r>
            <a:endParaRPr lang="en-GB" sz="2800" dirty="0" smtClean="0">
              <a:solidFill>
                <a:schemeClr val="tx2"/>
              </a:solidFill>
            </a:endParaRPr>
          </a:p>
          <a:p>
            <a:endParaRPr lang="en-GB" sz="2800" dirty="0">
              <a:solidFill>
                <a:schemeClr val="tx2"/>
              </a:solidFill>
            </a:endParaRPr>
          </a:p>
        </p:txBody>
      </p:sp>
      <p:sp>
        <p:nvSpPr>
          <p:cNvPr id="6" name="Footer Placeholder 5"/>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dirty="0">
              <a:solidFill>
                <a:srgbClr val="000000"/>
              </a:solidFill>
            </a:endParaRPr>
          </a:p>
        </p:txBody>
      </p:sp>
      <p:sp>
        <p:nvSpPr>
          <p:cNvPr id="7" name="Slide Number Placeholder 6"/>
          <p:cNvSpPr>
            <a:spLocks noGrp="1"/>
          </p:cNvSpPr>
          <p:nvPr>
            <p:ph type="sldNum" sz="quarter" idx="4"/>
          </p:nvPr>
        </p:nvSpPr>
        <p:spPr/>
        <p:txBody>
          <a:bodyPr/>
          <a:lstStyle/>
          <a:p>
            <a:fld id="{71F9F866-B438-9445-8D9F-1F8FF6608833}" type="slidenum">
              <a:rPr lang="en-GB" smtClean="0"/>
              <a:pPr/>
              <a:t>2</a:t>
            </a:fld>
            <a:endParaRPr lang="en-GB" dirty="0"/>
          </a:p>
        </p:txBody>
      </p:sp>
    </p:spTree>
    <p:extLst>
      <p:ext uri="{BB962C8B-B14F-4D97-AF65-F5344CB8AC3E}">
        <p14:creationId xmlns:p14="http://schemas.microsoft.com/office/powerpoint/2010/main" val="633718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endParaRPr lang="en-GB" dirty="0">
              <a:latin typeface="Bodoni MT" pitchFamily="18" charset="0"/>
            </a:endParaRPr>
          </a:p>
        </p:txBody>
      </p:sp>
      <p:sp>
        <p:nvSpPr>
          <p:cNvPr id="11" name="Text Placeholder 10"/>
          <p:cNvSpPr>
            <a:spLocks noGrp="1"/>
          </p:cNvSpPr>
          <p:nvPr>
            <p:ph type="body" sz="quarter" idx="4294967295"/>
          </p:nvPr>
        </p:nvSpPr>
        <p:spPr>
          <a:xfrm>
            <a:off x="791369" y="2924995"/>
            <a:ext cx="7926388" cy="3779410"/>
          </a:xfrm>
        </p:spPr>
        <p:txBody>
          <a:bodyPr/>
          <a:lstStyle/>
          <a:p>
            <a:pPr marL="457200" indent="-457200">
              <a:buAutoNum type="alphaUcPeriod"/>
            </a:pPr>
            <a:r>
              <a:rPr lang="en-GB" sz="2800" dirty="0" smtClean="0">
                <a:solidFill>
                  <a:schemeClr val="tx2"/>
                </a:solidFill>
              </a:rPr>
              <a:t>Introduction </a:t>
            </a:r>
            <a:r>
              <a:rPr lang="en-GB" sz="2800" dirty="0" smtClean="0">
                <a:solidFill>
                  <a:schemeClr val="tx2"/>
                </a:solidFill>
              </a:rPr>
              <a:t>to Manufacturing &amp; Services</a:t>
            </a:r>
            <a:endParaRPr lang="en-GB" sz="2800" dirty="0" smtClean="0">
              <a:solidFill>
                <a:schemeClr val="tx2"/>
              </a:solidFill>
            </a:endParaRPr>
          </a:p>
          <a:p>
            <a:endParaRPr lang="en-GB" sz="2800" dirty="0">
              <a:solidFill>
                <a:schemeClr val="tx2"/>
              </a:solidFill>
            </a:endParaRPr>
          </a:p>
        </p:txBody>
      </p:sp>
      <p:sp>
        <p:nvSpPr>
          <p:cNvPr id="6" name="Footer Placeholder 5"/>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dirty="0">
              <a:solidFill>
                <a:srgbClr val="000000"/>
              </a:solidFill>
            </a:endParaRPr>
          </a:p>
        </p:txBody>
      </p:sp>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3</a:t>
            </a:fld>
            <a:endParaRPr lang="en-GB" dirty="0">
              <a:solidFill>
                <a:srgbClr val="00539B"/>
              </a:solidFill>
            </a:endParaRPr>
          </a:p>
        </p:txBody>
      </p:sp>
    </p:spTree>
    <p:extLst>
      <p:ext uri="{BB962C8B-B14F-4D97-AF65-F5344CB8AC3E}">
        <p14:creationId xmlns:p14="http://schemas.microsoft.com/office/powerpoint/2010/main" val="1569593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a:xfrm>
            <a:off x="545464" y="42181"/>
            <a:ext cx="6670675" cy="1080000"/>
          </a:xfrm>
        </p:spPr>
        <p:txBody>
          <a:bodyPr>
            <a:normAutofit/>
          </a:bodyPr>
          <a:lstStyle/>
          <a:p>
            <a:r>
              <a:rPr lang="en-US" dirty="0" smtClean="0"/>
              <a:t>Exclusive focus on the </a:t>
            </a:r>
            <a:r>
              <a:rPr lang="en-US" dirty="0"/>
              <a:t>P</a:t>
            </a:r>
            <a:r>
              <a:rPr lang="en-US" dirty="0" smtClean="0"/>
              <a:t>rivate </a:t>
            </a:r>
            <a:r>
              <a:rPr lang="en-US" dirty="0"/>
              <a:t>S</a:t>
            </a:r>
            <a:r>
              <a:rPr lang="en-US" dirty="0" smtClean="0"/>
              <a:t>ector</a:t>
            </a:r>
            <a:endParaRPr lang="en-US" dirty="0"/>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z="900" b="1" smtClean="0">
                <a:solidFill>
                  <a:srgbClr val="0000FF"/>
                </a:solidFill>
                <a:latin typeface="Arial" panose="020B0604020202020204" pitchFamily="34" charset="0"/>
              </a:rPr>
              <a:t>OFFICIAL USE</a:t>
            </a:r>
            <a:r>
              <a:rPr lang="en-GB" sz="900" b="1" smtClean="0">
                <a:solidFill>
                  <a:srgbClr val="000000"/>
                </a:solidFill>
                <a:latin typeface="Arial" panose="020B0604020202020204" pitchFamily="34" charset="0"/>
              </a:rPr>
              <a:t> </a:t>
            </a:r>
            <a:endParaRPr sz="900" b="1">
              <a:solidFill>
                <a:srgbClr val="000000"/>
              </a:solidFill>
              <a:latin typeface="Arial" panose="020B0604020202020204" pitchFamily="34" charset="0"/>
            </a:endParaRPr>
          </a:p>
        </p:txBody>
      </p:sp>
      <p:sp>
        <p:nvSpPr>
          <p:cNvPr id="6" name="Slide Number Placeholder 5"/>
          <p:cNvSpPr>
            <a:spLocks noGrp="1"/>
          </p:cNvSpPr>
          <p:nvPr>
            <p:ph type="sldNum" sz="quarter" idx="4"/>
          </p:nvPr>
        </p:nvSpPr>
        <p:spPr/>
        <p:txBody>
          <a:bodyPr/>
          <a:lstStyle/>
          <a:p>
            <a:fld id="{71F9F866-B438-9445-8D9F-1F8FF6608833}" type="slidenum">
              <a:rPr lang="en-GB" smtClean="0">
                <a:solidFill>
                  <a:srgbClr val="00539B"/>
                </a:solidFill>
              </a:rPr>
              <a:pPr/>
              <a:t>4</a:t>
            </a:fld>
            <a:endParaRPr lang="en-GB" dirty="0">
              <a:solidFill>
                <a:srgbClr val="00539B"/>
              </a:solidFill>
            </a:endParaRPr>
          </a:p>
        </p:txBody>
      </p:sp>
      <p:sp>
        <p:nvSpPr>
          <p:cNvPr id="14" name="Text Placeholder 13"/>
          <p:cNvSpPr>
            <a:spLocks noGrp="1"/>
          </p:cNvSpPr>
          <p:nvPr>
            <p:ph type="body" sz="quarter" idx="10"/>
          </p:nvPr>
        </p:nvSpPr>
        <p:spPr>
          <a:xfrm>
            <a:off x="493075" y="1264700"/>
            <a:ext cx="7920431" cy="4855300"/>
          </a:xfrm>
        </p:spPr>
        <p:txBody>
          <a:bodyPr>
            <a:noAutofit/>
          </a:bodyPr>
          <a:lstStyle/>
          <a:p>
            <a:pPr marL="342900" indent="-342900">
              <a:lnSpc>
                <a:spcPct val="95000"/>
              </a:lnSpc>
              <a:spcBef>
                <a:spcPts val="388"/>
              </a:spcBef>
              <a:spcAft>
                <a:spcPts val="388"/>
              </a:spcAft>
              <a:buSzPct val="150000"/>
              <a:buFontTx/>
              <a:buChar char="•"/>
              <a:defRPr/>
            </a:pPr>
            <a:r>
              <a:rPr lang="en-GB" sz="2400" dirty="0" smtClean="0"/>
              <a:t>Manufacturing &amp; Services team works exclusively in the private sector to support local companies in the EBRD COOs and foreign investors that enter the EBRD markets </a:t>
            </a:r>
            <a:endParaRPr lang="en-GB" sz="2400" dirty="0"/>
          </a:p>
          <a:p>
            <a:pPr marL="342900" indent="-342900">
              <a:lnSpc>
                <a:spcPct val="95000"/>
              </a:lnSpc>
              <a:spcBef>
                <a:spcPts val="388"/>
              </a:spcBef>
              <a:spcAft>
                <a:spcPts val="388"/>
              </a:spcAft>
              <a:buSzPct val="150000"/>
              <a:buFontTx/>
              <a:buChar char="•"/>
              <a:defRPr/>
            </a:pPr>
            <a:r>
              <a:rPr lang="en-GB" sz="2400" dirty="0" smtClean="0"/>
              <a:t>We provide funding via loans (bilateral or syndication at the COOs level or HQ of the parent Company for foreign investors), capital market transactions (</a:t>
            </a:r>
            <a:r>
              <a:rPr lang="en-GB" sz="2400" dirty="0" err="1" smtClean="0"/>
              <a:t>S</a:t>
            </a:r>
            <a:r>
              <a:rPr lang="en-GB" sz="2400" dirty="0" err="1" smtClean="0"/>
              <a:t>chuldschein&amp;Eurobonds</a:t>
            </a:r>
            <a:r>
              <a:rPr lang="en-GB" sz="2400" dirty="0" smtClean="0"/>
              <a:t>) and equity participations in  the COOs   </a:t>
            </a:r>
            <a:endParaRPr lang="en-GB" sz="2400" dirty="0"/>
          </a:p>
          <a:p>
            <a:pPr marL="342900" indent="-342900">
              <a:lnSpc>
                <a:spcPct val="95000"/>
              </a:lnSpc>
              <a:spcBef>
                <a:spcPts val="388"/>
              </a:spcBef>
              <a:spcAft>
                <a:spcPts val="388"/>
              </a:spcAft>
              <a:buSzPct val="150000"/>
              <a:buFontTx/>
              <a:buChar char="•"/>
              <a:defRPr/>
            </a:pPr>
            <a:r>
              <a:rPr lang="en-GB" sz="2400" dirty="0" smtClean="0"/>
              <a:t>Strong focus on Green (ca. 40% of overall funding: electrification, e-mobility, low carbon conversion) and Knowledge Economy and R&amp;D financing </a:t>
            </a:r>
            <a:endParaRPr lang="en-GB" sz="2400" dirty="0"/>
          </a:p>
          <a:p>
            <a:pPr marL="342900" indent="-342900">
              <a:lnSpc>
                <a:spcPct val="95000"/>
              </a:lnSpc>
              <a:spcBef>
                <a:spcPts val="388"/>
              </a:spcBef>
              <a:spcAft>
                <a:spcPts val="388"/>
              </a:spcAft>
              <a:buSzPct val="150000"/>
              <a:buFontTx/>
              <a:buChar char="•"/>
              <a:defRPr/>
            </a:pPr>
            <a:r>
              <a:rPr lang="en-GB" sz="2400" dirty="0" smtClean="0"/>
              <a:t>62</a:t>
            </a:r>
            <a:r>
              <a:rPr lang="en-GB" sz="2400" dirty="0" smtClean="0"/>
              <a:t> </a:t>
            </a:r>
            <a:r>
              <a:rPr lang="en-GB" sz="2400" dirty="0" smtClean="0"/>
              <a:t>new </a:t>
            </a:r>
            <a:r>
              <a:rPr lang="en-GB" sz="2400" dirty="0"/>
              <a:t>projects signed in </a:t>
            </a:r>
            <a:r>
              <a:rPr lang="en-GB" sz="2400" dirty="0" smtClean="0"/>
              <a:t>2019 </a:t>
            </a:r>
            <a:r>
              <a:rPr lang="en-GB" sz="2400" dirty="0"/>
              <a:t>with total commitments </a:t>
            </a:r>
            <a:r>
              <a:rPr lang="en-GB" sz="2400" dirty="0" smtClean="0"/>
              <a:t>of </a:t>
            </a:r>
            <a:r>
              <a:rPr lang="en-GB" sz="2400" dirty="0" smtClean="0"/>
              <a:t>EUR </a:t>
            </a:r>
            <a:r>
              <a:rPr lang="en-GB" sz="2400" dirty="0" smtClean="0"/>
              <a:t>900m</a:t>
            </a:r>
            <a:endParaRPr lang="en-GB" sz="2400" dirty="0" smtClean="0"/>
          </a:p>
          <a:p>
            <a:pPr>
              <a:lnSpc>
                <a:spcPct val="95000"/>
              </a:lnSpc>
              <a:spcBef>
                <a:spcPts val="388"/>
              </a:spcBef>
              <a:spcAft>
                <a:spcPts val="388"/>
              </a:spcAft>
              <a:buSzPct val="150000"/>
              <a:defRPr/>
            </a:pPr>
            <a:endParaRPr lang="en-GB" sz="2400" dirty="0" smtClean="0"/>
          </a:p>
          <a:p>
            <a:pPr>
              <a:lnSpc>
                <a:spcPct val="95000"/>
              </a:lnSpc>
              <a:spcBef>
                <a:spcPts val="388"/>
              </a:spcBef>
              <a:spcAft>
                <a:spcPts val="388"/>
              </a:spcAft>
              <a:buSzPct val="150000"/>
              <a:defRPr/>
            </a:pPr>
            <a:endParaRPr lang="en-GB" sz="2400" dirty="0"/>
          </a:p>
        </p:txBody>
      </p:sp>
      <p:grpSp>
        <p:nvGrpSpPr>
          <p:cNvPr id="18" name="Group 17"/>
          <p:cNvGrpSpPr/>
          <p:nvPr/>
        </p:nvGrpSpPr>
        <p:grpSpPr>
          <a:xfrm>
            <a:off x="-903288" y="0"/>
            <a:ext cx="9902857" cy="7638450"/>
            <a:chOff x="-903288" y="0"/>
            <a:chExt cx="9902857" cy="7638450"/>
          </a:xfrm>
        </p:grpSpPr>
        <p:cxnSp>
          <p:nvCxnSpPr>
            <p:cNvPr id="19" name="Straight Connector 18"/>
            <p:cNvCxnSpPr/>
            <p:nvPr userDrawn="1"/>
          </p:nvCxnSpPr>
          <p:spPr bwMode="auto">
            <a:xfrm>
              <a:off x="-903288" y="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bwMode="auto">
            <a:xfrm>
              <a:off x="-903288" y="3603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bwMode="auto">
            <a:xfrm>
              <a:off x="-903288" y="71913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bwMode="auto">
            <a:xfrm>
              <a:off x="-903288" y="10795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bwMode="auto">
            <a:xfrm>
              <a:off x="-903288" y="143986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bwMode="auto">
            <a:xfrm>
              <a:off x="-903288" y="18002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bwMode="auto">
            <a:xfrm>
              <a:off x="-903288" y="2160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bwMode="auto">
            <a:xfrm>
              <a:off x="-903288" y="2520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bwMode="auto">
            <a:xfrm>
              <a:off x="-903288" y="2879725"/>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bwMode="auto">
            <a:xfrm>
              <a:off x="-903288" y="32400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bwMode="auto">
            <a:xfrm>
              <a:off x="-903288" y="36004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bwMode="auto">
            <a:xfrm>
              <a:off x="-903288" y="39608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bwMode="auto">
            <a:xfrm>
              <a:off x="-903288" y="4319588"/>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bwMode="auto">
            <a:xfrm>
              <a:off x="-903288" y="467995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bwMode="auto">
            <a:xfrm>
              <a:off x="-903288" y="5040313"/>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bwMode="auto">
            <a:xfrm rot="5400000">
              <a:off x="43187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bwMode="auto">
            <a:xfrm rot="5400000">
              <a:off x="3960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bwMode="auto">
            <a:xfrm rot="5400000">
              <a:off x="3598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bwMode="auto">
            <a:xfrm rot="5400000">
              <a:off x="3239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bwMode="auto">
            <a:xfrm rot="5400000">
              <a:off x="28789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bwMode="auto">
            <a:xfrm rot="5400000">
              <a:off x="2518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bwMode="auto">
            <a:xfrm rot="5400000">
              <a:off x="21582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bwMode="auto">
            <a:xfrm rot="5400000">
              <a:off x="179943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bwMode="auto">
            <a:xfrm rot="5400000">
              <a:off x="14390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bwMode="auto">
            <a:xfrm rot="5400000">
              <a:off x="10787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bwMode="auto">
            <a:xfrm rot="5400000">
              <a:off x="7183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bwMode="auto">
            <a:xfrm rot="5400000">
              <a:off x="3595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bwMode="auto">
            <a:xfrm rot="5400000">
              <a:off x="-79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bwMode="auto">
            <a:xfrm rot="5400000">
              <a:off x="-361158"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bwMode="auto">
            <a:xfrm rot="5400000">
              <a:off x="683974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bwMode="auto">
            <a:xfrm rot="5400000">
              <a:off x="647938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bwMode="auto">
            <a:xfrm rot="5400000">
              <a:off x="61190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bwMode="auto">
            <a:xfrm rot="5400000">
              <a:off x="57586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bwMode="auto">
            <a:xfrm rot="5400000">
              <a:off x="5398292"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userDrawn="1"/>
          </p:nvCxnSpPr>
          <p:spPr bwMode="auto">
            <a:xfrm rot="5400000">
              <a:off x="503951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userDrawn="1"/>
          </p:nvCxnSpPr>
          <p:spPr bwMode="auto">
            <a:xfrm rot="5400000">
              <a:off x="467915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bwMode="auto">
            <a:xfrm rot="5400000">
              <a:off x="7200105"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userDrawn="1"/>
          </p:nvCxnSpPr>
          <p:spPr bwMode="auto">
            <a:xfrm rot="5400000">
              <a:off x="7560467"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userDrawn="1"/>
          </p:nvCxnSpPr>
          <p:spPr bwMode="auto">
            <a:xfrm rot="5400000">
              <a:off x="792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userDrawn="1"/>
          </p:nvCxnSpPr>
          <p:spPr bwMode="auto">
            <a:xfrm rot="5400000">
              <a:off x="828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userDrawn="1"/>
          </p:nvCxnSpPr>
          <p:spPr bwMode="auto">
            <a:xfrm rot="5400000">
              <a:off x="8640000" y="7278882"/>
              <a:ext cx="719137"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userDrawn="1"/>
          </p:nvCxnSpPr>
          <p:spPr bwMode="auto">
            <a:xfrm>
              <a:off x="-903288" y="540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userDrawn="1"/>
          </p:nvCxnSpPr>
          <p:spPr bwMode="auto">
            <a:xfrm>
              <a:off x="-903288" y="576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userDrawn="1"/>
          </p:nvCxnSpPr>
          <p:spPr bwMode="auto">
            <a:xfrm>
              <a:off x="-903288" y="612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userDrawn="1"/>
          </p:nvCxnSpPr>
          <p:spPr bwMode="auto">
            <a:xfrm>
              <a:off x="-903288" y="648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bwMode="auto">
            <a:xfrm>
              <a:off x="-903288" y="6840000"/>
              <a:ext cx="719138" cy="0"/>
            </a:xfrm>
            <a:prstGeom prst="line">
              <a:avLst/>
            </a:prstGeom>
            <a:ln w="31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243752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719134" y="165101"/>
            <a:ext cx="6291266" cy="952500"/>
          </a:xfrm>
        </p:spPr>
        <p:txBody>
          <a:bodyPr>
            <a:normAutofit/>
          </a:bodyPr>
          <a:lstStyle/>
          <a:p>
            <a:r>
              <a:rPr lang="en-US" sz="2800" dirty="0" smtClean="0"/>
              <a:t>Project </a:t>
            </a:r>
            <a:r>
              <a:rPr lang="en-US" sz="2800" dirty="0"/>
              <a:t>Cycle, Tenors and Financing </a:t>
            </a:r>
          </a:p>
        </p:txBody>
      </p:sp>
      <p:sp>
        <p:nvSpPr>
          <p:cNvPr id="6" name="Slide Number Placeholder 5"/>
          <p:cNvSpPr>
            <a:spLocks noGrp="1"/>
          </p:cNvSpPr>
          <p:nvPr>
            <p:ph type="sldNum" sz="quarter" idx="4"/>
          </p:nvPr>
        </p:nvSpPr>
        <p:spPr/>
        <p:txBody>
          <a:bodyPr/>
          <a:lstStyle/>
          <a:p>
            <a:fld id="{71F9F866-B438-9445-8D9F-1F8FF6608833}" type="slidenum">
              <a:rPr lang="en-GB" smtClean="0">
                <a:solidFill>
                  <a:srgbClr val="00539B"/>
                </a:solidFill>
              </a:rPr>
              <a:pPr/>
              <a:t>5</a:t>
            </a:fld>
            <a:endParaRPr lang="en-GB" dirty="0">
              <a:solidFill>
                <a:srgbClr val="00539B"/>
              </a:solidFill>
            </a:endParaRPr>
          </a:p>
        </p:txBody>
      </p:sp>
      <p:sp>
        <p:nvSpPr>
          <p:cNvPr id="10" name="Text Placeholder 9"/>
          <p:cNvSpPr>
            <a:spLocks noGrp="1"/>
          </p:cNvSpPr>
          <p:nvPr>
            <p:ph type="body" sz="half" idx="4294967295"/>
          </p:nvPr>
        </p:nvSpPr>
        <p:spPr>
          <a:xfrm>
            <a:off x="719133" y="1496245"/>
            <a:ext cx="7426647" cy="4319412"/>
          </a:xfrm>
        </p:spPr>
        <p:txBody>
          <a:bodyPr>
            <a:noAutofit/>
          </a:bodyPr>
          <a:lstStyle/>
          <a:p>
            <a:pPr marL="342900" indent="-342900" eaLnBrk="1" hangingPunct="1">
              <a:lnSpc>
                <a:spcPct val="115000"/>
              </a:lnSpc>
              <a:spcBef>
                <a:spcPts val="388"/>
              </a:spcBef>
              <a:spcAft>
                <a:spcPts val="388"/>
              </a:spcAft>
              <a:buSzPct val="150000"/>
              <a:buFontTx/>
              <a:buChar char="•"/>
              <a:defRPr/>
            </a:pPr>
            <a:r>
              <a:rPr lang="en-GB" sz="2200" dirty="0">
                <a:solidFill>
                  <a:schemeClr val="tx1">
                    <a:lumMod val="50000"/>
                  </a:schemeClr>
                </a:solidFill>
              </a:rPr>
              <a:t>A project from Origination to Approval typically takes </a:t>
            </a:r>
            <a:r>
              <a:rPr lang="en-GB" sz="2200" dirty="0">
                <a:solidFill>
                  <a:schemeClr val="tx1">
                    <a:lumMod val="50000"/>
                  </a:schemeClr>
                </a:solidFill>
              </a:rPr>
              <a:t> </a:t>
            </a:r>
            <a:r>
              <a:rPr lang="en-GB" sz="2200" dirty="0" smtClean="0">
                <a:solidFill>
                  <a:schemeClr val="tx1">
                    <a:lumMod val="50000"/>
                  </a:schemeClr>
                </a:solidFill>
              </a:rPr>
              <a:t>3 </a:t>
            </a:r>
            <a:r>
              <a:rPr lang="en-GB" sz="2200" dirty="0">
                <a:solidFill>
                  <a:schemeClr val="tx1">
                    <a:lumMod val="50000"/>
                  </a:schemeClr>
                </a:solidFill>
              </a:rPr>
              <a:t>to 6 months, provided all necessary information is available and depending on the complexity and </a:t>
            </a:r>
            <a:r>
              <a:rPr lang="en-GB" sz="2200" dirty="0">
                <a:solidFill>
                  <a:schemeClr val="tx1">
                    <a:lumMod val="50000"/>
                  </a:schemeClr>
                </a:solidFill>
              </a:rPr>
              <a:t>length </a:t>
            </a:r>
            <a:r>
              <a:rPr lang="en-GB" sz="2200" dirty="0" smtClean="0">
                <a:solidFill>
                  <a:schemeClr val="tx1">
                    <a:lumMod val="50000"/>
                  </a:schemeClr>
                </a:solidFill>
              </a:rPr>
              <a:t>of </a:t>
            </a:r>
            <a:r>
              <a:rPr lang="en-GB" sz="2200" dirty="0">
                <a:solidFill>
                  <a:schemeClr val="tx1">
                    <a:lumMod val="50000"/>
                  </a:schemeClr>
                </a:solidFill>
              </a:rPr>
              <a:t>negotiations </a:t>
            </a:r>
          </a:p>
          <a:p>
            <a:pPr marL="342900" indent="-342900" eaLnBrk="1" hangingPunct="1">
              <a:lnSpc>
                <a:spcPct val="115000"/>
              </a:lnSpc>
              <a:spcBef>
                <a:spcPts val="388"/>
              </a:spcBef>
              <a:spcAft>
                <a:spcPts val="388"/>
              </a:spcAft>
              <a:buSzPct val="150000"/>
              <a:buFontTx/>
              <a:buChar char="•"/>
              <a:defRPr/>
            </a:pPr>
            <a:r>
              <a:rPr lang="en-GB" sz="2200" dirty="0" smtClean="0">
                <a:solidFill>
                  <a:schemeClr val="tx1">
                    <a:lumMod val="50000"/>
                  </a:schemeClr>
                </a:solidFill>
              </a:rPr>
              <a:t>The </a:t>
            </a:r>
            <a:r>
              <a:rPr lang="en-GB" sz="2200" dirty="0">
                <a:solidFill>
                  <a:schemeClr val="tx1">
                    <a:lumMod val="50000"/>
                  </a:schemeClr>
                </a:solidFill>
              </a:rPr>
              <a:t>tenor of funding up to </a:t>
            </a:r>
            <a:r>
              <a:rPr lang="en-GB" sz="2200" dirty="0">
                <a:solidFill>
                  <a:schemeClr val="tx1">
                    <a:lumMod val="50000"/>
                  </a:schemeClr>
                </a:solidFill>
              </a:rPr>
              <a:t>10 years for long term </a:t>
            </a:r>
            <a:r>
              <a:rPr lang="en-GB" sz="2200" dirty="0">
                <a:solidFill>
                  <a:schemeClr val="tx1">
                    <a:lumMod val="50000"/>
                  </a:schemeClr>
                </a:solidFill>
              </a:rPr>
              <a:t>investments or shorter for working capital </a:t>
            </a:r>
            <a:endParaRPr lang="en-GB" sz="2200" dirty="0">
              <a:solidFill>
                <a:schemeClr val="tx1">
                  <a:lumMod val="50000"/>
                </a:schemeClr>
              </a:solidFill>
            </a:endParaRPr>
          </a:p>
          <a:p>
            <a:pPr marL="342900" indent="-342900" eaLnBrk="1" hangingPunct="1">
              <a:lnSpc>
                <a:spcPct val="115000"/>
              </a:lnSpc>
              <a:spcBef>
                <a:spcPts val="388"/>
              </a:spcBef>
              <a:spcAft>
                <a:spcPts val="388"/>
              </a:spcAft>
              <a:buSzPct val="150000"/>
              <a:buFontTx/>
              <a:buChar char="•"/>
              <a:defRPr/>
            </a:pPr>
            <a:r>
              <a:rPr lang="en-US" sz="2200" dirty="0" smtClean="0">
                <a:solidFill>
                  <a:schemeClr val="tx1">
                    <a:lumMod val="50000"/>
                  </a:schemeClr>
                </a:solidFill>
              </a:rPr>
              <a:t>Financing </a:t>
            </a:r>
            <a:r>
              <a:rPr lang="en-US" sz="2200" dirty="0">
                <a:solidFill>
                  <a:schemeClr val="tx1">
                    <a:lumMod val="50000"/>
                  </a:schemeClr>
                </a:solidFill>
              </a:rPr>
              <a:t>in individual projects </a:t>
            </a:r>
            <a:r>
              <a:rPr lang="en-US" sz="2200" dirty="0">
                <a:solidFill>
                  <a:schemeClr val="tx1">
                    <a:lumMod val="50000"/>
                  </a:schemeClr>
                </a:solidFill>
              </a:rPr>
              <a:t>ranges usually from EUR </a:t>
            </a:r>
            <a:r>
              <a:rPr lang="en-US" sz="2200" dirty="0">
                <a:solidFill>
                  <a:schemeClr val="tx1">
                    <a:lumMod val="50000"/>
                  </a:schemeClr>
                </a:solidFill>
              </a:rPr>
              <a:t>5</a:t>
            </a:r>
            <a:r>
              <a:rPr lang="en-US" sz="2200" dirty="0">
                <a:solidFill>
                  <a:schemeClr val="tx1">
                    <a:lumMod val="50000"/>
                  </a:schemeClr>
                </a:solidFill>
              </a:rPr>
              <a:t> </a:t>
            </a:r>
            <a:r>
              <a:rPr lang="en-US" sz="2200" dirty="0">
                <a:solidFill>
                  <a:schemeClr val="tx1">
                    <a:lumMod val="50000"/>
                  </a:schemeClr>
                </a:solidFill>
              </a:rPr>
              <a:t>million </a:t>
            </a:r>
            <a:r>
              <a:rPr lang="en-US" sz="2200" dirty="0" smtClean="0">
                <a:solidFill>
                  <a:schemeClr val="tx1">
                    <a:lumMod val="50000"/>
                  </a:schemeClr>
                </a:solidFill>
              </a:rPr>
              <a:t>to EUR </a:t>
            </a:r>
            <a:r>
              <a:rPr lang="en-US" sz="2200" dirty="0">
                <a:solidFill>
                  <a:schemeClr val="tx1">
                    <a:lumMod val="50000"/>
                  </a:schemeClr>
                </a:solidFill>
              </a:rPr>
              <a:t>300 million</a:t>
            </a:r>
          </a:p>
          <a:p>
            <a:pPr marL="342900" indent="-342900" eaLnBrk="1" hangingPunct="1">
              <a:lnSpc>
                <a:spcPct val="115000"/>
              </a:lnSpc>
              <a:spcBef>
                <a:spcPts val="388"/>
              </a:spcBef>
              <a:spcAft>
                <a:spcPts val="388"/>
              </a:spcAft>
              <a:buSzPct val="150000"/>
              <a:buFontTx/>
              <a:buChar char="•"/>
              <a:defRPr/>
            </a:pPr>
            <a:r>
              <a:rPr lang="en-US" sz="2200" dirty="0" smtClean="0">
                <a:solidFill>
                  <a:schemeClr val="tx1">
                    <a:lumMod val="50000"/>
                  </a:schemeClr>
                </a:solidFill>
              </a:rPr>
              <a:t>Multicurrency </a:t>
            </a:r>
            <a:r>
              <a:rPr lang="en-US" sz="2200" dirty="0">
                <a:solidFill>
                  <a:schemeClr val="tx1">
                    <a:lumMod val="50000"/>
                  </a:schemeClr>
                </a:solidFill>
              </a:rPr>
              <a:t>financing in EURO, USD other major currencies and local currencies </a:t>
            </a:r>
            <a:endParaRPr lang="en-US" sz="2200" dirty="0" smtClean="0">
              <a:solidFill>
                <a:schemeClr val="tx1">
                  <a:lumMod val="50000"/>
                </a:schemeClr>
              </a:solidFill>
            </a:endParaRPr>
          </a:p>
          <a:p>
            <a:pPr marL="342900" indent="-342900" eaLnBrk="1" hangingPunct="1">
              <a:lnSpc>
                <a:spcPct val="115000"/>
              </a:lnSpc>
              <a:spcBef>
                <a:spcPts val="388"/>
              </a:spcBef>
              <a:spcAft>
                <a:spcPts val="388"/>
              </a:spcAft>
              <a:buSzPct val="150000"/>
              <a:buFontTx/>
              <a:buChar char="•"/>
              <a:defRPr/>
            </a:pPr>
            <a:r>
              <a:rPr lang="en-US" sz="2200" dirty="0" smtClean="0">
                <a:solidFill>
                  <a:schemeClr val="tx1">
                    <a:lumMod val="50000"/>
                  </a:schemeClr>
                </a:solidFill>
              </a:rPr>
              <a:t>Loans and Equity participations (minority stakes only) </a:t>
            </a:r>
            <a:endParaRPr lang="en-US" sz="2200" dirty="0">
              <a:solidFill>
                <a:schemeClr val="tx1">
                  <a:lumMod val="50000"/>
                </a:schemeClr>
              </a:solidFill>
            </a:endParaRPr>
          </a:p>
          <a:p>
            <a:pPr>
              <a:spcAft>
                <a:spcPts val="600"/>
              </a:spcAft>
            </a:pPr>
            <a:endParaRPr lang="en-US" sz="2200" dirty="0"/>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spTree>
    <p:extLst>
      <p:ext uri="{BB962C8B-B14F-4D97-AF65-F5344CB8AC3E}">
        <p14:creationId xmlns:p14="http://schemas.microsoft.com/office/powerpoint/2010/main" val="36836883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444501" y="106680"/>
            <a:ext cx="8278988" cy="1079499"/>
          </a:xfrm>
        </p:spPr>
        <p:txBody>
          <a:bodyPr vert="horz" lIns="0" tIns="0" rIns="0" bIns="0" rtlCol="0" anchor="ctr">
            <a:normAutofit/>
          </a:bodyPr>
          <a:lstStyle/>
          <a:p>
            <a:r>
              <a:rPr lang="en-GB" altLang="en-US" sz="2800" dirty="0"/>
              <a:t>Manufacturing and Services: Industry Sectors </a:t>
            </a:r>
            <a:endParaRPr lang="en-US" sz="2800" dirty="0"/>
          </a:p>
        </p:txBody>
      </p:sp>
      <p:sp>
        <p:nvSpPr>
          <p:cNvPr id="6" name="Slide Number Placeholder 5"/>
          <p:cNvSpPr>
            <a:spLocks noGrp="1"/>
          </p:cNvSpPr>
          <p:nvPr>
            <p:ph type="sldNum" sz="quarter" idx="4"/>
          </p:nvPr>
        </p:nvSpPr>
        <p:spPr/>
        <p:txBody>
          <a:bodyPr/>
          <a:lstStyle/>
          <a:p>
            <a:fld id="{71F9F866-B438-9445-8D9F-1F8FF6608833}" type="slidenum">
              <a:rPr lang="en-GB" smtClean="0">
                <a:solidFill>
                  <a:srgbClr val="00539B"/>
                </a:solidFill>
              </a:rPr>
              <a:pPr/>
              <a:t>6</a:t>
            </a:fld>
            <a:endParaRPr lang="en-GB" dirty="0">
              <a:solidFill>
                <a:srgbClr val="00539B"/>
              </a:solidFill>
            </a:endParaRPr>
          </a:p>
        </p:txBody>
      </p:sp>
      <p:sp>
        <p:nvSpPr>
          <p:cNvPr id="9" name="Text Placeholder 13"/>
          <p:cNvSpPr>
            <a:spLocks noGrp="1"/>
          </p:cNvSpPr>
          <p:nvPr>
            <p:ph type="body" sz="quarter" idx="4294967295"/>
          </p:nvPr>
        </p:nvSpPr>
        <p:spPr>
          <a:xfrm>
            <a:off x="290999" y="1547090"/>
            <a:ext cx="3722861" cy="4318000"/>
          </a:xfrm>
          <a:prstGeom prst="rect">
            <a:avLst/>
          </a:prstGeom>
        </p:spPr>
        <p:txBody>
          <a:bodyPr>
            <a:noAutofit/>
          </a:bodyPr>
          <a:lstStyle/>
          <a:p>
            <a:pPr eaLnBrk="1" hangingPunct="1">
              <a:lnSpc>
                <a:spcPct val="95000"/>
              </a:lnSpc>
              <a:spcBef>
                <a:spcPct val="30000"/>
              </a:spcBef>
              <a:spcAft>
                <a:spcPct val="30000"/>
              </a:spcAft>
              <a:buSzPct val="150000"/>
            </a:pPr>
            <a:r>
              <a:rPr lang="en-US" altLang="en-US" dirty="0">
                <a:solidFill>
                  <a:schemeClr val="tx1"/>
                </a:solidFill>
              </a:rPr>
              <a:t>A broad range of industries:</a:t>
            </a:r>
          </a:p>
          <a:p>
            <a:pPr lvl="3" eaLnBrk="1" hangingPunct="1">
              <a:lnSpc>
                <a:spcPct val="150000"/>
              </a:lnSpc>
              <a:spcBef>
                <a:spcPct val="30000"/>
              </a:spcBef>
              <a:spcAft>
                <a:spcPct val="30000"/>
              </a:spcAft>
              <a:buFont typeface="Arial" panose="020B0604020202020204" pitchFamily="34" charset="0"/>
              <a:buChar char="•"/>
            </a:pPr>
            <a:r>
              <a:rPr lang="en-GB" altLang="en-US" dirty="0" smtClean="0">
                <a:solidFill>
                  <a:schemeClr val="tx1"/>
                </a:solidFill>
              </a:rPr>
              <a:t>Chemicals </a:t>
            </a:r>
            <a:endParaRPr lang="en-GB" altLang="en-US" dirty="0">
              <a:solidFill>
                <a:schemeClr val="tx1"/>
              </a:solidFill>
            </a:endParaRPr>
          </a:p>
          <a:p>
            <a:pPr lvl="3" eaLnBrk="1" hangingPunct="1">
              <a:lnSpc>
                <a:spcPct val="150000"/>
              </a:lnSpc>
              <a:spcBef>
                <a:spcPct val="30000"/>
              </a:spcBef>
              <a:spcAft>
                <a:spcPct val="30000"/>
              </a:spcAft>
              <a:buFont typeface="Arial" panose="020B0604020202020204" pitchFamily="34" charset="0"/>
              <a:buChar char="•"/>
            </a:pPr>
            <a:r>
              <a:rPr lang="en-GB" altLang="en-US" dirty="0">
                <a:solidFill>
                  <a:schemeClr val="tx1"/>
                </a:solidFill>
              </a:rPr>
              <a:t>Building Materials </a:t>
            </a:r>
            <a:endParaRPr lang="en-GB" altLang="en-US" dirty="0" smtClean="0">
              <a:solidFill>
                <a:schemeClr val="tx1"/>
              </a:solidFill>
            </a:endParaRPr>
          </a:p>
          <a:p>
            <a:pPr lvl="3" eaLnBrk="1" hangingPunct="1">
              <a:lnSpc>
                <a:spcPct val="150000"/>
              </a:lnSpc>
              <a:spcBef>
                <a:spcPct val="30000"/>
              </a:spcBef>
              <a:spcAft>
                <a:spcPct val="30000"/>
              </a:spcAft>
              <a:buFont typeface="Arial" panose="020B0604020202020204" pitchFamily="34" charset="0"/>
              <a:buChar char="•"/>
            </a:pPr>
            <a:r>
              <a:rPr lang="en-GB" altLang="en-US" dirty="0">
                <a:solidFill>
                  <a:schemeClr val="tx1"/>
                </a:solidFill>
              </a:rPr>
              <a:t>Automotive </a:t>
            </a:r>
          </a:p>
          <a:p>
            <a:pPr lvl="3" eaLnBrk="1" hangingPunct="1">
              <a:lnSpc>
                <a:spcPct val="150000"/>
              </a:lnSpc>
              <a:spcBef>
                <a:spcPct val="30000"/>
              </a:spcBef>
              <a:spcAft>
                <a:spcPct val="30000"/>
              </a:spcAft>
              <a:buFont typeface="Arial" panose="020B0604020202020204" pitchFamily="34" charset="0"/>
              <a:buChar char="•"/>
            </a:pPr>
            <a:r>
              <a:rPr lang="en-GB" altLang="en-US" dirty="0">
                <a:solidFill>
                  <a:schemeClr val="tx1"/>
                </a:solidFill>
              </a:rPr>
              <a:t>Forestry and Paper</a:t>
            </a:r>
          </a:p>
          <a:p>
            <a:pPr lvl="3" eaLnBrk="1" hangingPunct="1">
              <a:lnSpc>
                <a:spcPct val="150000"/>
              </a:lnSpc>
              <a:spcBef>
                <a:spcPct val="30000"/>
              </a:spcBef>
              <a:spcAft>
                <a:spcPct val="30000"/>
              </a:spcAft>
              <a:buFont typeface="Arial" panose="020B0604020202020204" pitchFamily="34" charset="0"/>
              <a:buChar char="•"/>
            </a:pPr>
            <a:r>
              <a:rPr lang="en-GB" altLang="en-US" dirty="0">
                <a:solidFill>
                  <a:schemeClr val="tx1"/>
                </a:solidFill>
              </a:rPr>
              <a:t>Steel and non-ferrous </a:t>
            </a:r>
            <a:r>
              <a:rPr lang="en-GB" altLang="en-US" dirty="0" smtClean="0">
                <a:solidFill>
                  <a:schemeClr val="tx1"/>
                </a:solidFill>
              </a:rPr>
              <a:t>metals </a:t>
            </a:r>
            <a:endParaRPr lang="en-GB" altLang="en-US" dirty="0">
              <a:solidFill>
                <a:schemeClr val="tx1"/>
              </a:solidFill>
            </a:endParaRPr>
          </a:p>
          <a:p>
            <a:pPr lvl="3" eaLnBrk="1" hangingPunct="1">
              <a:lnSpc>
                <a:spcPct val="150000"/>
              </a:lnSpc>
              <a:spcBef>
                <a:spcPct val="30000"/>
              </a:spcBef>
              <a:spcAft>
                <a:spcPct val="30000"/>
              </a:spcAft>
              <a:buFont typeface="Arial" panose="020B0604020202020204" pitchFamily="34" charset="0"/>
              <a:buChar char="•"/>
            </a:pPr>
            <a:r>
              <a:rPr lang="en-GB" altLang="en-US" dirty="0">
                <a:solidFill>
                  <a:schemeClr val="tx1"/>
                </a:solidFill>
              </a:rPr>
              <a:t>Healthcare and </a:t>
            </a:r>
            <a:r>
              <a:rPr lang="en-GB" altLang="en-US" dirty="0" smtClean="0">
                <a:solidFill>
                  <a:schemeClr val="tx1"/>
                </a:solidFill>
              </a:rPr>
              <a:t>Pharma</a:t>
            </a:r>
            <a:endParaRPr lang="en-GB" altLang="en-US" dirty="0">
              <a:solidFill>
                <a:schemeClr val="tx1"/>
              </a:solidFill>
            </a:endParaRPr>
          </a:p>
          <a:p>
            <a:pPr lvl="3" eaLnBrk="1" hangingPunct="1">
              <a:lnSpc>
                <a:spcPct val="150000"/>
              </a:lnSpc>
              <a:spcBef>
                <a:spcPct val="30000"/>
              </a:spcBef>
              <a:spcAft>
                <a:spcPct val="30000"/>
              </a:spcAft>
              <a:buFont typeface="Arial" panose="020B0604020202020204" pitchFamily="34" charset="0"/>
              <a:buChar char="•"/>
            </a:pPr>
            <a:r>
              <a:rPr lang="en-GB" altLang="en-US" dirty="0" smtClean="0">
                <a:solidFill>
                  <a:schemeClr val="tx1"/>
                </a:solidFill>
              </a:rPr>
              <a:t>FMCG </a:t>
            </a:r>
            <a:r>
              <a:rPr lang="en-GB" altLang="en-US" dirty="0">
                <a:solidFill>
                  <a:schemeClr val="tx1"/>
                </a:solidFill>
              </a:rPr>
              <a:t>&amp; Retail</a:t>
            </a:r>
          </a:p>
          <a:p>
            <a:pPr marL="285750" indent="-285750">
              <a:buFont typeface="Arial" panose="020B0604020202020204" pitchFamily="34" charset="0"/>
              <a:buChar char="•"/>
            </a:pPr>
            <a:endParaRPr lang="en-GB" dirty="0">
              <a:solidFill>
                <a:schemeClr val="tx1"/>
              </a:solidFill>
            </a:endParaRPr>
          </a:p>
        </p:txBody>
      </p:sp>
      <p:sp>
        <p:nvSpPr>
          <p:cNvPr id="12" name="Rectangle 11"/>
          <p:cNvSpPr/>
          <p:nvPr/>
        </p:nvSpPr>
        <p:spPr>
          <a:xfrm>
            <a:off x="4227688" y="1473714"/>
            <a:ext cx="4733431" cy="830997"/>
          </a:xfrm>
          <a:prstGeom prst="rect">
            <a:avLst/>
          </a:prstGeom>
        </p:spPr>
        <p:txBody>
          <a:bodyPr wrap="square">
            <a:spAutoFit/>
          </a:bodyPr>
          <a:lstStyle/>
          <a:p>
            <a:pPr marL="342900" indent="-342900" algn="ctr">
              <a:spcBef>
                <a:spcPct val="50000"/>
              </a:spcBef>
              <a:defRPr/>
            </a:pPr>
            <a:r>
              <a:rPr lang="en-US" sz="2400" dirty="0" smtClean="0">
                <a:solidFill>
                  <a:srgbClr val="0079C1"/>
                </a:solidFill>
                <a:latin typeface="Franklin Gothic Book" panose="020B0503020102020204" pitchFamily="34" charset="0"/>
              </a:rPr>
              <a:t>2019: </a:t>
            </a:r>
            <a:r>
              <a:rPr lang="en-US" sz="2400" dirty="0">
                <a:solidFill>
                  <a:srgbClr val="0079C1"/>
                </a:solidFill>
                <a:latin typeface="Franklin Gothic Book" panose="020B0503020102020204" pitchFamily="34" charset="0"/>
              </a:rPr>
              <a:t>New investments of </a:t>
            </a:r>
            <a:r>
              <a:rPr lang="en-US" sz="2400" dirty="0" smtClean="0">
                <a:solidFill>
                  <a:srgbClr val="0079C1"/>
                </a:solidFill>
                <a:latin typeface="Franklin Gothic Book" panose="020B0503020102020204" pitchFamily="34" charset="0"/>
              </a:rPr>
              <a:t>EUR </a:t>
            </a:r>
            <a:r>
              <a:rPr lang="en-US" sz="2400" dirty="0" smtClean="0">
                <a:solidFill>
                  <a:srgbClr val="0079C1"/>
                </a:solidFill>
                <a:latin typeface="Franklin Gothic Book" panose="020B0503020102020204" pitchFamily="34" charset="0"/>
              </a:rPr>
              <a:t>900m </a:t>
            </a:r>
            <a:r>
              <a:rPr lang="en-US" sz="2400" dirty="0" smtClean="0">
                <a:solidFill>
                  <a:srgbClr val="0079C1"/>
                </a:solidFill>
                <a:latin typeface="Franklin Gothic Book" panose="020B0503020102020204" pitchFamily="34" charset="0"/>
              </a:rPr>
              <a:t>in 62 </a:t>
            </a:r>
            <a:r>
              <a:rPr lang="en-US" sz="2400" dirty="0">
                <a:solidFill>
                  <a:srgbClr val="0079C1"/>
                </a:solidFill>
                <a:latin typeface="Franklin Gothic Book" panose="020B0503020102020204" pitchFamily="34" charset="0"/>
              </a:rPr>
              <a:t>projects</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graphicFrame>
        <p:nvGraphicFramePr>
          <p:cNvPr id="3" name="Chart 2"/>
          <p:cNvGraphicFramePr/>
          <p:nvPr>
            <p:extLst>
              <p:ext uri="{D42A27DB-BD31-4B8C-83A1-F6EECF244321}">
                <p14:modId xmlns:p14="http://schemas.microsoft.com/office/powerpoint/2010/main" val="3462313657"/>
              </p:ext>
            </p:extLst>
          </p:nvPr>
        </p:nvGraphicFramePr>
        <p:xfrm>
          <a:off x="4013860" y="2376055"/>
          <a:ext cx="5019304" cy="40640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2139142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GB" altLang="en-US" dirty="0"/>
              <a:t>Manufacturing </a:t>
            </a:r>
            <a:r>
              <a:rPr lang="en-GB" altLang="en-US" dirty="0" smtClean="0"/>
              <a:t>and </a:t>
            </a:r>
            <a:r>
              <a:rPr lang="en-GB" altLang="en-US" dirty="0"/>
              <a:t>Services: </a:t>
            </a:r>
            <a:r>
              <a:rPr lang="en-GB" altLang="en-US" dirty="0" smtClean="0"/>
              <a:t>Contacts</a:t>
            </a:r>
            <a:endParaRPr lang="en-US" dirty="0">
              <a:latin typeface="Bodoni MT" pitchFamily="18" charset="0"/>
            </a:endParaRPr>
          </a:p>
        </p:txBody>
      </p:sp>
      <p:sp>
        <p:nvSpPr>
          <p:cNvPr id="6" name="Slide Number Placeholder 5"/>
          <p:cNvSpPr>
            <a:spLocks noGrp="1"/>
          </p:cNvSpPr>
          <p:nvPr>
            <p:ph type="sldNum" sz="quarter" idx="4"/>
          </p:nvPr>
        </p:nvSpPr>
        <p:spPr/>
        <p:txBody>
          <a:bodyPr/>
          <a:lstStyle/>
          <a:p>
            <a:fld id="{71F9F866-B438-9445-8D9F-1F8FF6608833}" type="slidenum">
              <a:rPr lang="en-GB" smtClean="0">
                <a:solidFill>
                  <a:srgbClr val="00539B"/>
                </a:solidFill>
              </a:rPr>
              <a:pPr/>
              <a:t>7</a:t>
            </a:fld>
            <a:endParaRPr lang="en-GB" dirty="0">
              <a:solidFill>
                <a:srgbClr val="00539B"/>
              </a:solidFill>
            </a:endParaRPr>
          </a:p>
        </p:txBody>
      </p:sp>
      <p:sp>
        <p:nvSpPr>
          <p:cNvPr id="17" name="Rectangle 5"/>
          <p:cNvSpPr>
            <a:spLocks noChangeArrowheads="1"/>
          </p:cNvSpPr>
          <p:nvPr/>
        </p:nvSpPr>
        <p:spPr bwMode="auto">
          <a:xfrm>
            <a:off x="646967" y="2015493"/>
            <a:ext cx="3511913" cy="379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marL="342900" indent="-342900">
              <a:lnSpc>
                <a:spcPct val="90000"/>
              </a:lnSpc>
              <a:spcBef>
                <a:spcPct val="20000"/>
              </a:spcBef>
              <a:defRPr sz="2000" b="1">
                <a:solidFill>
                  <a:schemeClr val="tx2"/>
                </a:solidFill>
                <a:latin typeface="Arial" charset="0"/>
                <a:cs typeface="Arial" charset="0"/>
              </a:defRPr>
            </a:lvl1pPr>
            <a:lvl2pPr marL="742950" indent="-285750">
              <a:lnSpc>
                <a:spcPct val="90000"/>
              </a:lnSpc>
              <a:spcBef>
                <a:spcPct val="10000"/>
              </a:spcBef>
              <a:spcAft>
                <a:spcPct val="20000"/>
              </a:spcAft>
              <a:defRPr sz="1600">
                <a:solidFill>
                  <a:schemeClr val="tx1"/>
                </a:solidFill>
                <a:latin typeface="Arial" charset="0"/>
                <a:cs typeface="Arial" charset="0"/>
              </a:defRPr>
            </a:lvl2pPr>
            <a:lvl3pPr marL="219075" indent="-215900">
              <a:lnSpc>
                <a:spcPct val="95000"/>
              </a:lnSpc>
              <a:spcBef>
                <a:spcPct val="50000"/>
              </a:spcBef>
              <a:spcAft>
                <a:spcPct val="50000"/>
              </a:spcAft>
              <a:buClr>
                <a:schemeClr val="tx2"/>
              </a:buClr>
              <a:buFont typeface="Wingdings 2" pitchFamily="18" charset="2"/>
              <a:buChar char=""/>
              <a:defRPr>
                <a:solidFill>
                  <a:schemeClr val="tx1"/>
                </a:solidFill>
                <a:latin typeface="Arial" charset="0"/>
                <a:cs typeface="Arial" charset="0"/>
              </a:defRPr>
            </a:lvl3pPr>
            <a:lvl4pPr marL="1600200" indent="-228600">
              <a:lnSpc>
                <a:spcPct val="95000"/>
              </a:lnSpc>
              <a:spcAft>
                <a:spcPct val="50000"/>
              </a:spcAft>
              <a:buClr>
                <a:schemeClr val="tx2"/>
              </a:buClr>
              <a:buFont typeface="Arial" charset="0"/>
              <a:buChar char="–"/>
              <a:defRPr sz="1600">
                <a:solidFill>
                  <a:schemeClr val="tx1"/>
                </a:solidFill>
                <a:latin typeface="Arial" charset="0"/>
                <a:cs typeface="Arial" charset="0"/>
              </a:defRPr>
            </a:lvl4pPr>
            <a:lvl5pPr marL="2057400" indent="-228600">
              <a:lnSpc>
                <a:spcPct val="95000"/>
              </a:lnSpc>
              <a:spcAft>
                <a:spcPct val="50000"/>
              </a:spcAft>
              <a:buClr>
                <a:schemeClr val="tx2"/>
              </a:buClr>
              <a:buFont typeface="Arial" charset="0"/>
              <a:buChar char="•"/>
              <a:defRPr sz="1600">
                <a:solidFill>
                  <a:schemeClr val="tx1"/>
                </a:solidFill>
                <a:latin typeface="Arial" charset="0"/>
                <a:cs typeface="Arial" charset="0"/>
              </a:defRPr>
            </a:lvl5pPr>
            <a:lvl6pPr marL="25146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6pPr>
            <a:lvl7pPr marL="29718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7pPr>
            <a:lvl8pPr marL="34290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8pPr>
            <a:lvl9pPr marL="38862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9pPr>
          </a:lstStyle>
          <a:p>
            <a:pPr lvl="2">
              <a:spcBef>
                <a:spcPct val="20000"/>
              </a:spcBef>
              <a:spcAft>
                <a:spcPct val="20000"/>
              </a:spcAft>
              <a:buNone/>
            </a:pPr>
            <a:r>
              <a:rPr lang="en-GB" altLang="en-US" sz="1800" dirty="0" err="1">
                <a:solidFill>
                  <a:srgbClr val="003399"/>
                </a:solidFill>
                <a:latin typeface="Franklin Gothic Book" panose="020B0503020102020204" pitchFamily="34" charset="0"/>
              </a:rPr>
              <a:t>Frédéric</a:t>
            </a:r>
            <a:r>
              <a:rPr lang="en-GB" altLang="en-US" sz="1800" dirty="0">
                <a:solidFill>
                  <a:srgbClr val="003399"/>
                </a:solidFill>
                <a:latin typeface="Franklin Gothic Book" panose="020B0503020102020204" pitchFamily="34" charset="0"/>
              </a:rPr>
              <a:t> Lucenet </a:t>
            </a:r>
          </a:p>
          <a:p>
            <a:pPr lvl="2">
              <a:spcBef>
                <a:spcPct val="20000"/>
              </a:spcBef>
              <a:spcAft>
                <a:spcPct val="20000"/>
              </a:spcAft>
              <a:buNone/>
            </a:pPr>
            <a:r>
              <a:rPr lang="en-GB" altLang="en-US" sz="1800" dirty="0">
                <a:solidFill>
                  <a:srgbClr val="003399"/>
                </a:solidFill>
                <a:latin typeface="Franklin Gothic Book" panose="020B0503020102020204" pitchFamily="34" charset="0"/>
              </a:rPr>
              <a:t>Director</a:t>
            </a:r>
          </a:p>
          <a:p>
            <a:pPr lvl="2">
              <a:spcBef>
                <a:spcPct val="20000"/>
              </a:spcBef>
              <a:spcAft>
                <a:spcPct val="20000"/>
              </a:spcAft>
              <a:buNone/>
            </a:pPr>
            <a:r>
              <a:rPr lang="en-GB" altLang="en-US" sz="1800" dirty="0">
                <a:solidFill>
                  <a:srgbClr val="003399"/>
                </a:solidFill>
                <a:latin typeface="Franklin Gothic Book" panose="020B0503020102020204" pitchFamily="34" charset="0"/>
              </a:rPr>
              <a:t>Manufacturing &amp; Services</a:t>
            </a:r>
          </a:p>
          <a:p>
            <a:pPr lvl="2">
              <a:spcBef>
                <a:spcPct val="20000"/>
              </a:spcBef>
              <a:spcAft>
                <a:spcPct val="20000"/>
              </a:spcAft>
              <a:buNone/>
            </a:pPr>
            <a:r>
              <a:rPr lang="en-GB" altLang="en-US" sz="1800" dirty="0">
                <a:solidFill>
                  <a:srgbClr val="003399"/>
                </a:solidFill>
                <a:latin typeface="Franklin Gothic Book" panose="020B0503020102020204" pitchFamily="34" charset="0"/>
              </a:rPr>
              <a:t>EBRD</a:t>
            </a:r>
          </a:p>
          <a:p>
            <a:pPr lvl="2">
              <a:spcBef>
                <a:spcPct val="20000"/>
              </a:spcBef>
              <a:spcAft>
                <a:spcPct val="20000"/>
              </a:spcAft>
              <a:buNone/>
            </a:pPr>
            <a:r>
              <a:rPr lang="en-GB" altLang="en-US" sz="1800" dirty="0">
                <a:solidFill>
                  <a:srgbClr val="003399"/>
                </a:solidFill>
                <a:latin typeface="Franklin Gothic Book" panose="020B0503020102020204" pitchFamily="34" charset="0"/>
              </a:rPr>
              <a:t>1 Exchange Square</a:t>
            </a:r>
          </a:p>
          <a:p>
            <a:pPr lvl="2">
              <a:spcBef>
                <a:spcPct val="20000"/>
              </a:spcBef>
              <a:spcAft>
                <a:spcPct val="20000"/>
              </a:spcAft>
              <a:buNone/>
            </a:pPr>
            <a:r>
              <a:rPr lang="en-GB" altLang="en-US" sz="1800" dirty="0">
                <a:solidFill>
                  <a:srgbClr val="003399"/>
                </a:solidFill>
                <a:latin typeface="Franklin Gothic Book" panose="020B0503020102020204" pitchFamily="34" charset="0"/>
              </a:rPr>
              <a:t>London EC2A 2JN</a:t>
            </a:r>
          </a:p>
          <a:p>
            <a:pPr lvl="2">
              <a:spcBef>
                <a:spcPct val="20000"/>
              </a:spcBef>
              <a:spcAft>
                <a:spcPct val="20000"/>
              </a:spcAft>
              <a:buNone/>
            </a:pPr>
            <a:r>
              <a:rPr lang="en-GB" altLang="en-US" sz="1800" dirty="0">
                <a:solidFill>
                  <a:srgbClr val="003399"/>
                </a:solidFill>
                <a:latin typeface="Franklin Gothic Book" panose="020B0503020102020204" pitchFamily="34" charset="0"/>
              </a:rPr>
              <a:t>United Kingdom </a:t>
            </a:r>
          </a:p>
          <a:p>
            <a:pPr lvl="2">
              <a:spcBef>
                <a:spcPct val="20000"/>
              </a:spcBef>
              <a:spcAft>
                <a:spcPct val="20000"/>
              </a:spcAft>
              <a:buNone/>
            </a:pPr>
            <a:r>
              <a:rPr lang="en-GB" altLang="en-US" sz="1800" dirty="0">
                <a:solidFill>
                  <a:srgbClr val="003399"/>
                </a:solidFill>
                <a:latin typeface="Franklin Gothic Book" panose="020B0503020102020204" pitchFamily="34" charset="0"/>
              </a:rPr>
              <a:t>Tel: +44 207 338 6291</a:t>
            </a:r>
          </a:p>
          <a:p>
            <a:pPr lvl="2">
              <a:spcBef>
                <a:spcPct val="20000"/>
              </a:spcBef>
              <a:spcAft>
                <a:spcPct val="20000"/>
              </a:spcAft>
              <a:buNone/>
            </a:pPr>
            <a:r>
              <a:rPr lang="en-GB" altLang="en-US" sz="1800" dirty="0" smtClean="0">
                <a:solidFill>
                  <a:srgbClr val="003399"/>
                </a:solidFill>
                <a:latin typeface="Franklin Gothic Book" panose="020B0503020102020204" pitchFamily="34" charset="0"/>
              </a:rPr>
              <a:t>E-mail: lucenetf@ebrd.com</a:t>
            </a:r>
            <a:endParaRPr lang="en-GB" altLang="en-US" sz="1800" dirty="0">
              <a:solidFill>
                <a:srgbClr val="003399"/>
              </a:solidFill>
              <a:latin typeface="Franklin Gothic Book" panose="020B0503020102020204" pitchFamily="34" charset="0"/>
            </a:endParaRPr>
          </a:p>
          <a:p>
            <a:pPr lvl="2" eaLnBrk="1" hangingPunct="1">
              <a:spcBef>
                <a:spcPct val="20000"/>
              </a:spcBef>
              <a:spcAft>
                <a:spcPct val="20000"/>
              </a:spcAft>
              <a:buFont typeface="Wingdings 2" pitchFamily="18" charset="2"/>
              <a:buNone/>
            </a:pPr>
            <a:endParaRPr lang="en-GB" altLang="en-US" sz="1800" b="0" dirty="0">
              <a:solidFill>
                <a:srgbClr val="003399"/>
              </a:solidFill>
              <a:latin typeface="Franklin Gothic Book" panose="020B0503020102020204" pitchFamily="34" charset="0"/>
            </a:endParaRPr>
          </a:p>
        </p:txBody>
      </p:sp>
      <p:sp>
        <p:nvSpPr>
          <p:cNvPr id="18" name="Rectangle 7"/>
          <p:cNvSpPr>
            <a:spLocks noChangeArrowheads="1"/>
          </p:cNvSpPr>
          <p:nvPr/>
        </p:nvSpPr>
        <p:spPr bwMode="auto">
          <a:xfrm>
            <a:off x="5098113" y="1879649"/>
            <a:ext cx="3361455" cy="38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marL="342900" indent="-342900">
              <a:lnSpc>
                <a:spcPct val="90000"/>
              </a:lnSpc>
              <a:spcBef>
                <a:spcPct val="20000"/>
              </a:spcBef>
              <a:defRPr sz="2000" b="1">
                <a:solidFill>
                  <a:schemeClr val="tx2"/>
                </a:solidFill>
                <a:latin typeface="Arial" charset="0"/>
                <a:cs typeface="Arial" charset="0"/>
              </a:defRPr>
            </a:lvl1pPr>
            <a:lvl2pPr marL="742950" indent="-285750">
              <a:lnSpc>
                <a:spcPct val="90000"/>
              </a:lnSpc>
              <a:spcBef>
                <a:spcPct val="10000"/>
              </a:spcBef>
              <a:spcAft>
                <a:spcPct val="20000"/>
              </a:spcAft>
              <a:defRPr sz="1600">
                <a:solidFill>
                  <a:schemeClr val="tx1"/>
                </a:solidFill>
                <a:latin typeface="Arial" charset="0"/>
                <a:cs typeface="Arial" charset="0"/>
              </a:defRPr>
            </a:lvl2pPr>
            <a:lvl3pPr marL="219075" indent="-215900">
              <a:lnSpc>
                <a:spcPct val="95000"/>
              </a:lnSpc>
              <a:spcBef>
                <a:spcPct val="50000"/>
              </a:spcBef>
              <a:spcAft>
                <a:spcPct val="50000"/>
              </a:spcAft>
              <a:buClr>
                <a:schemeClr val="tx2"/>
              </a:buClr>
              <a:buFont typeface="Wingdings 2" pitchFamily="18" charset="2"/>
              <a:buChar char=""/>
              <a:defRPr>
                <a:solidFill>
                  <a:schemeClr val="tx1"/>
                </a:solidFill>
                <a:latin typeface="Arial" charset="0"/>
                <a:cs typeface="Arial" charset="0"/>
              </a:defRPr>
            </a:lvl3pPr>
            <a:lvl4pPr marL="1600200" indent="-228600">
              <a:lnSpc>
                <a:spcPct val="95000"/>
              </a:lnSpc>
              <a:spcAft>
                <a:spcPct val="50000"/>
              </a:spcAft>
              <a:buClr>
                <a:schemeClr val="tx2"/>
              </a:buClr>
              <a:buFont typeface="Arial" charset="0"/>
              <a:buChar char="–"/>
              <a:defRPr sz="1600">
                <a:solidFill>
                  <a:schemeClr val="tx1"/>
                </a:solidFill>
                <a:latin typeface="Arial" charset="0"/>
                <a:cs typeface="Arial" charset="0"/>
              </a:defRPr>
            </a:lvl4pPr>
            <a:lvl5pPr marL="2057400" indent="-228600">
              <a:lnSpc>
                <a:spcPct val="95000"/>
              </a:lnSpc>
              <a:spcAft>
                <a:spcPct val="50000"/>
              </a:spcAft>
              <a:buClr>
                <a:schemeClr val="tx2"/>
              </a:buClr>
              <a:buFont typeface="Arial" charset="0"/>
              <a:buChar char="•"/>
              <a:defRPr sz="1600">
                <a:solidFill>
                  <a:schemeClr val="tx1"/>
                </a:solidFill>
                <a:latin typeface="Arial" charset="0"/>
                <a:cs typeface="Arial" charset="0"/>
              </a:defRPr>
            </a:lvl5pPr>
            <a:lvl6pPr marL="25146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6pPr>
            <a:lvl7pPr marL="29718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7pPr>
            <a:lvl8pPr marL="34290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8pPr>
            <a:lvl9pPr marL="3886200" indent="-228600" eaLnBrk="0" fontAlgn="base" hangingPunct="0">
              <a:lnSpc>
                <a:spcPct val="95000"/>
              </a:lnSpc>
              <a:spcBef>
                <a:spcPct val="0"/>
              </a:spcBef>
              <a:spcAft>
                <a:spcPct val="50000"/>
              </a:spcAft>
              <a:buClr>
                <a:schemeClr val="tx2"/>
              </a:buClr>
              <a:buFont typeface="Arial" charset="0"/>
              <a:buChar char="•"/>
              <a:defRPr sz="1600">
                <a:solidFill>
                  <a:schemeClr val="tx1"/>
                </a:solidFill>
                <a:latin typeface="Arial" charset="0"/>
                <a:cs typeface="Arial" charset="0"/>
              </a:defRPr>
            </a:lvl9pPr>
          </a:lstStyle>
          <a:p>
            <a:pPr lvl="2">
              <a:spcBef>
                <a:spcPct val="20000"/>
              </a:spcBef>
              <a:spcAft>
                <a:spcPct val="20000"/>
              </a:spcAft>
              <a:buNone/>
            </a:pPr>
            <a:r>
              <a:rPr lang="en-GB" altLang="en-US" sz="1800" dirty="0">
                <a:solidFill>
                  <a:srgbClr val="003399"/>
                </a:solidFill>
                <a:latin typeface="Franklin Gothic Book" panose="020B0503020102020204" pitchFamily="34" charset="0"/>
              </a:rPr>
              <a:t>Milton Stefani </a:t>
            </a:r>
          </a:p>
          <a:p>
            <a:pPr lvl="2">
              <a:spcBef>
                <a:spcPct val="20000"/>
              </a:spcBef>
              <a:spcAft>
                <a:spcPct val="20000"/>
              </a:spcAft>
              <a:buNone/>
            </a:pPr>
            <a:r>
              <a:rPr lang="en-GB" altLang="en-US" sz="1800" dirty="0" smtClean="0">
                <a:solidFill>
                  <a:srgbClr val="003399"/>
                </a:solidFill>
                <a:latin typeface="Franklin Gothic Book" panose="020B0503020102020204" pitchFamily="34" charset="0"/>
              </a:rPr>
              <a:t>Regional Head </a:t>
            </a:r>
            <a:endParaRPr lang="en-GB" altLang="en-US" sz="1800" dirty="0">
              <a:solidFill>
                <a:srgbClr val="003399"/>
              </a:solidFill>
              <a:latin typeface="Franklin Gothic Book" panose="020B0503020102020204" pitchFamily="34" charset="0"/>
            </a:endParaRPr>
          </a:p>
          <a:p>
            <a:pPr lvl="2">
              <a:spcBef>
                <a:spcPct val="20000"/>
              </a:spcBef>
              <a:spcAft>
                <a:spcPct val="20000"/>
              </a:spcAft>
              <a:buNone/>
            </a:pPr>
            <a:r>
              <a:rPr lang="en-GB" altLang="en-US" sz="1800" dirty="0">
                <a:solidFill>
                  <a:srgbClr val="003399"/>
                </a:solidFill>
                <a:latin typeface="Franklin Gothic Book" panose="020B0503020102020204" pitchFamily="34" charset="0"/>
              </a:rPr>
              <a:t>Manufacturing &amp; Services </a:t>
            </a:r>
          </a:p>
          <a:p>
            <a:pPr lvl="2">
              <a:spcBef>
                <a:spcPct val="20000"/>
              </a:spcBef>
              <a:spcAft>
                <a:spcPct val="20000"/>
              </a:spcAft>
              <a:buNone/>
            </a:pPr>
            <a:r>
              <a:rPr lang="en-GB" altLang="en-US" sz="1800" dirty="0">
                <a:solidFill>
                  <a:srgbClr val="003399"/>
                </a:solidFill>
                <a:latin typeface="Franklin Gothic Book" panose="020B0503020102020204" pitchFamily="34" charset="0"/>
              </a:rPr>
              <a:t>EBRD</a:t>
            </a:r>
          </a:p>
          <a:p>
            <a:pPr lvl="2">
              <a:spcBef>
                <a:spcPct val="20000"/>
              </a:spcBef>
              <a:spcAft>
                <a:spcPct val="20000"/>
              </a:spcAft>
              <a:buNone/>
            </a:pPr>
            <a:r>
              <a:rPr lang="en-GB" altLang="en-US" sz="1800" dirty="0">
                <a:solidFill>
                  <a:srgbClr val="003399"/>
                </a:solidFill>
                <a:latin typeface="Franklin Gothic Book" panose="020B0503020102020204" pitchFamily="34" charset="0"/>
              </a:rPr>
              <a:t>1 Exchange Square</a:t>
            </a:r>
          </a:p>
          <a:p>
            <a:pPr lvl="2">
              <a:spcBef>
                <a:spcPct val="20000"/>
              </a:spcBef>
              <a:spcAft>
                <a:spcPct val="20000"/>
              </a:spcAft>
              <a:buNone/>
            </a:pPr>
            <a:r>
              <a:rPr lang="en-GB" altLang="en-US" sz="1800" dirty="0">
                <a:solidFill>
                  <a:srgbClr val="003399"/>
                </a:solidFill>
                <a:latin typeface="Franklin Gothic Book" panose="020B0503020102020204" pitchFamily="34" charset="0"/>
              </a:rPr>
              <a:t>London EC2A 2JN</a:t>
            </a:r>
          </a:p>
          <a:p>
            <a:pPr lvl="2">
              <a:spcBef>
                <a:spcPct val="20000"/>
              </a:spcBef>
              <a:spcAft>
                <a:spcPct val="20000"/>
              </a:spcAft>
              <a:buNone/>
            </a:pPr>
            <a:r>
              <a:rPr lang="en-GB" altLang="en-US" sz="1800" dirty="0">
                <a:solidFill>
                  <a:srgbClr val="003399"/>
                </a:solidFill>
                <a:latin typeface="Franklin Gothic Book" panose="020B0503020102020204" pitchFamily="34" charset="0"/>
              </a:rPr>
              <a:t>United Kingdom</a:t>
            </a:r>
          </a:p>
          <a:p>
            <a:pPr lvl="2">
              <a:spcBef>
                <a:spcPct val="20000"/>
              </a:spcBef>
              <a:spcAft>
                <a:spcPct val="20000"/>
              </a:spcAft>
              <a:buNone/>
            </a:pPr>
            <a:r>
              <a:rPr lang="en-GB" altLang="en-US" sz="1800" dirty="0">
                <a:solidFill>
                  <a:srgbClr val="003399"/>
                </a:solidFill>
                <a:latin typeface="Franklin Gothic Book" panose="020B0503020102020204" pitchFamily="34" charset="0"/>
              </a:rPr>
              <a:t>Tel: +44 207 338 8349</a:t>
            </a:r>
          </a:p>
          <a:p>
            <a:pPr lvl="2">
              <a:spcBef>
                <a:spcPct val="20000"/>
              </a:spcBef>
              <a:spcAft>
                <a:spcPct val="20000"/>
              </a:spcAft>
              <a:buNone/>
            </a:pPr>
            <a:r>
              <a:rPr lang="en-GB" altLang="en-US" sz="1800" dirty="0">
                <a:solidFill>
                  <a:srgbClr val="003399"/>
                </a:solidFill>
                <a:latin typeface="Franklin Gothic Book" panose="020B0503020102020204" pitchFamily="34" charset="0"/>
              </a:rPr>
              <a:t>E-mail: </a:t>
            </a:r>
            <a:r>
              <a:rPr lang="en-GB" altLang="en-US" sz="1800" dirty="0" smtClean="0">
                <a:solidFill>
                  <a:srgbClr val="003399"/>
                </a:solidFill>
                <a:latin typeface="Franklin Gothic Book" panose="020B0503020102020204" pitchFamily="34" charset="0"/>
              </a:rPr>
              <a:t>stefanm@ebrd.com</a:t>
            </a:r>
            <a:endParaRPr lang="en-GB" altLang="en-US" sz="1800" dirty="0">
              <a:solidFill>
                <a:srgbClr val="003399"/>
              </a:solidFill>
              <a:latin typeface="Franklin Gothic Book" panose="020B0503020102020204" pitchFamily="34" charset="0"/>
            </a:endParaRPr>
          </a:p>
          <a:p>
            <a:pPr lvl="2" eaLnBrk="1" hangingPunct="1">
              <a:spcBef>
                <a:spcPct val="20000"/>
              </a:spcBef>
              <a:spcAft>
                <a:spcPct val="20000"/>
              </a:spcAft>
              <a:buFont typeface="Wingdings 2" pitchFamily="18" charset="2"/>
              <a:buNone/>
            </a:pPr>
            <a:endParaRPr lang="en-GB" altLang="en-US" sz="1800" b="0" dirty="0">
              <a:solidFill>
                <a:srgbClr val="003399"/>
              </a:solidFill>
              <a:latin typeface="Franklin Gothic Book" panose="020B0503020102020204" pitchFamily="34" charset="0"/>
            </a:endParaRP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spTree>
    <p:extLst>
      <p:ext uri="{BB962C8B-B14F-4D97-AF65-F5344CB8AC3E}">
        <p14:creationId xmlns:p14="http://schemas.microsoft.com/office/powerpoint/2010/main" val="14283790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endParaRPr lang="en-GB" dirty="0">
              <a:latin typeface="Bodoni MT" pitchFamily="18" charset="0"/>
            </a:endParaRPr>
          </a:p>
        </p:txBody>
      </p:sp>
      <p:sp>
        <p:nvSpPr>
          <p:cNvPr id="11" name="Text Placeholder 10"/>
          <p:cNvSpPr>
            <a:spLocks noGrp="1"/>
          </p:cNvSpPr>
          <p:nvPr>
            <p:ph type="body" sz="quarter" idx="4294967295"/>
          </p:nvPr>
        </p:nvSpPr>
        <p:spPr>
          <a:xfrm>
            <a:off x="1453151" y="2381039"/>
            <a:ext cx="7926388" cy="3779410"/>
          </a:xfrm>
        </p:spPr>
        <p:txBody>
          <a:bodyPr/>
          <a:lstStyle/>
          <a:p>
            <a:r>
              <a:rPr lang="en-GB" sz="4000" dirty="0" smtClean="0">
                <a:solidFill>
                  <a:schemeClr val="tx2"/>
                </a:solidFill>
              </a:rPr>
              <a:t>C.  </a:t>
            </a:r>
            <a:r>
              <a:rPr lang="en-GB" sz="4000" dirty="0" smtClean="0">
                <a:solidFill>
                  <a:schemeClr val="tx2"/>
                </a:solidFill>
              </a:rPr>
              <a:t>Selected</a:t>
            </a:r>
            <a:r>
              <a:rPr lang="en-GB" sz="4000" dirty="0" smtClean="0">
                <a:solidFill>
                  <a:schemeClr val="tx2"/>
                </a:solidFill>
              </a:rPr>
              <a:t> </a:t>
            </a:r>
            <a:r>
              <a:rPr lang="en-GB" sz="4000" dirty="0" smtClean="0">
                <a:solidFill>
                  <a:schemeClr val="tx2"/>
                </a:solidFill>
              </a:rPr>
              <a:t>Projects </a:t>
            </a:r>
            <a:endParaRPr lang="en-GB" sz="4000" dirty="0">
              <a:solidFill>
                <a:schemeClr val="tx2"/>
              </a:solidFill>
            </a:endParaRPr>
          </a:p>
          <a:p>
            <a:endParaRPr lang="en-GB" sz="4000" dirty="0">
              <a:solidFill>
                <a:schemeClr val="tx2"/>
              </a:solidFill>
            </a:endParaRPr>
          </a:p>
        </p:txBody>
      </p:sp>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8</a:t>
            </a:fld>
            <a:endParaRPr lang="en-GB" dirty="0">
              <a:solidFill>
                <a:srgbClr val="00539B"/>
              </a:solidFill>
            </a:endParaRP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spTree>
    <p:extLst>
      <p:ext uri="{BB962C8B-B14F-4D97-AF65-F5344CB8AC3E}">
        <p14:creationId xmlns:p14="http://schemas.microsoft.com/office/powerpoint/2010/main" val="16542459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9</a:t>
            </a:fld>
            <a:endParaRPr lang="en-GB" dirty="0">
              <a:solidFill>
                <a:srgbClr val="00539B"/>
              </a:solidFill>
            </a:endParaRPr>
          </a:p>
        </p:txBody>
      </p:sp>
      <p:sp>
        <p:nvSpPr>
          <p:cNvPr id="27" name="Rectangle 3"/>
          <p:cNvSpPr>
            <a:spLocks noGrp="1" noChangeArrowheads="1"/>
          </p:cNvSpPr>
          <p:nvPr>
            <p:ph type="body" sz="quarter" idx="10"/>
          </p:nvPr>
        </p:nvSpPr>
        <p:spPr>
          <a:xfrm>
            <a:off x="438451" y="3593740"/>
            <a:ext cx="8345626" cy="2683235"/>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lgn="just">
              <a:buFont typeface="Arial" panose="020B0604020202020204" pitchFamily="34" charset="0"/>
              <a:buChar char="•"/>
            </a:pPr>
            <a:r>
              <a:rPr lang="en-GB" dirty="0">
                <a:latin typeface="Franklin Gothic Book" panose="020B0503020102020204" pitchFamily="34" charset="0"/>
              </a:rPr>
              <a:t>LG Wroclaw Energy is a fully owned subsidiary of LG </a:t>
            </a:r>
            <a:r>
              <a:rPr lang="en-GB" dirty="0" err="1">
                <a:latin typeface="Franklin Gothic Book" panose="020B0503020102020204" pitchFamily="34" charset="0"/>
              </a:rPr>
              <a:t>Chem</a:t>
            </a:r>
            <a:r>
              <a:rPr lang="en-GB" dirty="0">
                <a:latin typeface="Franklin Gothic Book" panose="020B0503020102020204" pitchFamily="34" charset="0"/>
              </a:rPr>
              <a:t>, the largest Korean chemical company and one of the leading diversified chemical groups. LG </a:t>
            </a:r>
            <a:r>
              <a:rPr lang="en-GB" dirty="0" err="1">
                <a:latin typeface="Franklin Gothic Book" panose="020B0503020102020204" pitchFamily="34" charset="0"/>
              </a:rPr>
              <a:t>Chem</a:t>
            </a:r>
            <a:r>
              <a:rPr lang="en-GB" dirty="0">
                <a:latin typeface="Franklin Gothic Book" panose="020B0503020102020204" pitchFamily="34" charset="0"/>
              </a:rPr>
              <a:t> operates a global network of 60 subsidiaries and employs total ca 30,000 people.</a:t>
            </a:r>
          </a:p>
          <a:p>
            <a:pPr marL="285750" indent="-285750" algn="just">
              <a:buFont typeface="Arial" panose="020B0604020202020204" pitchFamily="34" charset="0"/>
              <a:buChar char="•"/>
            </a:pPr>
            <a:r>
              <a:rPr lang="en-GB" dirty="0" smtClean="0">
                <a:latin typeface="Franklin Gothic Book" panose="020B0503020102020204" pitchFamily="34" charset="0"/>
              </a:rPr>
              <a:t>EBRD </a:t>
            </a:r>
            <a:r>
              <a:rPr lang="en-GB" dirty="0">
                <a:latin typeface="Franklin Gothic Book" panose="020B0503020102020204" pitchFamily="34" charset="0"/>
              </a:rPr>
              <a:t>provided a EUR 250 million loan to finance the company’s on-going long-term ca EUR 3 billion  investment program in Wroclaw to construct a Lithium-Ion battery factory. The project will manufacture batteries for electric vehicles to supply to major Original Equipment Manufacturers (OEMs). </a:t>
            </a:r>
          </a:p>
          <a:p>
            <a:pPr marL="285750" indent="-285750" algn="just">
              <a:buFont typeface="Arial" panose="020B0604020202020204" pitchFamily="34" charset="0"/>
              <a:buChar char="•"/>
            </a:pPr>
            <a:r>
              <a:rPr lang="en-GB" dirty="0" smtClean="0">
                <a:solidFill>
                  <a:schemeClr val="tx1"/>
                </a:solidFill>
                <a:latin typeface="Franklin Gothic Book" panose="020B0503020102020204" pitchFamily="34" charset="0"/>
                <a:ea typeface="Franklin Gothic Medium" charset="0"/>
                <a:cs typeface="Franklin Gothic Medium" charset="0"/>
              </a:rPr>
              <a:t>EBRD </a:t>
            </a:r>
            <a:r>
              <a:rPr lang="en-GB" dirty="0">
                <a:solidFill>
                  <a:schemeClr val="tx1"/>
                </a:solidFill>
                <a:latin typeface="Franklin Gothic Book" panose="020B0503020102020204" pitchFamily="34" charset="0"/>
                <a:ea typeface="Franklin Gothic Medium" charset="0"/>
                <a:cs typeface="Franklin Gothic Medium" charset="0"/>
              </a:rPr>
              <a:t>loan is expected to support significant CO2 emission reductions from replacing traditional Internal Combustion Engines with a green product (EV batteries). </a:t>
            </a:r>
            <a:endParaRPr lang="en-GB" dirty="0">
              <a:latin typeface="Franklin Gothic Book" panose="020B0503020102020204" pitchFamily="34" charset="0"/>
            </a:endParaRPr>
          </a:p>
          <a:p>
            <a:pPr algn="just"/>
            <a:r>
              <a:rPr lang="en-GB" dirty="0">
                <a:latin typeface="Franklin Gothic Book" panose="020B0503020102020204" pitchFamily="34" charset="0"/>
              </a:rPr>
              <a:t> </a:t>
            </a:r>
          </a:p>
          <a:p>
            <a:endParaRPr lang="en-GB" dirty="0">
              <a:latin typeface="Franklin Gothic Book" panose="020B0503020102020204" pitchFamily="34" charset="0"/>
            </a:endParaRPr>
          </a:p>
        </p:txBody>
      </p:sp>
      <p:sp>
        <p:nvSpPr>
          <p:cNvPr id="8" name="Rectangle 2"/>
          <p:cNvSpPr txBox="1">
            <a:spLocks noChangeArrowheads="1"/>
          </p:cNvSpPr>
          <p:nvPr/>
        </p:nvSpPr>
        <p:spPr>
          <a:xfrm>
            <a:off x="438451" y="392302"/>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dirty="0" smtClean="0">
                <a:solidFill>
                  <a:srgbClr val="00539B"/>
                </a:solidFill>
                <a:latin typeface="Bodoni MT" panose="02070603080606020203" pitchFamily="18" charset="0"/>
              </a:rPr>
              <a:t>EBRD </a:t>
            </a:r>
            <a:r>
              <a:rPr lang="en-GB" altLang="en-US" dirty="0" smtClean="0">
                <a:solidFill>
                  <a:srgbClr val="00539B"/>
                </a:solidFill>
                <a:latin typeface="Bodoni MT" panose="02070603080606020203" pitchFamily="18" charset="0"/>
              </a:rPr>
              <a:t>supports </a:t>
            </a:r>
            <a:r>
              <a:rPr lang="en-GB" altLang="en-US" dirty="0" smtClean="0">
                <a:solidFill>
                  <a:srgbClr val="00539B"/>
                </a:solidFill>
                <a:latin typeface="Bodoni MT" panose="02070603080606020203" pitchFamily="18" charset="0"/>
              </a:rPr>
              <a:t>EV </a:t>
            </a:r>
            <a:r>
              <a:rPr lang="en-GB" altLang="en-US" dirty="0" smtClean="0">
                <a:solidFill>
                  <a:srgbClr val="00539B"/>
                </a:solidFill>
                <a:latin typeface="Bodoni MT" panose="02070603080606020203" pitchFamily="18" charset="0"/>
              </a:rPr>
              <a:t>battery investments</a:t>
            </a: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Countries</a:t>
            </a:r>
            <a:endParaRPr lang="en-GB" altLang="en-US" sz="1200" dirty="0">
              <a:solidFill>
                <a:srgbClr val="FFFFFF"/>
              </a:solidFill>
              <a:latin typeface="Franklin Gothic Book" panose="020B0503020102020204" pitchFamily="34" charset="0"/>
            </a:endParaRP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Poland</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US" altLang="en-US" sz="1200" dirty="0" smtClean="0">
                <a:solidFill>
                  <a:srgbClr val="213795"/>
                </a:solidFill>
                <a:latin typeface="Franklin Gothic Book" panose="020B0503020102020204" pitchFamily="34" charset="0"/>
              </a:rPr>
              <a:t>Specialty Chemicals/ Automotive</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Loan</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EUR 250million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sz="1200" dirty="0" smtClean="0">
                <a:solidFill>
                  <a:srgbClr val="213795"/>
                </a:solidFill>
                <a:latin typeface="Franklin Gothic Book" panose="020B0503020102020204" pitchFamily="34" charset="0"/>
              </a:rPr>
              <a:t>LG </a:t>
            </a:r>
            <a:r>
              <a:rPr lang="en-GB" sz="1200" dirty="0" err="1" smtClean="0">
                <a:solidFill>
                  <a:srgbClr val="213795"/>
                </a:solidFill>
                <a:latin typeface="Franklin Gothic Book" panose="020B0503020102020204" pitchFamily="34" charset="0"/>
              </a:rPr>
              <a:t>Chem</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September 2019</a:t>
            </a:r>
            <a:endParaRPr lang="en-GB" altLang="en-US" sz="1200" dirty="0">
              <a:solidFill>
                <a:srgbClr val="213795"/>
              </a:solidFill>
              <a:latin typeface="Franklin Gothic Book" panose="020B0503020102020204" pitchFamily="34" charset="0"/>
            </a:endParaRP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pic>
        <p:nvPicPr>
          <p:cNvPr id="21" name="Picture 4" descr="Image result for lg chem"/>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7193768" y="1964238"/>
            <a:ext cx="1526336" cy="79751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3747056"/>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10</a:t>
            </a:fld>
            <a:endParaRPr lang="en-GB" dirty="0">
              <a:solidFill>
                <a:srgbClr val="00539B"/>
              </a:solidFill>
            </a:endParaRPr>
          </a:p>
        </p:txBody>
      </p:sp>
      <p:sp>
        <p:nvSpPr>
          <p:cNvPr id="27" name="Rectangle 3"/>
          <p:cNvSpPr>
            <a:spLocks noGrp="1" noChangeArrowheads="1"/>
          </p:cNvSpPr>
          <p:nvPr>
            <p:ph type="body" sz="quarter" idx="10"/>
          </p:nvPr>
        </p:nvSpPr>
        <p:spPr>
          <a:xfrm>
            <a:off x="438451" y="3593740"/>
            <a:ext cx="8345626" cy="2683235"/>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buFont typeface="Arial" panose="020B0604020202020204" pitchFamily="34" charset="0"/>
              <a:buChar char="•"/>
            </a:pPr>
            <a:r>
              <a:rPr lang="en-GB" dirty="0" err="1" smtClean="0"/>
              <a:t>Schaeffler</a:t>
            </a:r>
            <a:r>
              <a:rPr lang="en-GB" dirty="0"/>
              <a:t> </a:t>
            </a:r>
            <a:r>
              <a:rPr lang="en-GB" dirty="0" smtClean="0"/>
              <a:t>is </a:t>
            </a:r>
            <a:r>
              <a:rPr lang="en-GB" dirty="0"/>
              <a:t>a leading tier-one </a:t>
            </a:r>
            <a:r>
              <a:rPr lang="en-GB" dirty="0" smtClean="0"/>
              <a:t>global automotive </a:t>
            </a:r>
            <a:r>
              <a:rPr lang="en-GB" dirty="0"/>
              <a:t>supplier </a:t>
            </a:r>
            <a:r>
              <a:rPr lang="en-GB" dirty="0" smtClean="0"/>
              <a:t>focussing on e-mobility and electrification.</a:t>
            </a:r>
            <a:endParaRPr lang="en-GB" dirty="0" smtClean="0"/>
          </a:p>
          <a:p>
            <a:pPr marL="285750" indent="-285750">
              <a:buFont typeface="Arial" panose="020B0604020202020204" pitchFamily="34" charset="0"/>
              <a:buChar char="•"/>
            </a:pPr>
            <a:r>
              <a:rPr lang="en-GB" dirty="0" smtClean="0"/>
              <a:t>The </a:t>
            </a:r>
            <a:r>
              <a:rPr lang="en-GB" dirty="0" smtClean="0"/>
              <a:t>EBRD</a:t>
            </a:r>
            <a:r>
              <a:rPr lang="en-GB" dirty="0" smtClean="0"/>
              <a:t>’s </a:t>
            </a:r>
            <a:r>
              <a:rPr lang="en-GB" dirty="0"/>
              <a:t>participation will support the Company’s expansion in the e-mobility segment. The Project will finance R&amp;D which will contribute to the development and production of components which are essential for the electrification and decarbonisation of the mobility </a:t>
            </a:r>
            <a:r>
              <a:rPr lang="en-GB" dirty="0" smtClean="0"/>
              <a:t>segment</a:t>
            </a:r>
            <a:r>
              <a:rPr lang="en-GB" dirty="0" smtClean="0"/>
              <a:t>. </a:t>
            </a:r>
            <a:endParaRPr lang="en-GB" dirty="0"/>
          </a:p>
          <a:p>
            <a:pPr marL="285750" indent="-285750">
              <a:buFont typeface="Arial" panose="020B0604020202020204" pitchFamily="34" charset="0"/>
              <a:buChar char="•"/>
            </a:pPr>
            <a:r>
              <a:rPr lang="en-GB" dirty="0" smtClean="0"/>
              <a:t>The EBRD funds will be used exclusively in </a:t>
            </a:r>
            <a:r>
              <a:rPr lang="en-GB" dirty="0" err="1" smtClean="0"/>
              <a:t>Schaeffler’s</a:t>
            </a:r>
            <a:r>
              <a:rPr lang="en-GB" dirty="0" smtClean="0"/>
              <a:t> subsidiaries in Hungary and Slovakia </a:t>
            </a:r>
            <a:endParaRPr lang="en-GB" dirty="0"/>
          </a:p>
        </p:txBody>
      </p:sp>
      <p:sp>
        <p:nvSpPr>
          <p:cNvPr id="8" name="Rectangle 2"/>
          <p:cNvSpPr txBox="1">
            <a:spLocks noChangeArrowheads="1"/>
          </p:cNvSpPr>
          <p:nvPr/>
        </p:nvSpPr>
        <p:spPr>
          <a:xfrm>
            <a:off x="551969" y="304991"/>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dirty="0" smtClean="0">
                <a:solidFill>
                  <a:srgbClr val="00539B"/>
                </a:solidFill>
                <a:latin typeface="Bodoni MT" panose="02070603080606020203" pitchFamily="18" charset="0"/>
              </a:rPr>
              <a:t>EBRD </a:t>
            </a:r>
            <a:r>
              <a:rPr lang="en-GB" altLang="en-US" dirty="0" smtClean="0">
                <a:solidFill>
                  <a:srgbClr val="00539B"/>
                </a:solidFill>
                <a:latin typeface="Bodoni MT" panose="02070603080606020203" pitchFamily="18" charset="0"/>
              </a:rPr>
              <a:t>supports </a:t>
            </a:r>
            <a:r>
              <a:rPr lang="en-GB" altLang="en-US" dirty="0" smtClean="0">
                <a:solidFill>
                  <a:srgbClr val="00539B"/>
                </a:solidFill>
                <a:latin typeface="Bodoni MT" panose="02070603080606020203" pitchFamily="18" charset="0"/>
              </a:rPr>
              <a:t>e-mobility investments </a:t>
            </a:r>
            <a:endParaRPr lang="en-GB" altLang="en-US" dirty="0" smtClean="0">
              <a:solidFill>
                <a:srgbClr val="00539B"/>
              </a:solidFill>
              <a:latin typeface="Bodoni MT" panose="02070603080606020203" pitchFamily="18" charset="0"/>
            </a:endParaRP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Countries</a:t>
            </a:r>
            <a:endParaRPr lang="en-GB" altLang="en-US" sz="1200" dirty="0">
              <a:solidFill>
                <a:srgbClr val="FFFFFF"/>
              </a:solidFill>
              <a:latin typeface="Franklin Gothic Book" panose="020B0503020102020204" pitchFamily="34" charset="0"/>
            </a:endParaRP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Hungary&amp;Slovakia</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Automotive</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Schudschein</a:t>
            </a:r>
            <a:r>
              <a:rPr lang="en-GB" altLang="en-US" sz="1200" dirty="0" smtClean="0">
                <a:solidFill>
                  <a:srgbClr val="213795"/>
                </a:solidFill>
                <a:latin typeface="Franklin Gothic Book" panose="020B0503020102020204" pitchFamily="34" charset="0"/>
              </a:rPr>
              <a:t> </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EUR </a:t>
            </a:r>
            <a:r>
              <a:rPr lang="en-GB" altLang="en-US" sz="1200" dirty="0" smtClean="0">
                <a:solidFill>
                  <a:srgbClr val="213795"/>
                </a:solidFill>
                <a:latin typeface="Franklin Gothic Book" panose="020B0503020102020204" pitchFamily="34" charset="0"/>
              </a:rPr>
              <a:t>75million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Schaeffler</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June </a:t>
            </a:r>
            <a:r>
              <a:rPr lang="en-GB" altLang="en-US" sz="1200" dirty="0" smtClean="0">
                <a:solidFill>
                  <a:srgbClr val="213795"/>
                </a:solidFill>
                <a:latin typeface="Franklin Gothic Book" panose="020B0503020102020204" pitchFamily="34" charset="0"/>
              </a:rPr>
              <a:t>2020</a:t>
            </a:r>
            <a:endParaRPr lang="en-GB" altLang="en-US" sz="1200" dirty="0">
              <a:solidFill>
                <a:srgbClr val="213795"/>
              </a:solidFill>
              <a:latin typeface="Franklin Gothic Book" panose="020B0503020102020204" pitchFamily="34" charset="0"/>
            </a:endParaRP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pic>
        <p:nvPicPr>
          <p:cNvPr id="21" name="Picture 4"/>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19925" y="1777032"/>
            <a:ext cx="1764152" cy="101379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9803198"/>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11</a:t>
            </a:fld>
            <a:endParaRPr lang="en-GB" dirty="0">
              <a:solidFill>
                <a:srgbClr val="00539B"/>
              </a:solidFill>
            </a:endParaRPr>
          </a:p>
        </p:txBody>
      </p:sp>
      <p:sp>
        <p:nvSpPr>
          <p:cNvPr id="27" name="Rectangle 3"/>
          <p:cNvSpPr>
            <a:spLocks noGrp="1" noChangeArrowheads="1"/>
          </p:cNvSpPr>
          <p:nvPr>
            <p:ph type="body" sz="quarter" idx="10"/>
          </p:nvPr>
        </p:nvSpPr>
        <p:spPr>
          <a:xfrm>
            <a:off x="438451" y="3593740"/>
            <a:ext cx="8345626" cy="2683235"/>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buFont typeface="Arial" panose="020B0604020202020204" pitchFamily="34" charset="0"/>
              <a:buChar char="•"/>
            </a:pPr>
            <a:r>
              <a:rPr lang="en-GB" dirty="0"/>
              <a:t>MAHLE GmbH, headquartered in Stuttgart, Germany, is a leading tier-one automotive supplier with strong focus on engine components and systems. The Company was established in 1920 by its founders Hermann and Ernst </a:t>
            </a:r>
            <a:r>
              <a:rPr lang="en-GB" dirty="0" err="1"/>
              <a:t>Mahle</a:t>
            </a:r>
            <a:r>
              <a:rPr lang="en-GB" dirty="0"/>
              <a:t> and currently owned by the two non-profit foundations. </a:t>
            </a:r>
            <a:endParaRPr lang="en-GB" dirty="0" smtClean="0"/>
          </a:p>
          <a:p>
            <a:pPr marL="285750" indent="-285750">
              <a:buFont typeface="Arial" panose="020B0604020202020204" pitchFamily="34" charset="0"/>
              <a:buChar char="•"/>
            </a:pPr>
            <a:r>
              <a:rPr lang="en-GB" dirty="0" smtClean="0"/>
              <a:t>The </a:t>
            </a:r>
            <a:r>
              <a:rPr lang="en-GB" dirty="0"/>
              <a:t>Bank’s participation will support the Company’s expansion in the e-mobility segment. The Project will finance R&amp;D which will contribute to the development and production of components which are essential for the electrification and decarbonisation of the mobility segment, whereby MAHLE products are supplied to all leading OEMs. </a:t>
            </a:r>
          </a:p>
        </p:txBody>
      </p:sp>
      <p:sp>
        <p:nvSpPr>
          <p:cNvPr id="8" name="Rectangle 2"/>
          <p:cNvSpPr txBox="1">
            <a:spLocks noChangeArrowheads="1"/>
          </p:cNvSpPr>
          <p:nvPr/>
        </p:nvSpPr>
        <p:spPr>
          <a:xfrm>
            <a:off x="304319" y="283050"/>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dirty="0" smtClean="0">
                <a:solidFill>
                  <a:srgbClr val="00539B"/>
                </a:solidFill>
                <a:latin typeface="Bodoni MT" panose="02070603080606020203" pitchFamily="18" charset="0"/>
              </a:rPr>
              <a:t>EBRD </a:t>
            </a:r>
            <a:r>
              <a:rPr lang="en-GB" altLang="en-US" dirty="0" smtClean="0">
                <a:solidFill>
                  <a:srgbClr val="00539B"/>
                </a:solidFill>
                <a:latin typeface="Bodoni MT" panose="02070603080606020203" pitchFamily="18" charset="0"/>
              </a:rPr>
              <a:t>supports </a:t>
            </a:r>
            <a:r>
              <a:rPr lang="en-GB" altLang="en-US" dirty="0" smtClean="0">
                <a:solidFill>
                  <a:srgbClr val="00539B"/>
                </a:solidFill>
                <a:latin typeface="Bodoni MT" panose="02070603080606020203" pitchFamily="18" charset="0"/>
              </a:rPr>
              <a:t>R&amp;D </a:t>
            </a:r>
            <a:r>
              <a:rPr lang="en-GB" altLang="en-US" dirty="0" smtClean="0">
                <a:solidFill>
                  <a:srgbClr val="00539B"/>
                </a:solidFill>
                <a:latin typeface="Bodoni MT" panose="02070603080606020203" pitchFamily="18" charset="0"/>
              </a:rPr>
              <a:t>investments in the automotive sector</a:t>
            </a: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Countries</a:t>
            </a:r>
            <a:endParaRPr lang="en-GB" altLang="en-US" sz="1200" dirty="0">
              <a:solidFill>
                <a:srgbClr val="FFFFFF"/>
              </a:solidFill>
              <a:latin typeface="Franklin Gothic Book" panose="020B0503020102020204" pitchFamily="34" charset="0"/>
            </a:endParaRP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Slovenia</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Automotive</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Schuldschein</a:t>
            </a:r>
            <a:r>
              <a:rPr lang="en-GB" altLang="en-US" sz="1200" dirty="0" smtClean="0">
                <a:solidFill>
                  <a:srgbClr val="213795"/>
                </a:solidFill>
                <a:latin typeface="Franklin Gothic Book" panose="020B0503020102020204" pitchFamily="34" charset="0"/>
              </a:rPr>
              <a:t>  </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EUR 25million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sz="1200" dirty="0" err="1" smtClean="0">
                <a:solidFill>
                  <a:srgbClr val="213795"/>
                </a:solidFill>
                <a:latin typeface="Franklin Gothic Book" panose="020B0503020102020204" pitchFamily="34" charset="0"/>
              </a:rPr>
              <a:t>Mahle</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June 2019</a:t>
            </a:r>
            <a:endParaRPr lang="en-GB" altLang="en-US" sz="1200" dirty="0">
              <a:solidFill>
                <a:srgbClr val="213795"/>
              </a:solidFill>
              <a:latin typeface="Franklin Gothic Book" panose="020B0503020102020204" pitchFamily="34" charset="0"/>
            </a:endParaRP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pic>
        <p:nvPicPr>
          <p:cNvPr id="2" name="Picture 2" descr="Image result for mahle">
            <a:hlinkClick r:id="rId4"/>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37507" b="35511"/>
          <a:stretch/>
        </p:blipFill>
        <p:spPr bwMode="auto">
          <a:xfrm>
            <a:off x="6932367" y="2105163"/>
            <a:ext cx="1929451" cy="52060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65853702"/>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12</a:t>
            </a:fld>
            <a:endParaRPr lang="en-GB" dirty="0">
              <a:solidFill>
                <a:srgbClr val="00539B"/>
              </a:solidFill>
            </a:endParaRPr>
          </a:p>
        </p:txBody>
      </p:sp>
      <p:sp>
        <p:nvSpPr>
          <p:cNvPr id="27" name="Rectangle 3"/>
          <p:cNvSpPr>
            <a:spLocks noGrp="1" noChangeArrowheads="1"/>
          </p:cNvSpPr>
          <p:nvPr>
            <p:ph type="body" sz="quarter" idx="10"/>
          </p:nvPr>
        </p:nvSpPr>
        <p:spPr>
          <a:xfrm>
            <a:off x="438451" y="3593740"/>
            <a:ext cx="8345626" cy="2683235"/>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buFont typeface="Arial" panose="020B0604020202020204" pitchFamily="34" charset="0"/>
              <a:buChar char="•"/>
            </a:pPr>
            <a:r>
              <a:rPr lang="en-GB" dirty="0">
                <a:latin typeface="Franklin Gothic Book" panose="020B0503020102020204" pitchFamily="34" charset="0"/>
              </a:rPr>
              <a:t>Peugeot S.A., a limited liability company incorporated in France, a leading European automotive manufacturer and the parent company of the global automotive group Groupe PSA (“PSA”).</a:t>
            </a:r>
            <a:r>
              <a:rPr lang="en-GB" i="1" dirty="0">
                <a:latin typeface="Franklin Gothic Book" panose="020B0503020102020204" pitchFamily="34" charset="0"/>
              </a:rPr>
              <a:t>  </a:t>
            </a:r>
            <a:r>
              <a:rPr lang="en-GB" dirty="0">
                <a:latin typeface="Franklin Gothic Book" panose="020B0503020102020204" pitchFamily="34" charset="0"/>
              </a:rPr>
              <a:t>The Project supports the Company’s investments in Morocco, in particular the financing of the R&amp;D and capital expenditure for expansion of Peugeot S.A.’s large car plant in Kenitra. </a:t>
            </a:r>
          </a:p>
          <a:p>
            <a:pPr marL="285750" indent="-285750">
              <a:buFont typeface="Arial" panose="020B0604020202020204" pitchFamily="34" charset="0"/>
              <a:buChar char="•"/>
            </a:pPr>
            <a:r>
              <a:rPr lang="en-GB" dirty="0" smtClean="0">
                <a:latin typeface="Franklin Gothic Book" panose="020B0503020102020204" pitchFamily="34" charset="0"/>
              </a:rPr>
              <a:t>Proceeds </a:t>
            </a:r>
            <a:r>
              <a:rPr lang="en-GB" dirty="0">
                <a:latin typeface="Franklin Gothic Book" panose="020B0503020102020204" pitchFamily="34" charset="0"/>
              </a:rPr>
              <a:t>will be used to double production capacity at PSA’s vehicle assembly plant in Kenitra, Morocco, from 100,000 to 200,000 vehicles annually, and finance €20 million in R&amp;D in Morocco. The plant will initially produce the new Peugeot 208 (to be released this summer), mainly for the export market, and will also produce 200,000 engines per year (the first engine plant in Morocco).</a:t>
            </a:r>
          </a:p>
        </p:txBody>
      </p:sp>
      <p:sp>
        <p:nvSpPr>
          <p:cNvPr id="8" name="Rectangle 2"/>
          <p:cNvSpPr txBox="1">
            <a:spLocks noChangeArrowheads="1"/>
          </p:cNvSpPr>
          <p:nvPr/>
        </p:nvSpPr>
        <p:spPr>
          <a:xfrm>
            <a:off x="304319" y="283050"/>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dirty="0" smtClean="0">
                <a:solidFill>
                  <a:srgbClr val="00539B"/>
                </a:solidFill>
                <a:latin typeface="Bodoni MT" panose="02070603080606020203" pitchFamily="18" charset="0"/>
              </a:rPr>
              <a:t>EBRD </a:t>
            </a:r>
            <a:r>
              <a:rPr lang="en-GB" altLang="en-US" dirty="0" smtClean="0">
                <a:solidFill>
                  <a:srgbClr val="00539B"/>
                </a:solidFill>
                <a:latin typeface="Bodoni MT" panose="02070603080606020203" pitchFamily="18" charset="0"/>
              </a:rPr>
              <a:t>supports PSA investments in the automotive sector</a:t>
            </a: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Countries</a:t>
            </a:r>
            <a:endParaRPr lang="en-GB" altLang="en-US" sz="1200" dirty="0">
              <a:solidFill>
                <a:srgbClr val="FFFFFF"/>
              </a:solidFill>
              <a:latin typeface="Franklin Gothic Book" panose="020B0503020102020204" pitchFamily="34" charset="0"/>
            </a:endParaRP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Morocco</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Automotive</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Schuldschein</a:t>
            </a:r>
            <a:r>
              <a:rPr lang="en-GB" altLang="en-US" sz="1200" dirty="0" smtClean="0">
                <a:solidFill>
                  <a:srgbClr val="213795"/>
                </a:solidFill>
                <a:latin typeface="Franklin Gothic Book" panose="020B0503020102020204" pitchFamily="34" charset="0"/>
              </a:rPr>
              <a:t> </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EUR 75million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sz="1200" dirty="0" smtClean="0">
                <a:solidFill>
                  <a:srgbClr val="213795"/>
                </a:solidFill>
                <a:latin typeface="Franklin Gothic Book" panose="020B0503020102020204" pitchFamily="34" charset="0"/>
              </a:rPr>
              <a:t>PSA</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April 2019</a:t>
            </a:r>
            <a:endParaRPr lang="en-GB" altLang="en-US" sz="1200" dirty="0">
              <a:solidFill>
                <a:srgbClr val="213795"/>
              </a:solidFill>
              <a:latin typeface="Franklin Gothic Book" panose="020B0503020102020204" pitchFamily="34" charset="0"/>
            </a:endParaRP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pic>
        <p:nvPicPr>
          <p:cNvPr id="21" name="Picture 56" descr="Image result for psa peugeot citroen logo"/>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6892242" y="2177766"/>
            <a:ext cx="2058384" cy="35616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5043626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13</a:t>
            </a:fld>
            <a:endParaRPr lang="en-GB" dirty="0">
              <a:solidFill>
                <a:srgbClr val="00539B"/>
              </a:solidFill>
            </a:endParaRPr>
          </a:p>
        </p:txBody>
      </p:sp>
      <p:sp>
        <p:nvSpPr>
          <p:cNvPr id="27" name="Rectangle 3"/>
          <p:cNvSpPr>
            <a:spLocks noGrp="1" noChangeArrowheads="1"/>
          </p:cNvSpPr>
          <p:nvPr>
            <p:ph type="body" sz="quarter" idx="10"/>
          </p:nvPr>
        </p:nvSpPr>
        <p:spPr>
          <a:xfrm>
            <a:off x="438451" y="3565165"/>
            <a:ext cx="8345626" cy="2683235"/>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lgn="just">
              <a:buFont typeface="Arial" panose="020B0604020202020204" pitchFamily="34" charset="0"/>
              <a:buChar char="•"/>
            </a:pPr>
            <a:r>
              <a:rPr lang="en-GB" altLang="en-US" dirty="0">
                <a:solidFill>
                  <a:schemeClr val="tx1"/>
                </a:solidFill>
                <a:latin typeface="Franklin Gothic Book" panose="020B0503020102020204" pitchFamily="34" charset="0"/>
              </a:rPr>
              <a:t>EBRD is supporting </a:t>
            </a:r>
            <a:r>
              <a:rPr lang="en-GB" dirty="0">
                <a:solidFill>
                  <a:schemeClr val="tx1"/>
                </a:solidFill>
                <a:latin typeface="Franklin Gothic Book" panose="020B0503020102020204" pitchFamily="34" charset="0"/>
              </a:rPr>
              <a:t>Varroc Lighting Systems Morocco, a subsidiary of Varroc Engineering </a:t>
            </a:r>
            <a:r>
              <a:rPr lang="en-GB" dirty="0" err="1">
                <a:solidFill>
                  <a:schemeClr val="tx1"/>
                </a:solidFill>
                <a:latin typeface="Franklin Gothic Book" panose="020B0503020102020204" pitchFamily="34" charset="0"/>
              </a:rPr>
              <a:t>Pvt.</a:t>
            </a:r>
            <a:r>
              <a:rPr lang="en-GB" dirty="0">
                <a:solidFill>
                  <a:schemeClr val="tx1"/>
                </a:solidFill>
                <a:latin typeface="Franklin Gothic Book" panose="020B0503020102020204" pitchFamily="34" charset="0"/>
              </a:rPr>
              <a:t> Ltd, an Indian Tier-1 supplier of automotive lighting systems with global operations and a growing engagement in EBRD region </a:t>
            </a:r>
            <a:r>
              <a:rPr lang="en-GB" dirty="0" smtClean="0">
                <a:solidFill>
                  <a:schemeClr val="tx1"/>
                </a:solidFill>
                <a:latin typeface="Franklin Gothic Book" panose="020B0503020102020204" pitchFamily="34" charset="0"/>
              </a:rPr>
              <a:t>establish </a:t>
            </a:r>
            <a:r>
              <a:rPr lang="en-GB" dirty="0">
                <a:solidFill>
                  <a:schemeClr val="tx1"/>
                </a:solidFill>
                <a:latin typeface="Franklin Gothic Book" panose="020B0503020102020204" pitchFamily="34" charset="0"/>
              </a:rPr>
              <a:t>a green field </a:t>
            </a:r>
            <a:r>
              <a:rPr lang="en-GB" dirty="0" smtClean="0">
                <a:solidFill>
                  <a:schemeClr val="tx1"/>
                </a:solidFill>
                <a:latin typeface="Franklin Gothic Book" panose="020B0503020102020204" pitchFamily="34" charset="0"/>
              </a:rPr>
              <a:t>operation.</a:t>
            </a:r>
            <a:endParaRPr lang="en-GB" altLang="en-US" dirty="0">
              <a:solidFill>
                <a:schemeClr val="tx1"/>
              </a:solidFill>
              <a:latin typeface="Franklin Gothic Book" panose="020B0503020102020204" pitchFamily="34" charset="0"/>
            </a:endParaRPr>
          </a:p>
          <a:p>
            <a:pPr marL="285750" indent="-285750" algn="just">
              <a:buFont typeface="Arial" panose="020B0604020202020204" pitchFamily="34" charset="0"/>
              <a:buChar char="•"/>
            </a:pPr>
            <a:r>
              <a:rPr lang="en-GB" dirty="0" smtClean="0">
                <a:solidFill>
                  <a:schemeClr val="tx1"/>
                </a:solidFill>
                <a:latin typeface="Franklin Gothic Book" panose="020B0503020102020204" pitchFamily="34" charset="0"/>
              </a:rPr>
              <a:t>The loan will finance a green field plant in </a:t>
            </a:r>
            <a:r>
              <a:rPr lang="en-GB" dirty="0">
                <a:solidFill>
                  <a:schemeClr val="tx1"/>
                </a:solidFill>
                <a:latin typeface="Franklin Gothic Book" panose="020B0503020102020204" pitchFamily="34" charset="0"/>
              </a:rPr>
              <a:t>Morocco </a:t>
            </a:r>
            <a:r>
              <a:rPr lang="en-GB" dirty="0" smtClean="0">
                <a:solidFill>
                  <a:schemeClr val="tx1"/>
                </a:solidFill>
                <a:latin typeface="Franklin Gothic Book" panose="020B0503020102020204" pitchFamily="34" charset="0"/>
              </a:rPr>
              <a:t>in-line with its strategy of proximity to its key customers. </a:t>
            </a:r>
          </a:p>
          <a:p>
            <a:pPr marL="285750" indent="-285750" algn="just">
              <a:buFont typeface="Arial" panose="020B0604020202020204" pitchFamily="34" charset="0"/>
              <a:buChar char="•"/>
            </a:pPr>
            <a:r>
              <a:rPr lang="en-GB" dirty="0" smtClean="0">
                <a:solidFill>
                  <a:schemeClr val="tx1"/>
                </a:solidFill>
                <a:latin typeface="Franklin Gothic Book" panose="020B0503020102020204" pitchFamily="34" charset="0"/>
              </a:rPr>
              <a:t>The loan supports </a:t>
            </a:r>
            <a:r>
              <a:rPr lang="en-GB" dirty="0">
                <a:solidFill>
                  <a:schemeClr val="tx1"/>
                </a:solidFill>
                <a:latin typeface="Franklin Gothic Book" panose="020B0503020102020204" pitchFamily="34" charset="0"/>
              </a:rPr>
              <a:t>the transfer of skills and advanced technology </a:t>
            </a:r>
            <a:r>
              <a:rPr lang="en-GB" dirty="0" smtClean="0">
                <a:solidFill>
                  <a:schemeClr val="tx1"/>
                </a:solidFill>
                <a:latin typeface="Franklin Gothic Book" panose="020B0503020102020204" pitchFamily="34" charset="0"/>
              </a:rPr>
              <a:t>to Morocco and support an important automotive cluster that is being created in the country with the presence now of Renault and announced significant greenfield investment by PSA Group.</a:t>
            </a:r>
            <a:endParaRPr lang="en-GB" dirty="0">
              <a:solidFill>
                <a:schemeClr val="tx1"/>
              </a:solidFill>
            </a:endParaRPr>
          </a:p>
        </p:txBody>
      </p:sp>
      <p:sp>
        <p:nvSpPr>
          <p:cNvPr id="8" name="Rectangle 2"/>
          <p:cNvSpPr txBox="1">
            <a:spLocks noChangeArrowheads="1"/>
          </p:cNvSpPr>
          <p:nvPr/>
        </p:nvSpPr>
        <p:spPr>
          <a:xfrm>
            <a:off x="304319" y="283050"/>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altLang="en-US" b="0" i="0" u="none" strike="noStrike" kern="1200" cap="none" spc="0" normalizeH="0" baseline="0" noProof="0" dirty="0" smtClean="0">
                <a:ln>
                  <a:noFill/>
                </a:ln>
                <a:solidFill>
                  <a:srgbClr val="00539B"/>
                </a:solidFill>
                <a:effectLst/>
                <a:uLnTx/>
                <a:uFillTx/>
                <a:latin typeface="Bodoni MT" panose="02070603080606020203" pitchFamily="18" charset="0"/>
              </a:rPr>
              <a:t>Morocco: EBRD supports Indian FDI in the automotive sector </a:t>
            </a: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Countries</a:t>
            </a:r>
            <a:endParaRPr lang="en-GB" altLang="en-US" sz="1200" dirty="0">
              <a:solidFill>
                <a:srgbClr val="FFFFFF"/>
              </a:solidFill>
              <a:latin typeface="Franklin Gothic Book" panose="020B0503020102020204" pitchFamily="34" charset="0"/>
            </a:endParaRP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Morocco</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Automotive</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Loan </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EUR 16 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sz="1200" dirty="0">
                <a:solidFill>
                  <a:srgbClr val="213795"/>
                </a:solidFill>
                <a:latin typeface="Franklin Gothic Book" panose="020B0503020102020204" pitchFamily="34" charset="0"/>
              </a:rPr>
              <a:t>Varroc Lighting Systems </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June 2018</a:t>
            </a:r>
            <a:endParaRPr lang="en-GB" altLang="en-US" sz="1200" dirty="0">
              <a:solidFill>
                <a:srgbClr val="213795"/>
              </a:solidFill>
              <a:latin typeface="Franklin Gothic Book" panose="020B0503020102020204" pitchFamily="34" charset="0"/>
            </a:endParaRP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pic>
        <p:nvPicPr>
          <p:cNvPr id="102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02739" y="1653381"/>
            <a:ext cx="2147887" cy="148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9972218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14</a:t>
            </a:fld>
            <a:endParaRPr lang="en-GB" dirty="0">
              <a:solidFill>
                <a:srgbClr val="00539B"/>
              </a:solidFill>
            </a:endParaRPr>
          </a:p>
        </p:txBody>
      </p:sp>
      <p:sp>
        <p:nvSpPr>
          <p:cNvPr id="27" name="Rectangle 3"/>
          <p:cNvSpPr>
            <a:spLocks noGrp="1" noChangeArrowheads="1"/>
          </p:cNvSpPr>
          <p:nvPr>
            <p:ph type="body" sz="quarter" idx="10"/>
          </p:nvPr>
        </p:nvSpPr>
        <p:spPr>
          <a:xfrm>
            <a:off x="438451" y="3565165"/>
            <a:ext cx="8345626" cy="2683235"/>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lgn="just">
              <a:buFont typeface="Arial" panose="020B0604020202020204" pitchFamily="34" charset="0"/>
              <a:buChar char="•"/>
            </a:pPr>
            <a:r>
              <a:rPr lang="en-GB" altLang="en-US" dirty="0" smtClean="0">
                <a:solidFill>
                  <a:schemeClr val="tx1"/>
                </a:solidFill>
                <a:latin typeface="Franklin Gothic Book" panose="020B0503020102020204" pitchFamily="34" charset="0"/>
              </a:rPr>
              <a:t>EBRD is supporting </a:t>
            </a:r>
            <a:r>
              <a:rPr lang="en-GB" altLang="en-US" dirty="0" err="1" smtClean="0">
                <a:solidFill>
                  <a:schemeClr val="tx1"/>
                </a:solidFill>
                <a:latin typeface="Franklin Gothic Book" panose="020B0503020102020204" pitchFamily="34" charset="0"/>
              </a:rPr>
              <a:t>Figeac</a:t>
            </a:r>
            <a:r>
              <a:rPr lang="en-GB" altLang="en-US" dirty="0" smtClean="0">
                <a:solidFill>
                  <a:schemeClr val="tx1"/>
                </a:solidFill>
                <a:latin typeface="Franklin Gothic Book" panose="020B0503020102020204" pitchFamily="34" charset="0"/>
              </a:rPr>
              <a:t> </a:t>
            </a:r>
            <a:r>
              <a:rPr lang="en-GB" altLang="en-US" dirty="0" err="1" smtClean="0">
                <a:solidFill>
                  <a:schemeClr val="tx1"/>
                </a:solidFill>
                <a:latin typeface="Franklin Gothic Book" panose="020B0503020102020204" pitchFamily="34" charset="0"/>
              </a:rPr>
              <a:t>Aéro</a:t>
            </a:r>
            <a:r>
              <a:rPr lang="en-GB" altLang="en-US" dirty="0">
                <a:solidFill>
                  <a:schemeClr val="tx1"/>
                </a:solidFill>
                <a:latin typeface="Franklin Gothic Book" panose="020B0503020102020204" pitchFamily="34" charset="0"/>
              </a:rPr>
              <a:t>, a leading supplier of </a:t>
            </a:r>
            <a:r>
              <a:rPr lang="en-GB" altLang="en-US" dirty="0" err="1">
                <a:solidFill>
                  <a:schemeClr val="tx1"/>
                </a:solidFill>
                <a:latin typeface="Franklin Gothic Book" panose="020B0503020102020204" pitchFamily="34" charset="0"/>
              </a:rPr>
              <a:t>aerostructures</a:t>
            </a:r>
            <a:r>
              <a:rPr lang="en-GB" altLang="en-US" dirty="0">
                <a:solidFill>
                  <a:schemeClr val="tx1"/>
                </a:solidFill>
                <a:latin typeface="Franklin Gothic Book" panose="020B0503020102020204" pitchFamily="34" charset="0"/>
              </a:rPr>
              <a:t> and high-precision metal parts to </a:t>
            </a:r>
            <a:r>
              <a:rPr lang="en-GB" altLang="en-US" dirty="0" smtClean="0">
                <a:solidFill>
                  <a:schemeClr val="tx1"/>
                </a:solidFill>
                <a:latin typeface="Franklin Gothic Book" panose="020B0503020102020204" pitchFamily="34" charset="0"/>
              </a:rPr>
              <a:t>major </a:t>
            </a:r>
            <a:r>
              <a:rPr lang="en-GB" altLang="en-US" dirty="0">
                <a:solidFill>
                  <a:schemeClr val="tx1"/>
                </a:solidFill>
                <a:latin typeface="Franklin Gothic Book" panose="020B0503020102020204" pitchFamily="34" charset="0"/>
              </a:rPr>
              <a:t>aircraft manufacturers </a:t>
            </a:r>
            <a:r>
              <a:rPr lang="en-GB" altLang="en-US" dirty="0" smtClean="0">
                <a:solidFill>
                  <a:schemeClr val="tx1"/>
                </a:solidFill>
                <a:latin typeface="Franklin Gothic Book" panose="020B0503020102020204" pitchFamily="34" charset="0"/>
              </a:rPr>
              <a:t>(incl. Airbus, Bombardier, and Boeing), majority-owned by </a:t>
            </a:r>
            <a:r>
              <a:rPr lang="en-GB" altLang="en-US" dirty="0">
                <a:solidFill>
                  <a:schemeClr val="tx1"/>
                </a:solidFill>
                <a:latin typeface="Franklin Gothic Book" panose="020B0503020102020204" pitchFamily="34" charset="0"/>
              </a:rPr>
              <a:t>its founder, Jean-Claude </a:t>
            </a:r>
            <a:r>
              <a:rPr lang="en-GB" altLang="en-US" dirty="0" err="1">
                <a:solidFill>
                  <a:schemeClr val="tx1"/>
                </a:solidFill>
                <a:latin typeface="Franklin Gothic Book" panose="020B0503020102020204" pitchFamily="34" charset="0"/>
              </a:rPr>
              <a:t>Maillard</a:t>
            </a:r>
            <a:r>
              <a:rPr lang="en-GB" altLang="en-US" dirty="0">
                <a:solidFill>
                  <a:schemeClr val="tx1"/>
                </a:solidFill>
                <a:latin typeface="Franklin Gothic Book" panose="020B0503020102020204" pitchFamily="34" charset="0"/>
              </a:rPr>
              <a:t>, and listed on the Euronext stock exchange in Paris</a:t>
            </a:r>
            <a:r>
              <a:rPr lang="en-GB" altLang="en-US" dirty="0" smtClean="0">
                <a:solidFill>
                  <a:schemeClr val="tx1"/>
                </a:solidFill>
                <a:latin typeface="Franklin Gothic Book" panose="020B0503020102020204" pitchFamily="34" charset="0"/>
              </a:rPr>
              <a:t>.</a:t>
            </a:r>
          </a:p>
          <a:p>
            <a:pPr marL="285750" indent="-285750" algn="just">
              <a:buFont typeface="Arial" panose="020B0604020202020204" pitchFamily="34" charset="0"/>
              <a:buChar char="•"/>
            </a:pPr>
            <a:r>
              <a:rPr lang="en-GB" dirty="0" smtClean="0">
                <a:solidFill>
                  <a:schemeClr val="tx1"/>
                </a:solidFill>
                <a:latin typeface="Franklin Gothic Book" panose="020B0503020102020204" pitchFamily="34" charset="0"/>
              </a:rPr>
              <a:t>The loan finances the </a:t>
            </a:r>
            <a:r>
              <a:rPr lang="en-GB" dirty="0">
                <a:solidFill>
                  <a:schemeClr val="tx1"/>
                </a:solidFill>
                <a:latin typeface="Franklin Gothic Book" panose="020B0503020102020204" pitchFamily="34" charset="0"/>
              </a:rPr>
              <a:t>expansion of </a:t>
            </a:r>
            <a:r>
              <a:rPr lang="en-GB" dirty="0" err="1" smtClean="0">
                <a:solidFill>
                  <a:schemeClr val="tx1"/>
                </a:solidFill>
                <a:latin typeface="Franklin Gothic Book" panose="020B0503020102020204" pitchFamily="34" charset="0"/>
              </a:rPr>
              <a:t>Figeac</a:t>
            </a:r>
            <a:r>
              <a:rPr lang="en-GB" dirty="0" smtClean="0">
                <a:solidFill>
                  <a:schemeClr val="tx1"/>
                </a:solidFill>
                <a:latin typeface="Franklin Gothic Book" panose="020B0503020102020204" pitchFamily="34" charset="0"/>
              </a:rPr>
              <a:t> </a:t>
            </a:r>
            <a:r>
              <a:rPr lang="en-GB" dirty="0" err="1" smtClean="0">
                <a:solidFill>
                  <a:schemeClr val="tx1"/>
                </a:solidFill>
                <a:latin typeface="Franklin Gothic Book" panose="020B0503020102020204" pitchFamily="34" charset="0"/>
              </a:rPr>
              <a:t>Aéro’s</a:t>
            </a:r>
            <a:r>
              <a:rPr lang="en-GB" dirty="0" smtClean="0">
                <a:solidFill>
                  <a:schemeClr val="tx1"/>
                </a:solidFill>
                <a:latin typeface="Franklin Gothic Book" panose="020B0503020102020204" pitchFamily="34" charset="0"/>
              </a:rPr>
              <a:t> production sites in </a:t>
            </a:r>
            <a:r>
              <a:rPr lang="en-GB" dirty="0">
                <a:solidFill>
                  <a:schemeClr val="tx1"/>
                </a:solidFill>
                <a:latin typeface="Franklin Gothic Book" panose="020B0503020102020204" pitchFamily="34" charset="0"/>
              </a:rPr>
              <a:t>Morocco and </a:t>
            </a:r>
            <a:r>
              <a:rPr lang="en-GB" dirty="0" smtClean="0">
                <a:solidFill>
                  <a:schemeClr val="tx1"/>
                </a:solidFill>
                <a:latin typeface="Franklin Gothic Book" panose="020B0503020102020204" pitchFamily="34" charset="0"/>
              </a:rPr>
              <a:t>Tunisia - in-line with its strategy of proximity to its key customers - who form an important part of the aerospace </a:t>
            </a:r>
            <a:r>
              <a:rPr lang="en-GB" dirty="0">
                <a:solidFill>
                  <a:schemeClr val="tx1"/>
                </a:solidFill>
                <a:latin typeface="Franklin Gothic Book" panose="020B0503020102020204" pitchFamily="34" charset="0"/>
              </a:rPr>
              <a:t>clusters </a:t>
            </a:r>
            <a:r>
              <a:rPr lang="en-GB" dirty="0" smtClean="0">
                <a:solidFill>
                  <a:schemeClr val="tx1"/>
                </a:solidFill>
                <a:latin typeface="Franklin Gothic Book" panose="020B0503020102020204" pitchFamily="34" charset="0"/>
              </a:rPr>
              <a:t>in both these countries. </a:t>
            </a:r>
          </a:p>
          <a:p>
            <a:pPr marL="285750" indent="-285750" algn="just">
              <a:buFont typeface="Arial" panose="020B0604020202020204" pitchFamily="34" charset="0"/>
              <a:buChar char="•"/>
            </a:pPr>
            <a:r>
              <a:rPr lang="en-GB" dirty="0" smtClean="0">
                <a:solidFill>
                  <a:schemeClr val="tx1"/>
                </a:solidFill>
                <a:latin typeface="Franklin Gothic Book" panose="020B0503020102020204" pitchFamily="34" charset="0"/>
              </a:rPr>
              <a:t>The loan supports </a:t>
            </a:r>
            <a:r>
              <a:rPr lang="en-GB" dirty="0">
                <a:solidFill>
                  <a:schemeClr val="tx1"/>
                </a:solidFill>
                <a:latin typeface="Franklin Gothic Book" panose="020B0503020102020204" pitchFamily="34" charset="0"/>
              </a:rPr>
              <a:t>the transfer of skills and advanced technology </a:t>
            </a:r>
            <a:r>
              <a:rPr lang="en-GB" dirty="0" smtClean="0">
                <a:solidFill>
                  <a:schemeClr val="tx1"/>
                </a:solidFill>
                <a:latin typeface="Franklin Gothic Book" panose="020B0503020102020204" pitchFamily="34" charset="0"/>
              </a:rPr>
              <a:t>to Morocco and Tunisia, and leverages EBRD’s Value Chain Competitiveness Program to upgrade the aerospace supply chain in both countries through consultancy and capex grants.</a:t>
            </a:r>
            <a:endParaRPr lang="en-GB" dirty="0">
              <a:solidFill>
                <a:schemeClr val="tx1"/>
              </a:solidFill>
            </a:endParaRPr>
          </a:p>
        </p:txBody>
      </p:sp>
      <p:sp>
        <p:nvSpPr>
          <p:cNvPr id="8" name="Rectangle 2"/>
          <p:cNvSpPr txBox="1">
            <a:spLocks noChangeArrowheads="1"/>
          </p:cNvSpPr>
          <p:nvPr/>
        </p:nvSpPr>
        <p:spPr>
          <a:xfrm>
            <a:off x="304319" y="283050"/>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dirty="0">
                <a:solidFill>
                  <a:srgbClr val="00539B"/>
                </a:solidFill>
                <a:latin typeface="Bodoni MT" panose="02070603080606020203" pitchFamily="18" charset="0"/>
              </a:rPr>
              <a:t>Morocco and </a:t>
            </a:r>
            <a:r>
              <a:rPr lang="en-GB" altLang="en-US" dirty="0" smtClean="0">
                <a:solidFill>
                  <a:srgbClr val="00539B"/>
                </a:solidFill>
                <a:latin typeface="Bodoni MT" panose="02070603080606020203" pitchFamily="18" charset="0"/>
              </a:rPr>
              <a:t>Tunisia: </a:t>
            </a:r>
            <a:r>
              <a:rPr kumimoji="0" lang="en-GB" altLang="en-US" b="0" i="0" u="none" strike="noStrike" kern="1200" cap="none" spc="0" normalizeH="0" baseline="0" noProof="0" dirty="0" smtClean="0">
                <a:ln>
                  <a:noFill/>
                </a:ln>
                <a:solidFill>
                  <a:srgbClr val="00539B"/>
                </a:solidFill>
                <a:effectLst/>
                <a:uLnTx/>
                <a:uFillTx/>
                <a:latin typeface="Bodoni MT" panose="02070603080606020203" pitchFamily="18" charset="0"/>
              </a:rPr>
              <a:t>EBRD supports FDI in the aerospace sector </a:t>
            </a: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Countries</a:t>
            </a:r>
            <a:endParaRPr lang="en-GB" altLang="en-US" sz="1200" dirty="0">
              <a:solidFill>
                <a:srgbClr val="FFFFFF"/>
              </a:solidFill>
              <a:latin typeface="Franklin Gothic Book" panose="020B0503020102020204" pitchFamily="34" charset="0"/>
            </a:endParaRP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Morocco and Tunisia</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Aerospace</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Loan </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EUR 38 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Figeac</a:t>
            </a:r>
            <a:r>
              <a:rPr lang="en-GB" altLang="en-US" sz="1200" dirty="0" smtClean="0">
                <a:solidFill>
                  <a:srgbClr val="213795"/>
                </a:solidFill>
                <a:latin typeface="Franklin Gothic Book" panose="020B0503020102020204" pitchFamily="34" charset="0"/>
              </a:rPr>
              <a:t> </a:t>
            </a:r>
            <a:r>
              <a:rPr lang="en-GB" altLang="en-US" sz="1200" dirty="0" err="1" smtClean="0">
                <a:solidFill>
                  <a:srgbClr val="213795"/>
                </a:solidFill>
                <a:latin typeface="Franklin Gothic Book" panose="020B0503020102020204" pitchFamily="34" charset="0"/>
              </a:rPr>
              <a:t>Aéro</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December 2017</a:t>
            </a:r>
            <a:endParaRPr lang="en-GB" altLang="en-US" sz="1200" dirty="0">
              <a:solidFill>
                <a:srgbClr val="213795"/>
              </a:solidFill>
              <a:latin typeface="Franklin Gothic Book" panose="020B0503020102020204" pitchFamily="34" charset="0"/>
            </a:endParaRP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pic>
        <p:nvPicPr>
          <p:cNvPr id="2" name="Picture 2" descr="Accueil"/>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6343" y="2067718"/>
            <a:ext cx="1947734" cy="4953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6822538"/>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15</a:t>
            </a:fld>
            <a:endParaRPr lang="en-GB" dirty="0">
              <a:solidFill>
                <a:srgbClr val="00539B"/>
              </a:solidFill>
            </a:endParaRP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59451" y="2148681"/>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Country</a:t>
            </a:r>
            <a:endParaRPr lang="en-GB" altLang="en-US" sz="1200" dirty="0">
              <a:solidFill>
                <a:srgbClr val="FFFFFF"/>
              </a:solidFill>
              <a:latin typeface="Franklin Gothic Book" panose="020B0503020102020204" pitchFamily="34" charset="0"/>
            </a:endParaRPr>
          </a:p>
        </p:txBody>
      </p:sp>
      <p:sp>
        <p:nvSpPr>
          <p:cNvPr id="32" name="AutoShape 8"/>
          <p:cNvSpPr>
            <a:spLocks noChangeArrowheads="1"/>
          </p:cNvSpPr>
          <p:nvPr/>
        </p:nvSpPr>
        <p:spPr bwMode="auto">
          <a:xfrm>
            <a:off x="459451" y="2647156"/>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Sector</a:t>
            </a:r>
          </a:p>
        </p:txBody>
      </p:sp>
      <p:sp>
        <p:nvSpPr>
          <p:cNvPr id="34" name="AutoShape 10"/>
          <p:cNvSpPr>
            <a:spLocks noChangeArrowheads="1"/>
          </p:cNvSpPr>
          <p:nvPr/>
        </p:nvSpPr>
        <p:spPr bwMode="auto">
          <a:xfrm>
            <a:off x="3710764" y="2148681"/>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6" name="AutoShape 12"/>
          <p:cNvSpPr>
            <a:spLocks noChangeArrowheads="1"/>
          </p:cNvSpPr>
          <p:nvPr/>
        </p:nvSpPr>
        <p:spPr bwMode="auto">
          <a:xfrm>
            <a:off x="3710764" y="2647156"/>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8" name="AutoShape 14"/>
          <p:cNvSpPr>
            <a:spLocks noChangeArrowheads="1"/>
          </p:cNvSpPr>
          <p:nvPr/>
        </p:nvSpPr>
        <p:spPr bwMode="auto">
          <a:xfrm>
            <a:off x="459451" y="1653381"/>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40" name="AutoShape 16"/>
          <p:cNvSpPr>
            <a:spLocks noChangeArrowheads="1"/>
          </p:cNvSpPr>
          <p:nvPr/>
        </p:nvSpPr>
        <p:spPr bwMode="auto">
          <a:xfrm>
            <a:off x="3710764" y="1653381"/>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Signed in</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sp>
        <p:nvSpPr>
          <p:cNvPr id="21" name="Rectangle 2"/>
          <p:cNvSpPr txBox="1">
            <a:spLocks noChangeArrowheads="1"/>
          </p:cNvSpPr>
          <p:nvPr/>
        </p:nvSpPr>
        <p:spPr>
          <a:xfrm>
            <a:off x="438451" y="282575"/>
            <a:ext cx="6873141"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lvl="0" eaLnBrk="1" hangingPunct="1">
              <a:defRPr/>
            </a:pPr>
            <a:r>
              <a:rPr lang="en-GB" altLang="en-US" dirty="0">
                <a:solidFill>
                  <a:srgbClr val="00539B"/>
                </a:solidFill>
                <a:latin typeface="Bodoni MT" panose="02070603080606020203" pitchFamily="18" charset="0"/>
              </a:rPr>
              <a:t>Turkey: EBRD finances operational and energy efficiency </a:t>
            </a:r>
            <a:r>
              <a:rPr lang="en-GB" altLang="en-US" dirty="0" smtClean="0">
                <a:solidFill>
                  <a:srgbClr val="00539B"/>
                </a:solidFill>
                <a:latin typeface="Bodoni MT" panose="02070603080606020203" pitchFamily="18" charset="0"/>
              </a:rPr>
              <a:t>investments</a:t>
            </a:r>
            <a:endParaRPr lang="en-GB" altLang="en-US" dirty="0">
              <a:solidFill>
                <a:srgbClr val="00539B"/>
              </a:solidFill>
              <a:latin typeface="Bodoni MT" panose="02070603080606020203" pitchFamily="18" charset="0"/>
            </a:endParaRPr>
          </a:p>
        </p:txBody>
      </p:sp>
      <p:sp>
        <p:nvSpPr>
          <p:cNvPr id="22" name="AutoShape 7"/>
          <p:cNvSpPr>
            <a:spLocks noChangeArrowheads="1"/>
          </p:cNvSpPr>
          <p:nvPr/>
        </p:nvSpPr>
        <p:spPr bwMode="auto">
          <a:xfrm>
            <a:off x="1683052" y="2148681"/>
            <a:ext cx="194406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Turkey</a:t>
            </a:r>
            <a:endParaRPr lang="en-GB" altLang="en-US" sz="1200" dirty="0">
              <a:solidFill>
                <a:srgbClr val="213795"/>
              </a:solidFill>
              <a:latin typeface="Franklin Gothic Book" panose="020B0503020102020204" pitchFamily="34" charset="0"/>
            </a:endParaRPr>
          </a:p>
        </p:txBody>
      </p:sp>
      <p:sp>
        <p:nvSpPr>
          <p:cNvPr id="23" name="AutoShape 9"/>
          <p:cNvSpPr>
            <a:spLocks noChangeArrowheads="1"/>
          </p:cNvSpPr>
          <p:nvPr/>
        </p:nvSpPr>
        <p:spPr bwMode="auto">
          <a:xfrm>
            <a:off x="1683052" y="2647156"/>
            <a:ext cx="194406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Chemical</a:t>
            </a:r>
            <a:endParaRPr lang="en-GB" altLang="en-US" sz="1200" dirty="0">
              <a:solidFill>
                <a:srgbClr val="213795"/>
              </a:solidFill>
              <a:latin typeface="Franklin Gothic Book" panose="020B0503020102020204" pitchFamily="34" charset="0"/>
            </a:endParaRPr>
          </a:p>
        </p:txBody>
      </p:sp>
      <p:sp>
        <p:nvSpPr>
          <p:cNvPr id="24"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a:solidFill>
                  <a:srgbClr val="213795"/>
                </a:solidFill>
                <a:latin typeface="Franklin Gothic Book" panose="020B0503020102020204" pitchFamily="34" charset="0"/>
              </a:rPr>
              <a:t>Loan</a:t>
            </a:r>
          </a:p>
        </p:txBody>
      </p:sp>
      <p:sp>
        <p:nvSpPr>
          <p:cNvPr id="25"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€24 </a:t>
            </a:r>
            <a:r>
              <a:rPr lang="en-GB" altLang="en-US" sz="1200" dirty="0">
                <a:solidFill>
                  <a:srgbClr val="213795"/>
                </a:solidFill>
                <a:latin typeface="Franklin Gothic Book" panose="020B0503020102020204" pitchFamily="34" charset="0"/>
              </a:rPr>
              <a:t>million</a:t>
            </a:r>
          </a:p>
        </p:txBody>
      </p:sp>
      <p:sp>
        <p:nvSpPr>
          <p:cNvPr id="26" name="AutoShape 15"/>
          <p:cNvSpPr>
            <a:spLocks noChangeArrowheads="1"/>
          </p:cNvSpPr>
          <p:nvPr/>
        </p:nvSpPr>
        <p:spPr bwMode="auto">
          <a:xfrm>
            <a:off x="1683052" y="1653381"/>
            <a:ext cx="194406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Aksa </a:t>
            </a:r>
            <a:r>
              <a:rPr lang="en-GB" altLang="en-US" sz="1200" dirty="0" err="1" smtClean="0">
                <a:solidFill>
                  <a:srgbClr val="213795"/>
                </a:solidFill>
                <a:latin typeface="Franklin Gothic Book" panose="020B0503020102020204" pitchFamily="34" charset="0"/>
              </a:rPr>
              <a:t>Akrilik</a:t>
            </a:r>
            <a:r>
              <a:rPr lang="en-GB" altLang="en-US" sz="1200" dirty="0" smtClean="0">
                <a:solidFill>
                  <a:srgbClr val="213795"/>
                </a:solidFill>
                <a:latin typeface="Franklin Gothic Book" panose="020B0503020102020204" pitchFamily="34" charset="0"/>
              </a:rPr>
              <a:t> </a:t>
            </a:r>
            <a:r>
              <a:rPr lang="en-GB" altLang="en-US" sz="1200" dirty="0" err="1" smtClean="0">
                <a:solidFill>
                  <a:srgbClr val="213795"/>
                </a:solidFill>
                <a:latin typeface="Franklin Gothic Book" panose="020B0503020102020204" pitchFamily="34" charset="0"/>
              </a:rPr>
              <a:t>Kimya</a:t>
            </a:r>
            <a:r>
              <a:rPr lang="en-GB" altLang="en-US" sz="1200" dirty="0" smtClean="0">
                <a:solidFill>
                  <a:srgbClr val="213795"/>
                </a:solidFill>
                <a:latin typeface="Franklin Gothic Book" panose="020B0503020102020204" pitchFamily="34" charset="0"/>
              </a:rPr>
              <a:t> </a:t>
            </a:r>
            <a:r>
              <a:rPr lang="en-GB" altLang="en-US" sz="1200" dirty="0" err="1" smtClean="0">
                <a:solidFill>
                  <a:srgbClr val="213795"/>
                </a:solidFill>
                <a:latin typeface="Franklin Gothic Book" panose="020B0503020102020204" pitchFamily="34" charset="0"/>
              </a:rPr>
              <a:t>Sanayii</a:t>
            </a:r>
            <a:endParaRPr lang="en-GB" altLang="en-US" sz="1200" dirty="0">
              <a:solidFill>
                <a:srgbClr val="213795"/>
              </a:solidFill>
              <a:latin typeface="Franklin Gothic Book" panose="020B0503020102020204" pitchFamily="34" charset="0"/>
            </a:endParaRPr>
          </a:p>
        </p:txBody>
      </p:sp>
      <p:sp>
        <p:nvSpPr>
          <p:cNvPr id="27"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October 2017</a:t>
            </a:r>
            <a:endParaRPr lang="en-GB" altLang="en-US" sz="1200" dirty="0">
              <a:solidFill>
                <a:srgbClr val="213795"/>
              </a:solidFill>
              <a:latin typeface="Franklin Gothic Book" panose="020B0503020102020204" pitchFamily="34" charset="0"/>
            </a:endParaRPr>
          </a:p>
        </p:txBody>
      </p:sp>
      <p:pic>
        <p:nvPicPr>
          <p:cNvPr id="42" name="Picture 2" descr="http://www.akararitim.com/genc-panel/wp-content/uploads/2013/05/aksa-akrilik.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456685" y="1957382"/>
            <a:ext cx="822882" cy="896942"/>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3"/>
          <p:cNvSpPr>
            <a:spLocks noGrp="1" noChangeArrowheads="1"/>
          </p:cNvSpPr>
          <p:nvPr>
            <p:ph type="body" sz="half" idx="4294967295"/>
          </p:nvPr>
        </p:nvSpPr>
        <p:spPr>
          <a:xfrm>
            <a:off x="359076" y="3642822"/>
            <a:ext cx="8615362" cy="2567478"/>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285750" lvl="2" indent="-285750" algn="just">
              <a:buFont typeface="Arial" panose="020B0604020202020204" pitchFamily="34" charset="0"/>
              <a:buChar char="•"/>
              <a:defRPr/>
            </a:pPr>
            <a:r>
              <a:rPr lang="en-GB" sz="1600" dirty="0">
                <a:solidFill>
                  <a:schemeClr val="tx1"/>
                </a:solidFill>
                <a:latin typeface="Franklin Gothic Book" panose="020B0503020102020204" pitchFamily="34" charset="0"/>
                <a:ea typeface="ＭＳ Ｐゴシック" charset="0"/>
              </a:rPr>
              <a:t>Aksa </a:t>
            </a:r>
            <a:r>
              <a:rPr lang="en-GB" sz="1600" dirty="0" err="1">
                <a:solidFill>
                  <a:schemeClr val="tx1"/>
                </a:solidFill>
                <a:latin typeface="Franklin Gothic Book" panose="020B0503020102020204" pitchFamily="34" charset="0"/>
                <a:ea typeface="ＭＳ Ｐゴシック" charset="0"/>
              </a:rPr>
              <a:t>Akrilik</a:t>
            </a:r>
            <a:r>
              <a:rPr lang="en-GB" sz="1600" dirty="0">
                <a:solidFill>
                  <a:schemeClr val="tx1"/>
                </a:solidFill>
                <a:latin typeface="Franklin Gothic Book" panose="020B0503020102020204" pitchFamily="34" charset="0"/>
                <a:ea typeface="ＭＳ Ｐゴシック" charset="0"/>
              </a:rPr>
              <a:t> </a:t>
            </a:r>
            <a:r>
              <a:rPr lang="en-GB" sz="1600" dirty="0" err="1">
                <a:solidFill>
                  <a:schemeClr val="tx1"/>
                </a:solidFill>
                <a:latin typeface="Franklin Gothic Book" panose="020B0503020102020204" pitchFamily="34" charset="0"/>
                <a:ea typeface="ＭＳ Ｐゴシック" charset="0"/>
              </a:rPr>
              <a:t>Kimya</a:t>
            </a:r>
            <a:r>
              <a:rPr lang="en-GB" sz="1600" dirty="0">
                <a:solidFill>
                  <a:schemeClr val="tx1"/>
                </a:solidFill>
                <a:latin typeface="Franklin Gothic Book" panose="020B0503020102020204" pitchFamily="34" charset="0"/>
                <a:ea typeface="ＭＳ Ｐゴシック" charset="0"/>
              </a:rPr>
              <a:t> </a:t>
            </a:r>
            <a:r>
              <a:rPr lang="en-GB" sz="1600" dirty="0" err="1">
                <a:solidFill>
                  <a:schemeClr val="tx1"/>
                </a:solidFill>
                <a:latin typeface="Franklin Gothic Book" panose="020B0503020102020204" pitchFamily="34" charset="0"/>
                <a:ea typeface="ＭＳ Ｐゴシック" charset="0"/>
              </a:rPr>
              <a:t>Sanayi</a:t>
            </a:r>
            <a:r>
              <a:rPr lang="en-GB" sz="1600" dirty="0">
                <a:solidFill>
                  <a:schemeClr val="tx1"/>
                </a:solidFill>
                <a:latin typeface="Franklin Gothic Book" panose="020B0503020102020204" pitchFamily="34" charset="0"/>
                <a:ea typeface="ＭＳ Ｐゴシック" charset="0"/>
              </a:rPr>
              <a:t> A.S. is a joint stock company incorporated in Turkey for production and sales of acrylic and technical fibre. </a:t>
            </a:r>
            <a:r>
              <a:rPr lang="en-GB" sz="1600" dirty="0" err="1">
                <a:solidFill>
                  <a:schemeClr val="tx1"/>
                </a:solidFill>
                <a:latin typeface="Franklin Gothic Book" panose="020B0503020102020204" pitchFamily="34" charset="0"/>
                <a:ea typeface="ＭＳ Ｐゴシック" charset="0"/>
              </a:rPr>
              <a:t>Akkok</a:t>
            </a:r>
            <a:r>
              <a:rPr lang="en-GB" sz="1600" dirty="0">
                <a:solidFill>
                  <a:schemeClr val="tx1"/>
                </a:solidFill>
                <a:latin typeface="Franklin Gothic Book" panose="020B0503020102020204" pitchFamily="34" charset="0"/>
                <a:ea typeface="ＭＳ Ｐゴシック" charset="0"/>
              </a:rPr>
              <a:t> Holding A.S. holds 39.6% stake in Aksa, while the other major shareholder in Aksa is </a:t>
            </a:r>
            <a:r>
              <a:rPr lang="en-GB" sz="1600" dirty="0" err="1">
                <a:solidFill>
                  <a:schemeClr val="tx1"/>
                </a:solidFill>
                <a:latin typeface="Franklin Gothic Book" panose="020B0503020102020204" pitchFamily="34" charset="0"/>
                <a:ea typeface="ＭＳ Ｐゴシック" charset="0"/>
              </a:rPr>
              <a:t>Emniyet</a:t>
            </a:r>
            <a:r>
              <a:rPr lang="en-GB" sz="1600" dirty="0">
                <a:solidFill>
                  <a:schemeClr val="tx1"/>
                </a:solidFill>
                <a:latin typeface="Franklin Gothic Book" panose="020B0503020102020204" pitchFamily="34" charset="0"/>
                <a:ea typeface="ＭＳ Ｐゴシック" charset="0"/>
              </a:rPr>
              <a:t> </a:t>
            </a:r>
            <a:r>
              <a:rPr lang="en-GB" sz="1600" dirty="0" err="1">
                <a:solidFill>
                  <a:schemeClr val="tx1"/>
                </a:solidFill>
                <a:latin typeface="Franklin Gothic Book" panose="020B0503020102020204" pitchFamily="34" charset="0"/>
                <a:ea typeface="ＭＳ Ｐゴシック" charset="0"/>
              </a:rPr>
              <a:t>Ticaret</a:t>
            </a:r>
            <a:r>
              <a:rPr lang="en-GB" sz="1600" dirty="0">
                <a:solidFill>
                  <a:schemeClr val="tx1"/>
                </a:solidFill>
                <a:latin typeface="Franklin Gothic Book" panose="020B0503020102020204" pitchFamily="34" charset="0"/>
                <a:ea typeface="ＭＳ Ｐゴシック" charset="0"/>
              </a:rPr>
              <a:t> </a:t>
            </a:r>
            <a:r>
              <a:rPr lang="en-GB" sz="1600" dirty="0" err="1">
                <a:solidFill>
                  <a:schemeClr val="tx1"/>
                </a:solidFill>
                <a:latin typeface="Franklin Gothic Book" panose="020B0503020102020204" pitchFamily="34" charset="0"/>
                <a:ea typeface="ＭＳ Ｐゴシック" charset="0"/>
              </a:rPr>
              <a:t>ve</a:t>
            </a:r>
            <a:r>
              <a:rPr lang="en-GB" sz="1600" dirty="0">
                <a:solidFill>
                  <a:schemeClr val="tx1"/>
                </a:solidFill>
                <a:latin typeface="Franklin Gothic Book" panose="020B0503020102020204" pitchFamily="34" charset="0"/>
                <a:ea typeface="ＭＳ Ｐゴシック" charset="0"/>
              </a:rPr>
              <a:t> </a:t>
            </a:r>
            <a:r>
              <a:rPr lang="en-GB" sz="1600" dirty="0" err="1">
                <a:solidFill>
                  <a:schemeClr val="tx1"/>
                </a:solidFill>
                <a:latin typeface="Franklin Gothic Book" panose="020B0503020102020204" pitchFamily="34" charset="0"/>
                <a:ea typeface="ＭＳ Ｐゴシック" charset="0"/>
              </a:rPr>
              <a:t>Sanayi</a:t>
            </a:r>
            <a:r>
              <a:rPr lang="en-GB" sz="1600" dirty="0">
                <a:solidFill>
                  <a:schemeClr val="tx1"/>
                </a:solidFill>
                <a:latin typeface="Franklin Gothic Book" panose="020B0503020102020204" pitchFamily="34" charset="0"/>
                <a:ea typeface="ＭＳ Ｐゴシック" charset="0"/>
              </a:rPr>
              <a:t> A.S. with 18.7% share. The remaining shares are publicly traded in </a:t>
            </a:r>
            <a:r>
              <a:rPr lang="en-GB" sz="1600" dirty="0" err="1">
                <a:solidFill>
                  <a:schemeClr val="tx1"/>
                </a:solidFill>
                <a:latin typeface="Franklin Gothic Book" panose="020B0503020102020204" pitchFamily="34" charset="0"/>
                <a:ea typeface="ＭＳ Ｐゴシック" charset="0"/>
              </a:rPr>
              <a:t>Borsa</a:t>
            </a:r>
            <a:r>
              <a:rPr lang="en-GB" sz="1600" dirty="0">
                <a:solidFill>
                  <a:schemeClr val="tx1"/>
                </a:solidFill>
                <a:latin typeface="Franklin Gothic Book" panose="020B0503020102020204" pitchFamily="34" charset="0"/>
                <a:ea typeface="ＭＳ Ｐゴシック" charset="0"/>
              </a:rPr>
              <a:t> Istanbul</a:t>
            </a:r>
            <a:r>
              <a:rPr lang="en-GB" sz="1600" dirty="0" smtClean="0">
                <a:solidFill>
                  <a:schemeClr val="tx1"/>
                </a:solidFill>
                <a:latin typeface="Franklin Gothic Book" panose="020B0503020102020204" pitchFamily="34" charset="0"/>
                <a:ea typeface="ＭＳ Ｐゴシック" charset="0"/>
              </a:rPr>
              <a:t>.</a:t>
            </a:r>
            <a:endParaRPr lang="en-GB" sz="1600" dirty="0">
              <a:solidFill>
                <a:schemeClr val="tx1"/>
              </a:solidFill>
              <a:latin typeface="Franklin Gothic Book" panose="020B0503020102020204" pitchFamily="34" charset="0"/>
              <a:ea typeface="ＭＳ Ｐゴシック" charset="0"/>
            </a:endParaRPr>
          </a:p>
          <a:p>
            <a:pPr marL="285750" lvl="2" indent="-285750" algn="just">
              <a:buFont typeface="Arial" panose="020B0604020202020204" pitchFamily="34" charset="0"/>
              <a:buChar char="•"/>
              <a:defRPr/>
            </a:pPr>
            <a:r>
              <a:rPr lang="en-GB" sz="1600" dirty="0">
                <a:solidFill>
                  <a:schemeClr val="tx1"/>
                </a:solidFill>
                <a:latin typeface="Franklin Gothic Book" panose="020B0503020102020204" pitchFamily="34" charset="0"/>
                <a:ea typeface="ＭＳ Ｐゴシック" charset="0"/>
              </a:rPr>
              <a:t>The project contributes to process and resource efficiency through financing of an innovative, high-value added and more efficient product line which yield significant savings and support Aksa’s environment investments in line with BAT (Best Available Technique) standards. </a:t>
            </a:r>
          </a:p>
          <a:p>
            <a:pPr marL="285750" lvl="2" indent="-285750">
              <a:buFont typeface="Arial" panose="020B0604020202020204" pitchFamily="34" charset="0"/>
              <a:buChar char="•"/>
              <a:defRPr/>
            </a:pPr>
            <a:endParaRPr lang="en-US" sz="1600" dirty="0">
              <a:solidFill>
                <a:schemeClr val="tx1"/>
              </a:solidFill>
              <a:latin typeface="Franklin Gothic Book" panose="020B0503020102020204" pitchFamily="34" charset="0"/>
              <a:ea typeface="ＭＳ Ｐゴシック" charset="0"/>
            </a:endParaRPr>
          </a:p>
        </p:txBody>
      </p:sp>
    </p:spTree>
    <p:extLst>
      <p:ext uri="{BB962C8B-B14F-4D97-AF65-F5344CB8AC3E}">
        <p14:creationId xmlns:p14="http://schemas.microsoft.com/office/powerpoint/2010/main" val="5238475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16</a:t>
            </a:fld>
            <a:endParaRPr lang="en-GB" dirty="0">
              <a:solidFill>
                <a:srgbClr val="00539B"/>
              </a:solidFill>
            </a:endParaRPr>
          </a:p>
        </p:txBody>
      </p:sp>
      <p:sp>
        <p:nvSpPr>
          <p:cNvPr id="8" name="Rectangle 2"/>
          <p:cNvSpPr txBox="1">
            <a:spLocks noChangeArrowheads="1"/>
          </p:cNvSpPr>
          <p:nvPr/>
        </p:nvSpPr>
        <p:spPr>
          <a:xfrm>
            <a:off x="474029" y="234950"/>
            <a:ext cx="6873141"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dirty="0" smtClean="0">
                <a:solidFill>
                  <a:srgbClr val="00539B"/>
                </a:solidFill>
                <a:latin typeface="Bodoni MT" panose="02070603080606020203" pitchFamily="18" charset="0"/>
              </a:rPr>
              <a:t>Regional: </a:t>
            </a:r>
            <a:r>
              <a:rPr lang="en-GB" altLang="en-US" dirty="0">
                <a:solidFill>
                  <a:srgbClr val="00539B"/>
                </a:solidFill>
                <a:latin typeface="Bodoni MT" panose="02070603080606020203" pitchFamily="18" charset="0"/>
              </a:rPr>
              <a:t>EBRD supports development of R&amp;D centre </a:t>
            </a:r>
            <a:r>
              <a:rPr lang="en-GB" altLang="en-US" dirty="0" smtClean="0">
                <a:solidFill>
                  <a:srgbClr val="00539B"/>
                </a:solidFill>
                <a:latin typeface="Bodoni MT" panose="02070603080606020203" pitchFamily="18" charset="0"/>
              </a:rPr>
              <a:t>for the automotive industry</a:t>
            </a:r>
            <a:endParaRPr lang="en-GB" altLang="en-US" dirty="0">
              <a:solidFill>
                <a:srgbClr val="00539B"/>
              </a:solidFill>
              <a:latin typeface="Bodoni MT" panose="02070603080606020203" pitchFamily="18" charset="0"/>
            </a:endParaRPr>
          </a:p>
        </p:txBody>
      </p:sp>
      <p:sp>
        <p:nvSpPr>
          <p:cNvPr id="27" name="Rectangle 3"/>
          <p:cNvSpPr>
            <a:spLocks noGrp="1" noChangeArrowheads="1"/>
          </p:cNvSpPr>
          <p:nvPr>
            <p:ph type="body" sz="half" idx="4294967295"/>
          </p:nvPr>
        </p:nvSpPr>
        <p:spPr>
          <a:xfrm>
            <a:off x="359076" y="3642822"/>
            <a:ext cx="8615362" cy="2634153"/>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285750" lvl="2" indent="-285750" algn="just">
              <a:buFont typeface="Arial" panose="020B0604020202020204" pitchFamily="34" charset="0"/>
              <a:buChar char="•"/>
              <a:defRPr/>
            </a:pPr>
            <a:r>
              <a:rPr lang="en-GB" sz="1600" dirty="0" smtClean="0"/>
              <a:t>TEKLAS </a:t>
            </a:r>
            <a:r>
              <a:rPr lang="en-GB" sz="1600" dirty="0"/>
              <a:t>manufactures fluid circulation systems and anti-vibration parts for </a:t>
            </a:r>
            <a:r>
              <a:rPr lang="en-GB" sz="1600" dirty="0" smtClean="0"/>
              <a:t>OEMs </a:t>
            </a:r>
            <a:r>
              <a:rPr lang="en-GB" sz="1600" dirty="0"/>
              <a:t>such as General Motors, Volkswagen, Volvo, BMW, Mercedes-Benz and Renault. </a:t>
            </a:r>
            <a:endParaRPr lang="en-GB" sz="1600" dirty="0" smtClean="0"/>
          </a:p>
          <a:p>
            <a:pPr marL="285750" lvl="2" indent="-285750" algn="just">
              <a:buFont typeface="Arial" panose="020B0604020202020204" pitchFamily="34" charset="0"/>
              <a:buChar char="•"/>
              <a:defRPr/>
            </a:pPr>
            <a:r>
              <a:rPr lang="en-GB" sz="1600" dirty="0" smtClean="0"/>
              <a:t>Founded </a:t>
            </a:r>
            <a:r>
              <a:rPr lang="en-GB" sz="1600" dirty="0"/>
              <a:t>in 1971 in Turkey, </a:t>
            </a:r>
            <a:r>
              <a:rPr lang="en-GB" sz="1600" dirty="0" err="1"/>
              <a:t>Teklas</a:t>
            </a:r>
            <a:r>
              <a:rPr lang="en-GB" sz="1600" dirty="0"/>
              <a:t> today operates nine plants in five countries: Turkey, Bulgaria, China, Mexico and Serbia.</a:t>
            </a:r>
            <a:endParaRPr lang="en-GB" sz="1600" dirty="0">
              <a:solidFill>
                <a:schemeClr val="tx1"/>
              </a:solidFill>
              <a:latin typeface="Franklin Gothic Book" panose="020B0503020102020204" pitchFamily="34" charset="0"/>
              <a:ea typeface="ＭＳ Ｐゴシック" charset="0"/>
            </a:endParaRPr>
          </a:p>
          <a:p>
            <a:pPr marL="285750" lvl="2" indent="-285750" algn="just">
              <a:buFont typeface="Arial" panose="020B0604020202020204" pitchFamily="34" charset="0"/>
              <a:buChar char="•"/>
              <a:defRPr/>
            </a:pPr>
            <a:r>
              <a:rPr lang="en-GB" sz="1600" dirty="0">
                <a:solidFill>
                  <a:schemeClr val="tx1"/>
                </a:solidFill>
                <a:latin typeface="Franklin Gothic Book" panose="020B0503020102020204" pitchFamily="34" charset="0"/>
                <a:ea typeface="ＭＳ Ｐゴシック" charset="0"/>
              </a:rPr>
              <a:t>The </a:t>
            </a:r>
            <a:r>
              <a:rPr lang="en-GB" sz="1600" dirty="0" smtClean="0">
                <a:solidFill>
                  <a:schemeClr val="tx1"/>
                </a:solidFill>
                <a:latin typeface="Franklin Gothic Book" panose="020B0503020102020204" pitchFamily="34" charset="0"/>
                <a:ea typeface="ＭＳ Ｐゴシック" charset="0"/>
              </a:rPr>
              <a:t>loan proceeds will be used to establish a </a:t>
            </a:r>
            <a:r>
              <a:rPr lang="en-GB" sz="1600" dirty="0">
                <a:solidFill>
                  <a:schemeClr val="tx1"/>
                </a:solidFill>
                <a:latin typeface="Franklin Gothic Book" panose="020B0503020102020204" pitchFamily="34" charset="0"/>
                <a:ea typeface="ＭＳ Ｐゴシック" charset="0"/>
              </a:rPr>
              <a:t>R&amp;D centre and build a new unit to manufacture high-precision metal </a:t>
            </a:r>
            <a:r>
              <a:rPr lang="en-GB" sz="1600" dirty="0" smtClean="0">
                <a:solidFill>
                  <a:schemeClr val="tx1"/>
                </a:solidFill>
                <a:latin typeface="Franklin Gothic Book" panose="020B0503020102020204" pitchFamily="34" charset="0"/>
                <a:ea typeface="ＭＳ Ｐゴシック" charset="0"/>
              </a:rPr>
              <a:t>tubes in </a:t>
            </a:r>
            <a:r>
              <a:rPr lang="en-GB" sz="1600" dirty="0">
                <a:solidFill>
                  <a:schemeClr val="tx1"/>
                </a:solidFill>
                <a:latin typeface="Franklin Gothic Book" panose="020B0503020102020204" pitchFamily="34" charset="0"/>
                <a:ea typeface="ＭＳ Ｐゴシック" charset="0"/>
              </a:rPr>
              <a:t>Serbia. </a:t>
            </a:r>
            <a:endParaRPr lang="en-US" sz="1600" dirty="0">
              <a:solidFill>
                <a:schemeClr val="tx1"/>
              </a:solidFill>
              <a:latin typeface="Franklin Gothic Book" panose="020B0503020102020204" pitchFamily="34" charset="0"/>
              <a:ea typeface="ＭＳ Ｐゴシック" charset="0"/>
            </a:endParaRPr>
          </a:p>
          <a:p>
            <a:pPr marL="285750" lvl="2" indent="-285750">
              <a:buFont typeface="Arial" panose="020B0604020202020204" pitchFamily="34" charset="0"/>
              <a:buChar char="•"/>
              <a:defRPr/>
            </a:pPr>
            <a:endParaRPr lang="en-US" sz="1600" dirty="0">
              <a:solidFill>
                <a:schemeClr val="tx1"/>
              </a:solidFill>
              <a:latin typeface="Franklin Gothic Book" panose="020B0503020102020204" pitchFamily="34" charset="0"/>
              <a:ea typeface="ＭＳ Ｐゴシック" charset="0"/>
            </a:endParaRP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59451" y="2148681"/>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Country</a:t>
            </a:r>
            <a:endParaRPr lang="en-GB" altLang="en-US" sz="1200" dirty="0">
              <a:solidFill>
                <a:srgbClr val="FFFFFF"/>
              </a:solidFill>
              <a:latin typeface="Franklin Gothic Book" panose="020B0503020102020204" pitchFamily="34" charset="0"/>
            </a:endParaRP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Bulgaria, Serbia, Turkey </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59451" y="2647156"/>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Automotive </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10764" y="2148681"/>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a:solidFill>
                  <a:srgbClr val="213795"/>
                </a:solidFill>
                <a:latin typeface="Franklin Gothic Book" panose="020B0503020102020204" pitchFamily="34" charset="0"/>
              </a:rPr>
              <a:t>Loan</a:t>
            </a:r>
          </a:p>
        </p:txBody>
      </p:sp>
      <p:sp>
        <p:nvSpPr>
          <p:cNvPr id="36" name="AutoShape 12"/>
          <p:cNvSpPr>
            <a:spLocks noChangeArrowheads="1"/>
          </p:cNvSpPr>
          <p:nvPr/>
        </p:nvSpPr>
        <p:spPr bwMode="auto">
          <a:xfrm>
            <a:off x="3710764" y="2647156"/>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€20 </a:t>
            </a:r>
            <a:r>
              <a:rPr lang="en-GB" altLang="en-US" sz="1200" dirty="0">
                <a:solidFill>
                  <a:srgbClr val="213795"/>
                </a:solidFill>
                <a:latin typeface="Franklin Gothic Book" panose="020B0503020102020204" pitchFamily="34" charset="0"/>
              </a:rPr>
              <a:t>million</a:t>
            </a:r>
          </a:p>
        </p:txBody>
      </p:sp>
      <p:sp>
        <p:nvSpPr>
          <p:cNvPr id="38" name="AutoShape 14"/>
          <p:cNvSpPr>
            <a:spLocks noChangeArrowheads="1"/>
          </p:cNvSpPr>
          <p:nvPr/>
        </p:nvSpPr>
        <p:spPr bwMode="auto">
          <a:xfrm>
            <a:off x="459451" y="1653381"/>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TEKLAS</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10764" y="1653381"/>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Signed 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June 2017</a:t>
            </a:r>
            <a:endParaRPr lang="en-GB" altLang="en-US" sz="1200" dirty="0">
              <a:solidFill>
                <a:srgbClr val="213795"/>
              </a:solidFill>
              <a:latin typeface="Franklin Gothic Book" panose="020B0503020102020204" pitchFamily="34" charset="0"/>
            </a:endParaRP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pic>
        <p:nvPicPr>
          <p:cNvPr id="21" name="Picture 2" descr="http://www.autoparts.com.tr/WebAdmin/Upload/COMPANY.UPLOAD_IMAGEnew.59925d6e-a0b6-47d3-8fe1-2e7843104ce8.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347170" y="2109894"/>
            <a:ext cx="1073150" cy="49190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60751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17</a:t>
            </a:fld>
            <a:endParaRPr lang="en-GB" dirty="0">
              <a:solidFill>
                <a:srgbClr val="00539B"/>
              </a:solidFill>
            </a:endParaRPr>
          </a:p>
        </p:txBody>
      </p:sp>
      <p:sp>
        <p:nvSpPr>
          <p:cNvPr id="27" name="Rectangle 3"/>
          <p:cNvSpPr>
            <a:spLocks noGrp="1" noChangeArrowheads="1"/>
          </p:cNvSpPr>
          <p:nvPr>
            <p:ph type="body" sz="quarter" idx="10"/>
          </p:nvPr>
        </p:nvSpPr>
        <p:spPr>
          <a:xfrm>
            <a:off x="438451" y="3565165"/>
            <a:ext cx="8345626" cy="2683235"/>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lgn="just">
              <a:buFont typeface="Arial" panose="020B0604020202020204" pitchFamily="34" charset="0"/>
              <a:buChar char="•"/>
            </a:pPr>
            <a:r>
              <a:rPr lang="en-GB" altLang="en-US" dirty="0" smtClean="0">
                <a:solidFill>
                  <a:schemeClr val="tx1"/>
                </a:solidFill>
                <a:latin typeface="Franklin Gothic Book" panose="020B0503020102020204" pitchFamily="34" charset="0"/>
              </a:rPr>
              <a:t>EBRD is supporting United Metals Company (UMC), a fully-owned subsidiary of El Sewedy Electric group in Egypt, with long term working capital in USD.   </a:t>
            </a:r>
          </a:p>
          <a:p>
            <a:pPr marL="285750" indent="-285750" algn="just">
              <a:buFont typeface="Arial" panose="020B0604020202020204" pitchFamily="34" charset="0"/>
              <a:buChar char="•"/>
            </a:pPr>
            <a:r>
              <a:rPr lang="en-GB" dirty="0">
                <a:solidFill>
                  <a:schemeClr val="tx1"/>
                </a:solidFill>
                <a:latin typeface="Franklin Gothic Book" panose="020B0503020102020204" pitchFamily="34" charset="0"/>
              </a:rPr>
              <a:t>EBRD will provide a </a:t>
            </a:r>
            <a:r>
              <a:rPr lang="en-GB" dirty="0" smtClean="0">
                <a:solidFill>
                  <a:schemeClr val="tx1"/>
                </a:solidFill>
                <a:latin typeface="Franklin Gothic Book" panose="020B0503020102020204" pitchFamily="34" charset="0"/>
              </a:rPr>
              <a:t>working capital loan of USD 25m to finance the acquisition of raw materials (copper) for UMC from the international markets considering that FX  financing from local banks in Egypt is restricted due to low FX reserves in the country. </a:t>
            </a:r>
          </a:p>
          <a:p>
            <a:pPr marL="285750" indent="-285750" algn="just">
              <a:buFont typeface="Arial" panose="020B0604020202020204" pitchFamily="34" charset="0"/>
              <a:buChar char="•"/>
            </a:pPr>
            <a:r>
              <a:rPr lang="en-GB" dirty="0" smtClean="0">
                <a:solidFill>
                  <a:schemeClr val="tx1"/>
                </a:solidFill>
                <a:latin typeface="Franklin Gothic Book" panose="020B0503020102020204" pitchFamily="34" charset="0"/>
              </a:rPr>
              <a:t>The Bank will also work together with El Sewedy group to support its initiatives in vocational training of young people in Egypt.   </a:t>
            </a:r>
            <a:endParaRPr lang="en-GB" dirty="0">
              <a:solidFill>
                <a:schemeClr val="tx1"/>
              </a:solidFill>
            </a:endParaRPr>
          </a:p>
        </p:txBody>
      </p:sp>
      <p:sp>
        <p:nvSpPr>
          <p:cNvPr id="8" name="Rectangle 2"/>
          <p:cNvSpPr txBox="1">
            <a:spLocks noChangeArrowheads="1"/>
          </p:cNvSpPr>
          <p:nvPr/>
        </p:nvSpPr>
        <p:spPr>
          <a:xfrm>
            <a:off x="313844" y="406875"/>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altLang="en-US" b="0" i="0" u="none" strike="noStrike" kern="1200" cap="none" spc="0" normalizeH="0" baseline="0" noProof="0" dirty="0" smtClean="0">
                <a:ln>
                  <a:noFill/>
                </a:ln>
                <a:solidFill>
                  <a:srgbClr val="00539B"/>
                </a:solidFill>
                <a:effectLst/>
                <a:uLnTx/>
                <a:uFillTx/>
                <a:latin typeface="Bodoni MT" panose="02070603080606020203" pitchFamily="18" charset="0"/>
              </a:rPr>
              <a:t>Egypt: EBRD supports El Sewedy Electric group </a:t>
            </a: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Country</a:t>
            </a: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Egypt</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Cable manufacturing</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Loan </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USD 25 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UMC/ El Sewedy  Electric  </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May 2017</a:t>
            </a:r>
            <a:endParaRPr lang="en-GB" altLang="en-US" sz="1200" dirty="0">
              <a:solidFill>
                <a:srgbClr val="213795"/>
              </a:solidFill>
              <a:latin typeface="Franklin Gothic Book" panose="020B0503020102020204" pitchFamily="34" charset="0"/>
            </a:endParaRP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pic>
        <p:nvPicPr>
          <p:cNvPr id="20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88476" y="1653381"/>
            <a:ext cx="1905000" cy="1408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7882398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18</a:t>
            </a:fld>
            <a:endParaRPr lang="en-GB" dirty="0">
              <a:solidFill>
                <a:srgbClr val="00539B"/>
              </a:solidFill>
            </a:endParaRPr>
          </a:p>
        </p:txBody>
      </p:sp>
      <p:sp>
        <p:nvSpPr>
          <p:cNvPr id="27" name="Rectangle 3"/>
          <p:cNvSpPr>
            <a:spLocks noGrp="1" noChangeArrowheads="1"/>
          </p:cNvSpPr>
          <p:nvPr>
            <p:ph type="body" sz="half" idx="4294967295"/>
          </p:nvPr>
        </p:nvSpPr>
        <p:spPr>
          <a:xfrm>
            <a:off x="359076" y="3642822"/>
            <a:ext cx="8615362" cy="2653203"/>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285750" lvl="2" indent="-285750" algn="just">
              <a:buFont typeface="Arial" panose="020B0604020202020204" pitchFamily="34" charset="0"/>
              <a:buChar char="•"/>
              <a:defRPr/>
            </a:pPr>
            <a:r>
              <a:rPr lang="en-GB" sz="1600" dirty="0">
                <a:solidFill>
                  <a:schemeClr val="tx1"/>
                </a:solidFill>
                <a:latin typeface="Franklin Gothic Book" panose="020B0503020102020204" pitchFamily="34" charset="0"/>
                <a:ea typeface="ＭＳ Ｐゴシック" charset="0"/>
              </a:rPr>
              <a:t>Ford </a:t>
            </a:r>
            <a:r>
              <a:rPr lang="en-GB" sz="1600" dirty="0" err="1">
                <a:solidFill>
                  <a:schemeClr val="tx1"/>
                </a:solidFill>
                <a:latin typeface="Franklin Gothic Book" panose="020B0503020102020204" pitchFamily="34" charset="0"/>
                <a:ea typeface="ＭＳ Ｐゴシック" charset="0"/>
              </a:rPr>
              <a:t>Otomotiv</a:t>
            </a:r>
            <a:r>
              <a:rPr lang="en-GB" sz="1600" dirty="0">
                <a:solidFill>
                  <a:schemeClr val="tx1"/>
                </a:solidFill>
                <a:latin typeface="Franklin Gothic Book" panose="020B0503020102020204" pitchFamily="34" charset="0"/>
                <a:ea typeface="ＭＳ Ｐゴシック" charset="0"/>
              </a:rPr>
              <a:t> </a:t>
            </a:r>
            <a:r>
              <a:rPr lang="en-GB" sz="1600" dirty="0" err="1">
                <a:solidFill>
                  <a:schemeClr val="tx1"/>
                </a:solidFill>
                <a:latin typeface="Franklin Gothic Book" panose="020B0503020102020204" pitchFamily="34" charset="0"/>
                <a:ea typeface="ＭＳ Ｐゴシック" charset="0"/>
              </a:rPr>
              <a:t>Sanayi</a:t>
            </a:r>
            <a:r>
              <a:rPr lang="en-GB" sz="1600" dirty="0">
                <a:solidFill>
                  <a:schemeClr val="tx1"/>
                </a:solidFill>
                <a:latin typeface="Franklin Gothic Book" panose="020B0503020102020204" pitchFamily="34" charset="0"/>
                <a:ea typeface="ＭＳ Ｐゴシック" charset="0"/>
              </a:rPr>
              <a:t> A.S is incorporated in Turkey for the manufacturing and selling of motor vehicles and parts. The Company operates as a joint venture between Ford Motor Company and </a:t>
            </a:r>
            <a:r>
              <a:rPr lang="en-GB" sz="1600" dirty="0" err="1">
                <a:solidFill>
                  <a:schemeClr val="tx1"/>
                </a:solidFill>
                <a:latin typeface="Franklin Gothic Book" panose="020B0503020102020204" pitchFamily="34" charset="0"/>
                <a:ea typeface="ＭＳ Ｐゴシック" charset="0"/>
              </a:rPr>
              <a:t>Koc</a:t>
            </a:r>
            <a:r>
              <a:rPr lang="en-GB" sz="1600" dirty="0">
                <a:solidFill>
                  <a:schemeClr val="tx1"/>
                </a:solidFill>
                <a:latin typeface="Franklin Gothic Book" panose="020B0503020102020204" pitchFamily="34" charset="0"/>
                <a:ea typeface="ＭＳ Ｐゴシック" charset="0"/>
              </a:rPr>
              <a:t> Holding 41% equity stake each. The rest of the shares are listed on the Istanbul Stock Exchange.</a:t>
            </a:r>
          </a:p>
          <a:p>
            <a:pPr marL="285750" lvl="2" indent="-285750" algn="just">
              <a:buFont typeface="Arial" panose="020B0604020202020204" pitchFamily="34" charset="0"/>
              <a:buChar char="•"/>
              <a:defRPr/>
            </a:pPr>
            <a:r>
              <a:rPr lang="en-GB" sz="1600" dirty="0">
                <a:solidFill>
                  <a:schemeClr val="tx1"/>
                </a:solidFill>
                <a:latin typeface="Franklin Gothic Book" panose="020B0503020102020204" pitchFamily="34" charset="0"/>
                <a:ea typeface="ＭＳ Ｐゴシック" charset="0"/>
              </a:rPr>
              <a:t>The EBRD’s loan will enable the company to introduce styling changes and add current technology features to its commercial vehicles and improve production processes.</a:t>
            </a:r>
          </a:p>
          <a:p>
            <a:pPr marL="285750" lvl="2" indent="-285750" algn="just">
              <a:buFont typeface="Arial" panose="020B0604020202020204" pitchFamily="34" charset="0"/>
              <a:buChar char="•"/>
              <a:defRPr/>
            </a:pPr>
            <a:r>
              <a:rPr lang="en-GB" sz="1600" dirty="0">
                <a:solidFill>
                  <a:schemeClr val="tx1"/>
                </a:solidFill>
                <a:latin typeface="Franklin Gothic Book" panose="020B0503020102020204" pitchFamily="34" charset="0"/>
                <a:ea typeface="ＭＳ Ｐゴシック" charset="0"/>
              </a:rPr>
              <a:t>The project will also strengthen its focus on employment and training of young people. The company will partner with educational institutions to develop a model for vocational education, including skills standards, to address the skills mismatch in the labour market  </a:t>
            </a:r>
          </a:p>
          <a:p>
            <a:pPr marL="285750" lvl="2" indent="-285750">
              <a:buFont typeface="Arial" panose="020B0604020202020204" pitchFamily="34" charset="0"/>
              <a:buChar char="•"/>
              <a:defRPr/>
            </a:pPr>
            <a:endParaRPr lang="en-US" sz="1600" dirty="0">
              <a:solidFill>
                <a:schemeClr val="tx1"/>
              </a:solidFill>
              <a:latin typeface="Franklin Gothic Book" panose="020B0503020102020204" pitchFamily="34" charset="0"/>
              <a:ea typeface="ＭＳ Ｐゴシック" charset="0"/>
            </a:endParaRP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59451" y="2148681"/>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a:t>
            </a:r>
            <a:r>
              <a:rPr lang="en-GB" altLang="en-US" sz="1200" dirty="0" smtClean="0">
                <a:solidFill>
                  <a:srgbClr val="FFFFFF"/>
                </a:solidFill>
                <a:latin typeface="Franklin Gothic Book" panose="020B0503020102020204" pitchFamily="34" charset="0"/>
              </a:rPr>
              <a:t>Country</a:t>
            </a:r>
            <a:endParaRPr lang="en-GB" altLang="en-US" sz="1200" dirty="0">
              <a:solidFill>
                <a:srgbClr val="FFFFFF"/>
              </a:solidFill>
              <a:latin typeface="Franklin Gothic Book" panose="020B0503020102020204" pitchFamily="34" charset="0"/>
            </a:endParaRPr>
          </a:p>
        </p:txBody>
      </p:sp>
      <p:sp>
        <p:nvSpPr>
          <p:cNvPr id="32" name="AutoShape 8"/>
          <p:cNvSpPr>
            <a:spLocks noChangeArrowheads="1"/>
          </p:cNvSpPr>
          <p:nvPr/>
        </p:nvSpPr>
        <p:spPr bwMode="auto">
          <a:xfrm>
            <a:off x="459451" y="2647156"/>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Sector</a:t>
            </a:r>
          </a:p>
        </p:txBody>
      </p:sp>
      <p:sp>
        <p:nvSpPr>
          <p:cNvPr id="34" name="AutoShape 10"/>
          <p:cNvSpPr>
            <a:spLocks noChangeArrowheads="1"/>
          </p:cNvSpPr>
          <p:nvPr/>
        </p:nvSpPr>
        <p:spPr bwMode="auto">
          <a:xfrm>
            <a:off x="3710764" y="2148681"/>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6" name="AutoShape 12"/>
          <p:cNvSpPr>
            <a:spLocks noChangeArrowheads="1"/>
          </p:cNvSpPr>
          <p:nvPr/>
        </p:nvSpPr>
        <p:spPr bwMode="auto">
          <a:xfrm>
            <a:off x="3710764" y="2647156"/>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8" name="AutoShape 14"/>
          <p:cNvSpPr>
            <a:spLocks noChangeArrowheads="1"/>
          </p:cNvSpPr>
          <p:nvPr/>
        </p:nvSpPr>
        <p:spPr bwMode="auto">
          <a:xfrm>
            <a:off x="459451" y="1653381"/>
            <a:ext cx="110353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40" name="AutoShape 16"/>
          <p:cNvSpPr>
            <a:spLocks noChangeArrowheads="1"/>
          </p:cNvSpPr>
          <p:nvPr/>
        </p:nvSpPr>
        <p:spPr bwMode="auto">
          <a:xfrm>
            <a:off x="3710764" y="1653381"/>
            <a:ext cx="106473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Signed in</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sp>
        <p:nvSpPr>
          <p:cNvPr id="31" name="Rectangle 2"/>
          <p:cNvSpPr txBox="1">
            <a:spLocks noChangeArrowheads="1"/>
          </p:cNvSpPr>
          <p:nvPr/>
        </p:nvSpPr>
        <p:spPr>
          <a:xfrm>
            <a:off x="492858" y="311150"/>
            <a:ext cx="6873141"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lvl="0" eaLnBrk="1" hangingPunct="1">
              <a:defRPr/>
            </a:pPr>
            <a:r>
              <a:rPr lang="en-GB" altLang="en-US" dirty="0">
                <a:solidFill>
                  <a:srgbClr val="00539B"/>
                </a:solidFill>
                <a:latin typeface="Bodoni MT" panose="02070603080606020203" pitchFamily="18" charset="0"/>
              </a:rPr>
              <a:t>Turkey: EBRD </a:t>
            </a:r>
            <a:r>
              <a:rPr lang="en-GB" altLang="en-US" dirty="0" smtClean="0">
                <a:solidFill>
                  <a:srgbClr val="00539B"/>
                </a:solidFill>
                <a:latin typeface="Bodoni MT" panose="02070603080606020203" pitchFamily="18" charset="0"/>
              </a:rPr>
              <a:t>supports growth of automotive sector</a:t>
            </a:r>
            <a:endParaRPr lang="en-GB" altLang="en-US" dirty="0">
              <a:solidFill>
                <a:srgbClr val="00539B"/>
              </a:solidFill>
              <a:latin typeface="Bodoni MT" panose="02070603080606020203" pitchFamily="18" charset="0"/>
            </a:endParaRPr>
          </a:p>
        </p:txBody>
      </p:sp>
      <p:sp>
        <p:nvSpPr>
          <p:cNvPr id="33"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213795"/>
                </a:solidFill>
                <a:latin typeface="Franklin Gothic Book" panose="020B0503020102020204" pitchFamily="34" charset="0"/>
              </a:rPr>
              <a:t>Turkey</a:t>
            </a:r>
          </a:p>
        </p:txBody>
      </p:sp>
      <p:sp>
        <p:nvSpPr>
          <p:cNvPr id="35"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213795"/>
                </a:solidFill>
                <a:latin typeface="Franklin Gothic Book" panose="020B0503020102020204" pitchFamily="34" charset="0"/>
              </a:rPr>
              <a:t>Automotive</a:t>
            </a:r>
          </a:p>
        </p:txBody>
      </p:sp>
      <p:sp>
        <p:nvSpPr>
          <p:cNvPr id="37"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a:solidFill>
                  <a:srgbClr val="213795"/>
                </a:solidFill>
                <a:latin typeface="Franklin Gothic Book" panose="020B0503020102020204" pitchFamily="34" charset="0"/>
              </a:rPr>
              <a:t>Loan</a:t>
            </a:r>
          </a:p>
        </p:txBody>
      </p:sp>
      <p:sp>
        <p:nvSpPr>
          <p:cNvPr id="39"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213795"/>
                </a:solidFill>
                <a:latin typeface="Franklin Gothic Book" panose="020B0503020102020204" pitchFamily="34" charset="0"/>
              </a:rPr>
              <a:t>€</a:t>
            </a:r>
            <a:r>
              <a:rPr lang="en-GB" altLang="en-US" sz="1200" dirty="0" smtClean="0">
                <a:solidFill>
                  <a:srgbClr val="213795"/>
                </a:solidFill>
                <a:latin typeface="Franklin Gothic Book" panose="020B0503020102020204" pitchFamily="34" charset="0"/>
              </a:rPr>
              <a:t>150 </a:t>
            </a:r>
            <a:r>
              <a:rPr lang="en-GB" altLang="en-US" sz="1200" dirty="0">
                <a:solidFill>
                  <a:srgbClr val="213795"/>
                </a:solidFill>
                <a:latin typeface="Franklin Gothic Book" panose="020B0503020102020204" pitchFamily="34" charset="0"/>
              </a:rPr>
              <a:t>million</a:t>
            </a:r>
          </a:p>
        </p:txBody>
      </p:sp>
      <p:sp>
        <p:nvSpPr>
          <p:cNvPr id="41"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213795"/>
                </a:solidFill>
                <a:latin typeface="Franklin Gothic Book" panose="020B0503020102020204" pitchFamily="34" charset="0"/>
              </a:rPr>
              <a:t>Ford </a:t>
            </a:r>
            <a:r>
              <a:rPr lang="en-GB" altLang="en-US" sz="1200" dirty="0" err="1" smtClean="0">
                <a:solidFill>
                  <a:srgbClr val="213795"/>
                </a:solidFill>
                <a:latin typeface="Franklin Gothic Book" panose="020B0503020102020204" pitchFamily="34" charset="0"/>
              </a:rPr>
              <a:t>Otosan</a:t>
            </a:r>
            <a:r>
              <a:rPr lang="en-GB" altLang="en-US" sz="1200" dirty="0" smtClean="0">
                <a:solidFill>
                  <a:srgbClr val="213795"/>
                </a:solidFill>
                <a:latin typeface="Franklin Gothic Book" panose="020B0503020102020204" pitchFamily="34" charset="0"/>
              </a:rPr>
              <a:t> 	</a:t>
            </a:r>
            <a:endParaRPr lang="en-GB" altLang="en-US" sz="1200" dirty="0">
              <a:solidFill>
                <a:srgbClr val="213795"/>
              </a:solidFill>
              <a:latin typeface="Franklin Gothic Book" panose="020B0503020102020204" pitchFamily="34" charset="0"/>
            </a:endParaRPr>
          </a:p>
        </p:txBody>
      </p:sp>
      <p:sp>
        <p:nvSpPr>
          <p:cNvPr id="43"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April 2017</a:t>
            </a:r>
            <a:endParaRPr lang="en-GB" altLang="en-US" sz="1200" dirty="0">
              <a:solidFill>
                <a:srgbClr val="213795"/>
              </a:solidFill>
              <a:latin typeface="Franklin Gothic Book" panose="020B0503020102020204" pitchFamily="34" charset="0"/>
            </a:endParaRPr>
          </a:p>
        </p:txBody>
      </p:sp>
      <p:pic>
        <p:nvPicPr>
          <p:cNvPr id="4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35906" y="1859854"/>
            <a:ext cx="1503663" cy="9021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7015795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19</a:t>
            </a:fld>
            <a:endParaRPr lang="en-GB" dirty="0">
              <a:solidFill>
                <a:srgbClr val="00539B"/>
              </a:solidFill>
            </a:endParaRPr>
          </a:p>
        </p:txBody>
      </p:sp>
      <p:sp>
        <p:nvSpPr>
          <p:cNvPr id="8" name="Rectangle 2"/>
          <p:cNvSpPr txBox="1">
            <a:spLocks noChangeArrowheads="1"/>
          </p:cNvSpPr>
          <p:nvPr/>
        </p:nvSpPr>
        <p:spPr>
          <a:xfrm>
            <a:off x="376239" y="257864"/>
            <a:ext cx="6610350" cy="847036"/>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lvl="0" eaLnBrk="1" hangingPunct="1">
              <a:defRPr/>
            </a:pPr>
            <a:r>
              <a:rPr kumimoji="0" lang="en-GB" altLang="en-US" sz="2000" b="0" i="0" u="none" strike="noStrike" kern="1200" cap="none" spc="0" normalizeH="0" baseline="0" noProof="0" dirty="0" smtClean="0">
                <a:ln>
                  <a:noFill/>
                </a:ln>
                <a:solidFill>
                  <a:srgbClr val="00539B"/>
                </a:solidFill>
                <a:effectLst/>
                <a:uLnTx/>
                <a:uFillTx/>
                <a:latin typeface="Bodoni MT" panose="02070603080606020203" pitchFamily="18" charset="0"/>
              </a:rPr>
              <a:t>Turkey: EBRD supports leading </a:t>
            </a:r>
            <a:r>
              <a:rPr lang="en-GB" altLang="en-US" sz="2000" dirty="0" smtClean="0">
                <a:solidFill>
                  <a:srgbClr val="00539B"/>
                </a:solidFill>
                <a:latin typeface="Bodoni MT" panose="02070603080606020203" pitchFamily="18" charset="0"/>
              </a:rPr>
              <a:t>Turkish tyre producer in construction of greenfield plant in Central Anatolia</a:t>
            </a:r>
            <a:endParaRPr kumimoji="0" lang="en-GB" altLang="en-US" sz="2000" b="0" i="0" u="none" strike="noStrike" kern="1200" cap="none" spc="0" normalizeH="0" baseline="0" noProof="0" dirty="0" smtClean="0">
              <a:ln>
                <a:noFill/>
              </a:ln>
              <a:solidFill>
                <a:srgbClr val="00539B"/>
              </a:solidFill>
              <a:effectLst/>
              <a:uLnTx/>
              <a:uFillTx/>
              <a:latin typeface="Bodoni MT" panose="02070603080606020203" pitchFamily="18" charset="0"/>
            </a:endParaRPr>
          </a:p>
        </p:txBody>
      </p:sp>
      <p:sp>
        <p:nvSpPr>
          <p:cNvPr id="9" name="Rectangle 9"/>
          <p:cNvSpPr>
            <a:spLocks noChangeArrowheads="1"/>
          </p:cNvSpPr>
          <p:nvPr/>
        </p:nvSpPr>
        <p:spPr bwMode="auto">
          <a:xfrm>
            <a:off x="683848" y="1327944"/>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dirty="0">
                <a:ln>
                  <a:noFill/>
                </a:ln>
                <a:solidFill>
                  <a:srgbClr val="FFFFFF"/>
                </a:solidFill>
                <a:effectLst/>
                <a:uLnTx/>
                <a:uFillTx/>
                <a:latin typeface="Franklin Gothic Book" panose="020B0503020102020204" pitchFamily="34" charset="0"/>
              </a:rPr>
              <a:t>Project Summary</a:t>
            </a:r>
          </a:p>
        </p:txBody>
      </p:sp>
      <p:sp>
        <p:nvSpPr>
          <p:cNvPr id="12" name="Rectangle 73"/>
          <p:cNvSpPr>
            <a:spLocks noChangeArrowheads="1"/>
          </p:cNvSpPr>
          <p:nvPr/>
        </p:nvSpPr>
        <p:spPr bwMode="auto">
          <a:xfrm>
            <a:off x="683848" y="3151981"/>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FFFFFF"/>
                </a:solidFill>
                <a:effectLst/>
                <a:uLnTx/>
                <a:uFillTx/>
                <a:latin typeface="Franklin Gothic Book" panose="020B0503020102020204" pitchFamily="34" charset="0"/>
              </a:rPr>
              <a:t>Highlights</a:t>
            </a:r>
          </a:p>
        </p:txBody>
      </p:sp>
      <p:sp>
        <p:nvSpPr>
          <p:cNvPr id="13" name="AutoShape 74"/>
          <p:cNvSpPr>
            <a:spLocks noChangeArrowheads="1"/>
          </p:cNvSpPr>
          <p:nvPr/>
        </p:nvSpPr>
        <p:spPr bwMode="auto">
          <a:xfrm>
            <a:off x="840644" y="21486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FFFFFF"/>
                </a:solidFill>
                <a:effectLst/>
                <a:uLnTx/>
                <a:uFillTx/>
                <a:latin typeface="Franklin Gothic Book" panose="020B0503020102020204" pitchFamily="34" charset="0"/>
              </a:rPr>
              <a:t>  Country</a:t>
            </a:r>
          </a:p>
        </p:txBody>
      </p:sp>
      <p:sp>
        <p:nvSpPr>
          <p:cNvPr id="14" name="AutoShape 75"/>
          <p:cNvSpPr>
            <a:spLocks noChangeArrowheads="1"/>
          </p:cNvSpPr>
          <p:nvPr/>
        </p:nvSpPr>
        <p:spPr bwMode="auto">
          <a:xfrm>
            <a:off x="1832710" y="21486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213795"/>
                </a:solidFill>
                <a:effectLst/>
                <a:uLnTx/>
                <a:uFillTx/>
                <a:latin typeface="Franklin Gothic Book" panose="020B0503020102020204" pitchFamily="34" charset="0"/>
              </a:rPr>
              <a:t>Turkey</a:t>
            </a:r>
          </a:p>
        </p:txBody>
      </p:sp>
      <p:sp>
        <p:nvSpPr>
          <p:cNvPr id="15" name="AutoShape 76"/>
          <p:cNvSpPr>
            <a:spLocks noChangeArrowheads="1"/>
          </p:cNvSpPr>
          <p:nvPr/>
        </p:nvSpPr>
        <p:spPr bwMode="auto">
          <a:xfrm>
            <a:off x="840644" y="2647157"/>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FFFFFF"/>
                </a:solidFill>
                <a:effectLst/>
                <a:uLnTx/>
                <a:uFillTx/>
                <a:latin typeface="Franklin Gothic Book" panose="020B0503020102020204" pitchFamily="34" charset="0"/>
              </a:rPr>
              <a:t> Sector</a:t>
            </a:r>
          </a:p>
        </p:txBody>
      </p:sp>
      <p:sp>
        <p:nvSpPr>
          <p:cNvPr id="16" name="AutoShape 77"/>
          <p:cNvSpPr>
            <a:spLocks noChangeArrowheads="1"/>
          </p:cNvSpPr>
          <p:nvPr/>
        </p:nvSpPr>
        <p:spPr bwMode="auto">
          <a:xfrm>
            <a:off x="1832710" y="2647157"/>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dirty="0" smtClean="0">
                <a:ln>
                  <a:noFill/>
                </a:ln>
                <a:solidFill>
                  <a:srgbClr val="213795"/>
                </a:solidFill>
                <a:effectLst/>
                <a:uLnTx/>
                <a:uFillTx/>
                <a:latin typeface="Franklin Gothic Book" panose="020B0503020102020204" pitchFamily="34" charset="0"/>
              </a:rPr>
              <a:t>Tyre manufacturing</a:t>
            </a:r>
            <a:endParaRPr kumimoji="0" lang="en-GB" altLang="en-US" sz="1200" b="1" i="0" u="none" strike="noStrike" kern="0" cap="none" spc="0" normalizeH="0" baseline="0" noProof="0" dirty="0">
              <a:ln>
                <a:noFill/>
              </a:ln>
              <a:solidFill>
                <a:srgbClr val="213795"/>
              </a:solidFill>
              <a:effectLst/>
              <a:uLnTx/>
              <a:uFillTx/>
              <a:latin typeface="Franklin Gothic Book" panose="020B0503020102020204" pitchFamily="34" charset="0"/>
            </a:endParaRPr>
          </a:p>
        </p:txBody>
      </p:sp>
      <p:sp>
        <p:nvSpPr>
          <p:cNvPr id="17" name="AutoShape 78"/>
          <p:cNvSpPr>
            <a:spLocks noChangeArrowheads="1"/>
          </p:cNvSpPr>
          <p:nvPr/>
        </p:nvSpPr>
        <p:spPr bwMode="auto">
          <a:xfrm>
            <a:off x="3781671" y="21486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FFFFFF"/>
                </a:solidFill>
                <a:effectLst/>
                <a:uLnTx/>
                <a:uFillTx/>
                <a:latin typeface="Franklin Gothic Book" panose="020B0503020102020204" pitchFamily="34" charset="0"/>
              </a:rPr>
              <a:t> Product</a:t>
            </a:r>
          </a:p>
        </p:txBody>
      </p:sp>
      <p:sp>
        <p:nvSpPr>
          <p:cNvPr id="18" name="AutoShape 79"/>
          <p:cNvSpPr>
            <a:spLocks noChangeArrowheads="1"/>
          </p:cNvSpPr>
          <p:nvPr/>
        </p:nvSpPr>
        <p:spPr bwMode="auto">
          <a:xfrm>
            <a:off x="4773736" y="21486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tab pos="87313" algn="l"/>
              </a:tabLst>
              <a:defRPr/>
            </a:pPr>
            <a:r>
              <a:rPr kumimoji="0" lang="en-GB" altLang="en-US" sz="1200" b="1" i="0" u="none" strike="noStrike" kern="0" cap="none" spc="0" normalizeH="0" baseline="0" noProof="0">
                <a:ln>
                  <a:noFill/>
                </a:ln>
                <a:solidFill>
                  <a:srgbClr val="213795"/>
                </a:solidFill>
                <a:effectLst/>
                <a:uLnTx/>
                <a:uFillTx/>
                <a:latin typeface="Franklin Gothic Book" panose="020B0503020102020204" pitchFamily="34" charset="0"/>
              </a:rPr>
              <a:t>Loan</a:t>
            </a:r>
          </a:p>
        </p:txBody>
      </p:sp>
      <p:sp>
        <p:nvSpPr>
          <p:cNvPr id="19" name="AutoShape 80"/>
          <p:cNvSpPr>
            <a:spLocks noChangeArrowheads="1"/>
          </p:cNvSpPr>
          <p:nvPr/>
        </p:nvSpPr>
        <p:spPr bwMode="auto">
          <a:xfrm>
            <a:off x="3781671" y="2647157"/>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FFFFFF"/>
                </a:solidFill>
                <a:effectLst/>
                <a:uLnTx/>
                <a:uFillTx/>
                <a:latin typeface="Franklin Gothic Book" panose="020B0503020102020204" pitchFamily="34" charset="0"/>
              </a:rPr>
              <a:t> Amount</a:t>
            </a:r>
          </a:p>
        </p:txBody>
      </p:sp>
      <p:sp>
        <p:nvSpPr>
          <p:cNvPr id="20" name="AutoShape 81"/>
          <p:cNvSpPr>
            <a:spLocks noChangeArrowheads="1"/>
          </p:cNvSpPr>
          <p:nvPr/>
        </p:nvSpPr>
        <p:spPr bwMode="auto">
          <a:xfrm>
            <a:off x="4773736" y="2647157"/>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US" altLang="en-US" sz="1200" b="1" i="0" u="none" strike="noStrike" kern="0" cap="none" spc="0" normalizeH="0" baseline="0" noProof="0" dirty="0" smtClean="0">
                <a:ln>
                  <a:noFill/>
                </a:ln>
                <a:solidFill>
                  <a:srgbClr val="213795"/>
                </a:solidFill>
                <a:effectLst/>
                <a:uLnTx/>
                <a:uFillTx/>
                <a:latin typeface="Franklin Gothic Book" panose="020B0503020102020204" pitchFamily="34" charset="0"/>
              </a:rPr>
              <a:t>$150 </a:t>
            </a:r>
            <a:r>
              <a:rPr kumimoji="0" lang="en-US" altLang="en-US" sz="1200" b="1" i="0" u="none" strike="noStrike" kern="0" cap="none" spc="0" normalizeH="0" baseline="0" noProof="0" dirty="0">
                <a:ln>
                  <a:noFill/>
                </a:ln>
                <a:solidFill>
                  <a:srgbClr val="213795"/>
                </a:solidFill>
                <a:effectLst/>
                <a:uLnTx/>
                <a:uFillTx/>
                <a:latin typeface="Franklin Gothic Book" panose="020B0503020102020204" pitchFamily="34" charset="0"/>
              </a:rPr>
              <a:t>million</a:t>
            </a:r>
            <a:endParaRPr kumimoji="0" lang="en-GB" altLang="en-US" sz="1200" b="1" i="0" u="none" strike="noStrike" kern="0" cap="none" spc="0" normalizeH="0" baseline="0" noProof="0" dirty="0">
              <a:ln>
                <a:noFill/>
              </a:ln>
              <a:solidFill>
                <a:srgbClr val="213795"/>
              </a:solidFill>
              <a:effectLst/>
              <a:uLnTx/>
              <a:uFillTx/>
              <a:latin typeface="Franklin Gothic Book" panose="020B0503020102020204" pitchFamily="34" charset="0"/>
            </a:endParaRPr>
          </a:p>
        </p:txBody>
      </p:sp>
      <p:sp>
        <p:nvSpPr>
          <p:cNvPr id="21" name="AutoShape 82"/>
          <p:cNvSpPr>
            <a:spLocks noChangeArrowheads="1"/>
          </p:cNvSpPr>
          <p:nvPr/>
        </p:nvSpPr>
        <p:spPr bwMode="auto">
          <a:xfrm>
            <a:off x="840644" y="16533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FFFFFF"/>
                </a:solidFill>
                <a:effectLst/>
                <a:uLnTx/>
                <a:uFillTx/>
                <a:latin typeface="Franklin Gothic Book" panose="020B0503020102020204" pitchFamily="34" charset="0"/>
              </a:rPr>
              <a:t>Client</a:t>
            </a:r>
          </a:p>
        </p:txBody>
      </p:sp>
      <p:sp>
        <p:nvSpPr>
          <p:cNvPr id="22" name="AutoShape 83"/>
          <p:cNvSpPr>
            <a:spLocks noChangeArrowheads="1"/>
          </p:cNvSpPr>
          <p:nvPr/>
        </p:nvSpPr>
        <p:spPr bwMode="auto">
          <a:xfrm>
            <a:off x="1832710" y="16533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dirty="0" smtClean="0">
                <a:ln>
                  <a:noFill/>
                </a:ln>
                <a:solidFill>
                  <a:srgbClr val="213795"/>
                </a:solidFill>
                <a:effectLst/>
                <a:uLnTx/>
                <a:uFillTx/>
                <a:latin typeface="Franklin Gothic Book" panose="020B0503020102020204" pitchFamily="34" charset="0"/>
              </a:rPr>
              <a:t>Brisa</a:t>
            </a:r>
            <a:endParaRPr kumimoji="0" lang="en-GB" altLang="en-US" sz="1200" b="1" i="0" u="none" strike="noStrike" kern="0" cap="none" spc="0" normalizeH="0" baseline="0" noProof="0" dirty="0">
              <a:ln>
                <a:noFill/>
              </a:ln>
              <a:solidFill>
                <a:srgbClr val="213795"/>
              </a:solidFill>
              <a:effectLst/>
              <a:uLnTx/>
              <a:uFillTx/>
              <a:latin typeface="Franklin Gothic Book" panose="020B0503020102020204" pitchFamily="34" charset="0"/>
            </a:endParaRPr>
          </a:p>
        </p:txBody>
      </p:sp>
      <p:sp>
        <p:nvSpPr>
          <p:cNvPr id="23" name="AutoShape 84"/>
          <p:cNvSpPr>
            <a:spLocks noChangeArrowheads="1"/>
          </p:cNvSpPr>
          <p:nvPr/>
        </p:nvSpPr>
        <p:spPr bwMode="auto">
          <a:xfrm>
            <a:off x="3781671" y="16533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defRPr/>
            </a:pPr>
            <a:r>
              <a:rPr kumimoji="0" lang="en-GB" altLang="en-US" sz="1200" b="1" i="0" u="none" strike="noStrike" kern="0" cap="none" spc="0" normalizeH="0" baseline="0" noProof="0">
                <a:ln>
                  <a:noFill/>
                </a:ln>
                <a:solidFill>
                  <a:srgbClr val="FFFFFF"/>
                </a:solidFill>
                <a:effectLst/>
                <a:uLnTx/>
                <a:uFillTx/>
                <a:latin typeface="Franklin Gothic Book" panose="020B0503020102020204" pitchFamily="34" charset="0"/>
              </a:rPr>
              <a:t>Signed in</a:t>
            </a:r>
          </a:p>
        </p:txBody>
      </p:sp>
      <p:sp>
        <p:nvSpPr>
          <p:cNvPr id="24" name="AutoShape 85"/>
          <p:cNvSpPr>
            <a:spLocks noChangeArrowheads="1"/>
          </p:cNvSpPr>
          <p:nvPr/>
        </p:nvSpPr>
        <p:spPr bwMode="auto">
          <a:xfrm>
            <a:off x="4773736" y="16533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marL="87313" marR="0" lvl="0" indent="0" defTabSz="914400" eaLnBrk="1" fontAlgn="auto" latinLnBrk="0" hangingPunct="1">
              <a:lnSpc>
                <a:spcPct val="100000"/>
              </a:lnSpc>
              <a:spcBef>
                <a:spcPts val="0"/>
              </a:spcBef>
              <a:spcAft>
                <a:spcPts val="0"/>
              </a:spcAft>
              <a:buClrTx/>
              <a:buSzTx/>
              <a:buFontTx/>
              <a:buNone/>
              <a:tabLst>
                <a:tab pos="87313" algn="l"/>
              </a:tabLst>
              <a:defRPr/>
            </a:pPr>
            <a:r>
              <a:rPr kumimoji="0" lang="en-GB" altLang="en-US" sz="1200" b="1" i="0" u="none" strike="noStrike" kern="0" cap="none" spc="0" normalizeH="0" baseline="0" noProof="0" dirty="0" smtClean="0">
                <a:ln>
                  <a:noFill/>
                </a:ln>
                <a:solidFill>
                  <a:srgbClr val="213795"/>
                </a:solidFill>
                <a:effectLst/>
                <a:uLnTx/>
                <a:uFillTx/>
                <a:latin typeface="Franklin Gothic Book" panose="020B0503020102020204" pitchFamily="34" charset="0"/>
              </a:rPr>
              <a:t>September 2016</a:t>
            </a:r>
            <a:endParaRPr kumimoji="0" lang="en-GB" altLang="en-US" sz="1200" b="1" i="0" u="none" strike="noStrike" kern="0" cap="none" spc="0" normalizeH="0" baseline="0" noProof="0" dirty="0">
              <a:ln>
                <a:noFill/>
              </a:ln>
              <a:solidFill>
                <a:srgbClr val="213795"/>
              </a:solidFill>
              <a:effectLst/>
              <a:uLnTx/>
              <a:uFillTx/>
              <a:latin typeface="Franklin Gothic Book" panose="020B0503020102020204" pitchFamily="34" charset="0"/>
            </a:endParaRPr>
          </a:p>
        </p:txBody>
      </p:sp>
      <p:sp>
        <p:nvSpPr>
          <p:cNvPr id="26" name="Rectangle 3"/>
          <p:cNvSpPr txBox="1">
            <a:spLocks noChangeArrowheads="1"/>
          </p:cNvSpPr>
          <p:nvPr/>
        </p:nvSpPr>
        <p:spPr>
          <a:xfrm>
            <a:off x="600809" y="3484563"/>
            <a:ext cx="7935057" cy="2769989"/>
          </a:xfrm>
          <a:prstGeom prst="rect">
            <a:avLst/>
          </a:prstGeom>
          <a:extLst/>
        </p:spPr>
        <p:txBody>
          <a:bodyPr vert="horz" wrap="square" lIns="0" tIns="0" rIns="0" bIns="0" rtlCol="0">
            <a:spAutoFit/>
          </a:bodyPr>
          <a:lstStyle>
            <a:defPPr>
              <a:defRPr lang="en-GB"/>
            </a:defPPr>
            <a:lvl1pPr marL="285750" indent="-285750" eaLnBrk="0" hangingPunct="0">
              <a:lnSpc>
                <a:spcPct val="100000"/>
              </a:lnSpc>
              <a:spcBef>
                <a:spcPts val="0"/>
              </a:spcBef>
              <a:spcAft>
                <a:spcPts val="1200"/>
              </a:spcAft>
              <a:buClrTx/>
              <a:buFont typeface="Arial" panose="020B0604020202020204" pitchFamily="34" charset="0"/>
              <a:buChar char="•"/>
              <a:defRPr sz="1800">
                <a:solidFill>
                  <a:srgbClr val="58595B"/>
                </a:solidFill>
                <a:latin typeface="Franklin Gothic Book" panose="020B0503020102020204" pitchFamily="34" charset="0"/>
                <a:cs typeface="Franklin Gothic Book"/>
              </a:defRPr>
            </a:lvl1pPr>
            <a:lvl2pPr marL="179388" marR="0" indent="-179388" defTabSz="914400" eaLnBrk="0" latinLnBrk="0" hangingPunct="0">
              <a:lnSpc>
                <a:spcPct val="100000"/>
              </a:lnSpc>
              <a:spcBef>
                <a:spcPts val="0"/>
              </a:spcBef>
              <a:spcAft>
                <a:spcPts val="1200"/>
              </a:spcAft>
              <a:buClr>
                <a:srgbClr val="00539B"/>
              </a:buClr>
              <a:buSzTx/>
              <a:buFont typeface="Arial" charset="0"/>
              <a:buChar char="•"/>
              <a:tabLst/>
              <a:defRPr sz="2000">
                <a:solidFill>
                  <a:srgbClr val="58595B"/>
                </a:solidFill>
                <a:latin typeface="Franklin Gothic Book"/>
                <a:ea typeface="Franklin Gothic Book"/>
                <a:cs typeface="Franklin Gothic Book"/>
              </a:defRPr>
            </a:lvl2pPr>
            <a:lvl3pPr marL="360000" marR="0" indent="-180000" defTabSz="914400" eaLnBrk="0" latinLnBrk="0" hangingPunct="0">
              <a:lnSpc>
                <a:spcPct val="100000"/>
              </a:lnSpc>
              <a:spcBef>
                <a:spcPts val="0"/>
              </a:spcBef>
              <a:spcAft>
                <a:spcPts val="1200"/>
              </a:spcAft>
              <a:buClrTx/>
              <a:buSzTx/>
              <a:buFont typeface="Arial"/>
              <a:buChar char="•"/>
              <a:tabLst/>
              <a:defRPr sz="2000">
                <a:solidFill>
                  <a:srgbClr val="58595B"/>
                </a:solidFill>
                <a:latin typeface="Franklin Gothic Book"/>
                <a:ea typeface="Franklin Gothic Book"/>
                <a:cs typeface="Franklin Gothic Book"/>
              </a:defRPr>
            </a:lvl3pPr>
            <a:lvl4pPr marL="540000" marR="0" indent="-180000" defTabSz="914400" eaLnBrk="0" latinLnBrk="0" hangingPunct="0">
              <a:lnSpc>
                <a:spcPct val="100000"/>
              </a:lnSpc>
              <a:spcBef>
                <a:spcPts val="0"/>
              </a:spcBef>
              <a:spcAft>
                <a:spcPts val="1200"/>
              </a:spcAft>
              <a:buClrTx/>
              <a:buSzTx/>
              <a:buFont typeface="Arial" panose="020B0604020202020204" pitchFamily="34" charset="0"/>
              <a:buChar char="‒"/>
              <a:tabLst/>
              <a:defRPr sz="2000" baseline="0">
                <a:solidFill>
                  <a:srgbClr val="58595B"/>
                </a:solidFill>
                <a:latin typeface="Franklin Gothic Book"/>
                <a:ea typeface="Franklin Gothic Book"/>
                <a:cs typeface="Franklin Gothic Book"/>
              </a:defRPr>
            </a:lvl4pPr>
            <a:lvl5pPr marL="2057400" indent="0" eaLnBrk="0" hangingPunct="0">
              <a:lnSpc>
                <a:spcPct val="100000"/>
              </a:lnSpc>
              <a:spcBef>
                <a:spcPts val="0"/>
              </a:spcBef>
              <a:spcAft>
                <a:spcPts val="1200"/>
              </a:spcAft>
              <a:buFont typeface="Arial" charset="0"/>
              <a:buNone/>
              <a:defRPr>
                <a:solidFill>
                  <a:srgbClr val="929395"/>
                </a:solidFill>
                <a:latin typeface="Arial" pitchFamily="34" charset="0"/>
                <a:ea typeface="Arial" charset="0"/>
                <a:cs typeface="Arial" pitchFamily="34" charset="0"/>
              </a:defRPr>
            </a:lvl5pPr>
            <a:lvl6pPr marL="2514600" indent="-228600" defTabSz="914400">
              <a:spcBef>
                <a:spcPct val="20000"/>
              </a:spcBef>
              <a:buFont typeface="Arial" pitchFamily="34" charset="0"/>
              <a:buChar char="•"/>
              <a:defRPr sz="2000">
                <a:solidFill>
                  <a:schemeClr val="tx1"/>
                </a:solidFill>
                <a:latin typeface="+mn-lt"/>
                <a:ea typeface="+mn-ea"/>
                <a:cs typeface="+mn-cs"/>
              </a:defRPr>
            </a:lvl6pPr>
            <a:lvl7pPr marL="2971800" indent="-228600" defTabSz="914400">
              <a:spcBef>
                <a:spcPct val="20000"/>
              </a:spcBef>
              <a:buFont typeface="Arial" pitchFamily="34" charset="0"/>
              <a:buChar char="•"/>
              <a:defRPr sz="2000">
                <a:solidFill>
                  <a:schemeClr val="tx1"/>
                </a:solidFill>
                <a:latin typeface="+mn-lt"/>
                <a:ea typeface="+mn-ea"/>
                <a:cs typeface="+mn-cs"/>
              </a:defRPr>
            </a:lvl7pPr>
            <a:lvl8pPr marL="3429000" indent="-228600" defTabSz="914400">
              <a:spcBef>
                <a:spcPct val="20000"/>
              </a:spcBef>
              <a:buFont typeface="Arial" pitchFamily="34" charset="0"/>
              <a:buChar char="•"/>
              <a:defRPr sz="2000">
                <a:solidFill>
                  <a:schemeClr val="tx1"/>
                </a:solidFill>
                <a:latin typeface="+mn-lt"/>
                <a:ea typeface="+mn-ea"/>
                <a:cs typeface="+mn-cs"/>
              </a:defRPr>
            </a:lvl8pPr>
            <a:lvl9pPr marL="3886200" indent="-228600" defTabSz="914400">
              <a:spcBef>
                <a:spcPct val="20000"/>
              </a:spcBef>
              <a:buFont typeface="Arial" pitchFamily="34" charset="0"/>
              <a:buChar char="•"/>
              <a:defRPr sz="2000">
                <a:solidFill>
                  <a:schemeClr val="tx1"/>
                </a:solidFill>
                <a:latin typeface="+mn-lt"/>
                <a:ea typeface="+mn-ea"/>
                <a:cs typeface="+mn-cs"/>
              </a:defRPr>
            </a:lvl9pPr>
          </a:lstStyle>
          <a:p>
            <a:r>
              <a:rPr lang="en-GB" altLang="en-US" sz="1600" dirty="0"/>
              <a:t>EBRD provided a </a:t>
            </a:r>
            <a:r>
              <a:rPr lang="en-GB" altLang="en-US" sz="1600" dirty="0" smtClean="0"/>
              <a:t>$150 </a:t>
            </a:r>
            <a:r>
              <a:rPr lang="en-GB" altLang="en-US" sz="1600" dirty="0"/>
              <a:t>million long-term loan </a:t>
            </a:r>
            <a:r>
              <a:rPr lang="en-GB" altLang="en-US" sz="1600" dirty="0" smtClean="0"/>
              <a:t>to finance a </a:t>
            </a:r>
            <a:r>
              <a:rPr lang="en-GB" altLang="en-US" sz="1600" dirty="0"/>
              <a:t>new greenfield plant in </a:t>
            </a:r>
            <a:r>
              <a:rPr lang="en-GB" altLang="en-US" sz="1600" dirty="0" err="1"/>
              <a:t>Aksaray</a:t>
            </a:r>
            <a:r>
              <a:rPr lang="en-GB" altLang="en-US" sz="1600" dirty="0"/>
              <a:t> </a:t>
            </a:r>
            <a:r>
              <a:rPr lang="en-GB" altLang="en-US" sz="1600" dirty="0" smtClean="0"/>
              <a:t>to </a:t>
            </a:r>
            <a:r>
              <a:rPr lang="en-GB" altLang="en-US" sz="1600" dirty="0"/>
              <a:t>produce tyres for passenger cars and light commercial </a:t>
            </a:r>
            <a:r>
              <a:rPr lang="en-GB" altLang="en-US" sz="1600" dirty="0" smtClean="0"/>
              <a:t>vehicles, and for expansion of truck </a:t>
            </a:r>
            <a:r>
              <a:rPr lang="en-GB" altLang="en-US" sz="1600" dirty="0"/>
              <a:t>and bus tyres </a:t>
            </a:r>
            <a:r>
              <a:rPr lang="en-GB" altLang="en-US" sz="1600" dirty="0" smtClean="0"/>
              <a:t>production capacity at their existing </a:t>
            </a:r>
            <a:r>
              <a:rPr lang="en-GB" altLang="en-US" sz="1600" dirty="0" err="1" smtClean="0"/>
              <a:t>Izmit</a:t>
            </a:r>
            <a:r>
              <a:rPr lang="en-GB" altLang="en-US" sz="1600" dirty="0" smtClean="0"/>
              <a:t> plant. </a:t>
            </a:r>
          </a:p>
          <a:p>
            <a:r>
              <a:rPr lang="en-GB" altLang="en-US" sz="1600" dirty="0"/>
              <a:t>Brisa, the leader of the Turkish tyre industry, is a joint venture of </a:t>
            </a:r>
            <a:r>
              <a:rPr lang="en-GB" altLang="en-US" sz="1600" dirty="0" err="1"/>
              <a:t>Sabancı</a:t>
            </a:r>
            <a:r>
              <a:rPr lang="en-GB" altLang="en-US" sz="1600" dirty="0"/>
              <a:t> Holding (one of Turkey’s leading industrial and financial conglomerates) and Bridgestone Corporation </a:t>
            </a:r>
            <a:r>
              <a:rPr lang="en-GB" altLang="en-US" sz="1600" dirty="0" smtClean="0"/>
              <a:t>(world’s leading </a:t>
            </a:r>
            <a:r>
              <a:rPr lang="en-GB" altLang="en-US" sz="1600" dirty="0"/>
              <a:t>manufacturer of tyre and rubber products).</a:t>
            </a:r>
          </a:p>
          <a:p>
            <a:r>
              <a:rPr lang="en-GB" altLang="en-US" sz="1600" dirty="0" smtClean="0"/>
              <a:t>The </a:t>
            </a:r>
            <a:r>
              <a:rPr lang="en-GB" altLang="en-US" sz="1600" dirty="0"/>
              <a:t>new production facility in </a:t>
            </a:r>
            <a:r>
              <a:rPr lang="en-GB" altLang="en-US" sz="1600" dirty="0" err="1" smtClean="0"/>
              <a:t>Aksaray</a:t>
            </a:r>
            <a:r>
              <a:rPr lang="en-GB" altLang="en-US" sz="1600" dirty="0" smtClean="0"/>
              <a:t> is expected to provide </a:t>
            </a:r>
            <a:r>
              <a:rPr lang="en-GB" altLang="en-US" sz="1600" dirty="0"/>
              <a:t>a significant boost to the local </a:t>
            </a:r>
            <a:r>
              <a:rPr lang="en-GB" altLang="en-US" sz="1600" dirty="0" smtClean="0"/>
              <a:t>economy with the creation of 550 jobs. </a:t>
            </a:r>
            <a:r>
              <a:rPr lang="en-GB" altLang="en-US" sz="1600" dirty="0"/>
              <a:t>Brisa and the EBRD will join forces to develop technical and vocational training programmes that will provide young people with the skills that are currently in demand</a:t>
            </a:r>
            <a:r>
              <a:rPr lang="en-GB" altLang="en-US" sz="1600" dirty="0" smtClean="0"/>
              <a:t>.</a:t>
            </a:r>
            <a:endParaRPr lang="en-GB" altLang="en-US" sz="1600" dirty="0"/>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dirty="0">
              <a:solidFill>
                <a:srgbClr val="000000"/>
              </a:solidFill>
            </a:endParaRPr>
          </a:p>
        </p:txBody>
      </p:sp>
      <p:pic>
        <p:nvPicPr>
          <p:cNvPr id="1026" name="Picture 2" descr="Image result for brisa logo">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30407" y="2096524"/>
            <a:ext cx="1768302" cy="47690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1535484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a:xfrm>
            <a:off x="387366" y="193705"/>
            <a:ext cx="7072008" cy="1080000"/>
          </a:xfrm>
        </p:spPr>
        <p:txBody>
          <a:bodyPr>
            <a:noAutofit/>
          </a:bodyPr>
          <a:lstStyle/>
          <a:p>
            <a:r>
              <a:rPr lang="en-GB" altLang="en-US" sz="2000" dirty="0" smtClean="0"/>
              <a:t>EBRD supports investment in Eastern Europe</a:t>
            </a:r>
            <a:endParaRPr lang="en-GB" sz="2000" dirty="0"/>
          </a:p>
        </p:txBody>
      </p:sp>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20</a:t>
            </a:fld>
            <a:endParaRPr lang="en-GB" dirty="0">
              <a:solidFill>
                <a:srgbClr val="00539B"/>
              </a:solidFill>
            </a:endParaRPr>
          </a:p>
        </p:txBody>
      </p:sp>
      <p:sp>
        <p:nvSpPr>
          <p:cNvPr id="8" name="Rectangle 4"/>
          <p:cNvSpPr>
            <a:spLocks noChangeArrowheads="1"/>
          </p:cNvSpPr>
          <p:nvPr/>
        </p:nvSpPr>
        <p:spPr bwMode="auto">
          <a:xfrm>
            <a:off x="466848" y="3275013"/>
            <a:ext cx="8069018"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chemeClr val="bg1"/>
                </a:solidFill>
                <a:latin typeface="Franklin Gothic Book" panose="020B0503020102020204" pitchFamily="34" charset="0"/>
              </a:rPr>
              <a:t>Highlights</a:t>
            </a:r>
          </a:p>
        </p:txBody>
      </p:sp>
      <p:sp>
        <p:nvSpPr>
          <p:cNvPr id="9" name="Rectangle 5"/>
          <p:cNvSpPr>
            <a:spLocks noChangeArrowheads="1"/>
          </p:cNvSpPr>
          <p:nvPr/>
        </p:nvSpPr>
        <p:spPr bwMode="auto">
          <a:xfrm>
            <a:off x="466848" y="1477962"/>
            <a:ext cx="8069018"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chemeClr val="bg1"/>
                </a:solidFill>
                <a:latin typeface="Franklin Gothic Book" panose="020B0503020102020204" pitchFamily="34" charset="0"/>
              </a:rPr>
              <a:t>Project Summary</a:t>
            </a:r>
          </a:p>
        </p:txBody>
      </p:sp>
      <p:sp>
        <p:nvSpPr>
          <p:cNvPr id="12" name="AutoShape 6"/>
          <p:cNvSpPr>
            <a:spLocks noChangeArrowheads="1"/>
          </p:cNvSpPr>
          <p:nvPr/>
        </p:nvSpPr>
        <p:spPr bwMode="auto">
          <a:xfrm>
            <a:off x="466848" y="2298700"/>
            <a:ext cx="1274030"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chemeClr val="bg1"/>
                </a:solidFill>
                <a:latin typeface="Franklin Gothic Book" panose="020B0503020102020204" pitchFamily="34" charset="0"/>
              </a:rPr>
              <a:t>  Country</a:t>
            </a:r>
          </a:p>
        </p:txBody>
      </p:sp>
      <p:sp>
        <p:nvSpPr>
          <p:cNvPr id="13" name="AutoShape 7"/>
          <p:cNvSpPr>
            <a:spLocks noChangeArrowheads="1"/>
          </p:cNvSpPr>
          <p:nvPr/>
        </p:nvSpPr>
        <p:spPr bwMode="auto">
          <a:xfrm>
            <a:off x="1827336" y="2298700"/>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213795"/>
                </a:solidFill>
                <a:latin typeface="Franklin Gothic Book" panose="020B0503020102020204" pitchFamily="34" charset="0"/>
              </a:rPr>
              <a:t>Regional</a:t>
            </a:r>
          </a:p>
        </p:txBody>
      </p:sp>
      <p:sp>
        <p:nvSpPr>
          <p:cNvPr id="14" name="AutoShape 8"/>
          <p:cNvSpPr>
            <a:spLocks noChangeArrowheads="1"/>
          </p:cNvSpPr>
          <p:nvPr/>
        </p:nvSpPr>
        <p:spPr bwMode="auto">
          <a:xfrm>
            <a:off x="466848" y="2797175"/>
            <a:ext cx="1274030"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chemeClr val="bg1"/>
                </a:solidFill>
                <a:latin typeface="Franklin Gothic Book" panose="020B0503020102020204" pitchFamily="34" charset="0"/>
              </a:rPr>
              <a:t> Sector</a:t>
            </a:r>
          </a:p>
        </p:txBody>
      </p:sp>
      <p:sp>
        <p:nvSpPr>
          <p:cNvPr id="15" name="AutoShape 9"/>
          <p:cNvSpPr>
            <a:spLocks noChangeArrowheads="1"/>
          </p:cNvSpPr>
          <p:nvPr/>
        </p:nvSpPr>
        <p:spPr bwMode="auto">
          <a:xfrm>
            <a:off x="1827336" y="2797175"/>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213795"/>
                </a:solidFill>
                <a:latin typeface="Franklin Gothic Book" panose="020B0503020102020204" pitchFamily="34" charset="0"/>
              </a:rPr>
              <a:t>Automotive</a:t>
            </a:r>
          </a:p>
        </p:txBody>
      </p:sp>
      <p:sp>
        <p:nvSpPr>
          <p:cNvPr id="16" name="AutoShape 10"/>
          <p:cNvSpPr>
            <a:spLocks noChangeArrowheads="1"/>
          </p:cNvSpPr>
          <p:nvPr/>
        </p:nvSpPr>
        <p:spPr bwMode="auto">
          <a:xfrm>
            <a:off x="3776297"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chemeClr val="bg1"/>
                </a:solidFill>
                <a:latin typeface="Franklin Gothic Book" panose="020B0503020102020204" pitchFamily="34" charset="0"/>
              </a:rPr>
              <a:t> Product</a:t>
            </a:r>
          </a:p>
        </p:txBody>
      </p:sp>
      <p:sp>
        <p:nvSpPr>
          <p:cNvPr id="17" name="AutoShape 11"/>
          <p:cNvSpPr>
            <a:spLocks noChangeArrowheads="1"/>
          </p:cNvSpPr>
          <p:nvPr/>
        </p:nvSpPr>
        <p:spPr bwMode="auto">
          <a:xfrm>
            <a:off x="4768362"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Schuldschein</a:t>
            </a:r>
            <a:r>
              <a:rPr lang="en-GB" altLang="en-US" sz="1200" dirty="0" smtClean="0">
                <a:solidFill>
                  <a:srgbClr val="213795"/>
                </a:solidFill>
                <a:latin typeface="Franklin Gothic Book" panose="020B0503020102020204" pitchFamily="34" charset="0"/>
              </a:rPr>
              <a:t> </a:t>
            </a:r>
            <a:endParaRPr lang="en-GB" altLang="en-US" sz="1200" dirty="0">
              <a:solidFill>
                <a:srgbClr val="213795"/>
              </a:solidFill>
              <a:latin typeface="Franklin Gothic Book" panose="020B0503020102020204" pitchFamily="34" charset="0"/>
            </a:endParaRPr>
          </a:p>
        </p:txBody>
      </p:sp>
      <p:sp>
        <p:nvSpPr>
          <p:cNvPr id="18" name="AutoShape 12"/>
          <p:cNvSpPr>
            <a:spLocks noChangeArrowheads="1"/>
          </p:cNvSpPr>
          <p:nvPr/>
        </p:nvSpPr>
        <p:spPr bwMode="auto">
          <a:xfrm>
            <a:off x="3776297"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chemeClr val="bg1"/>
                </a:solidFill>
                <a:latin typeface="Franklin Gothic Book" panose="020B0503020102020204" pitchFamily="34" charset="0"/>
              </a:rPr>
              <a:t> Amount</a:t>
            </a:r>
          </a:p>
        </p:txBody>
      </p:sp>
      <p:sp>
        <p:nvSpPr>
          <p:cNvPr id="19" name="AutoShape 13"/>
          <p:cNvSpPr>
            <a:spLocks noChangeArrowheads="1"/>
          </p:cNvSpPr>
          <p:nvPr/>
        </p:nvSpPr>
        <p:spPr bwMode="auto">
          <a:xfrm>
            <a:off x="4768362"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€40 </a:t>
            </a:r>
            <a:r>
              <a:rPr lang="en-GB" altLang="en-US" sz="1200" dirty="0">
                <a:solidFill>
                  <a:srgbClr val="213795"/>
                </a:solidFill>
                <a:latin typeface="Franklin Gothic Book" panose="020B0503020102020204" pitchFamily="34" charset="0"/>
              </a:rPr>
              <a:t>million</a:t>
            </a:r>
          </a:p>
        </p:txBody>
      </p:sp>
      <p:sp>
        <p:nvSpPr>
          <p:cNvPr id="20" name="AutoShape 14"/>
          <p:cNvSpPr>
            <a:spLocks noChangeArrowheads="1"/>
          </p:cNvSpPr>
          <p:nvPr/>
        </p:nvSpPr>
        <p:spPr bwMode="auto">
          <a:xfrm>
            <a:off x="466848" y="1803400"/>
            <a:ext cx="1274030"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chemeClr val="bg1"/>
                </a:solidFill>
                <a:latin typeface="Franklin Gothic Book" panose="020B0503020102020204" pitchFamily="34" charset="0"/>
              </a:rPr>
              <a:t>Client</a:t>
            </a:r>
          </a:p>
        </p:txBody>
      </p:sp>
      <p:sp>
        <p:nvSpPr>
          <p:cNvPr id="21" name="AutoShape 15"/>
          <p:cNvSpPr>
            <a:spLocks noChangeArrowheads="1"/>
          </p:cNvSpPr>
          <p:nvPr/>
        </p:nvSpPr>
        <p:spPr bwMode="auto">
          <a:xfrm>
            <a:off x="1827336" y="1803400"/>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213795"/>
                </a:solidFill>
                <a:latin typeface="Franklin Gothic Book" panose="020B0503020102020204" pitchFamily="34" charset="0"/>
              </a:rPr>
              <a:t>Dräxlmaier Group</a:t>
            </a:r>
          </a:p>
        </p:txBody>
      </p:sp>
      <p:sp>
        <p:nvSpPr>
          <p:cNvPr id="22" name="AutoShape 16"/>
          <p:cNvSpPr>
            <a:spLocks noChangeArrowheads="1"/>
          </p:cNvSpPr>
          <p:nvPr/>
        </p:nvSpPr>
        <p:spPr bwMode="auto">
          <a:xfrm>
            <a:off x="3776297" y="1803400"/>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chemeClr val="bg1"/>
                </a:solidFill>
                <a:latin typeface="Franklin Gothic Book" panose="020B0503020102020204" pitchFamily="34" charset="0"/>
              </a:rPr>
              <a:t> Signed </a:t>
            </a:r>
            <a:r>
              <a:rPr lang="en-GB" altLang="en-US" sz="1200" dirty="0">
                <a:solidFill>
                  <a:schemeClr val="bg1"/>
                </a:solidFill>
                <a:latin typeface="Franklin Gothic Book" panose="020B0503020102020204" pitchFamily="34" charset="0"/>
              </a:rPr>
              <a:t>in</a:t>
            </a:r>
          </a:p>
        </p:txBody>
      </p:sp>
      <p:sp>
        <p:nvSpPr>
          <p:cNvPr id="23" name="AutoShape 17"/>
          <p:cNvSpPr>
            <a:spLocks noChangeArrowheads="1"/>
          </p:cNvSpPr>
          <p:nvPr/>
        </p:nvSpPr>
        <p:spPr bwMode="auto">
          <a:xfrm>
            <a:off x="4768362"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June 2016</a:t>
            </a:r>
            <a:endParaRPr lang="en-GB" altLang="en-US" sz="1200" dirty="0">
              <a:solidFill>
                <a:srgbClr val="213795"/>
              </a:solidFill>
              <a:latin typeface="Franklin Gothic Book" panose="020B0503020102020204" pitchFamily="34" charset="0"/>
            </a:endParaRPr>
          </a:p>
        </p:txBody>
      </p:sp>
      <p:pic>
        <p:nvPicPr>
          <p:cNvPr id="2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39305" y="2028826"/>
            <a:ext cx="1667608" cy="741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 name="Rectangle 1"/>
          <p:cNvSpPr/>
          <p:nvPr/>
        </p:nvSpPr>
        <p:spPr>
          <a:xfrm>
            <a:off x="466848" y="3699420"/>
            <a:ext cx="8069017" cy="2769989"/>
          </a:xfrm>
          <a:prstGeom prst="rect">
            <a:avLst/>
          </a:prstGeom>
        </p:spPr>
        <p:txBody>
          <a:bodyPr wrap="square">
            <a:spAutoFit/>
          </a:bodyPr>
          <a:lstStyle/>
          <a:p>
            <a:pPr marL="285750" lvl="2" indent="-285750" algn="just" eaLnBrk="0" hangingPunct="0">
              <a:spcBef>
                <a:spcPts val="0"/>
              </a:spcBef>
              <a:spcAft>
                <a:spcPts val="1200"/>
              </a:spcAft>
              <a:buFont typeface="Arial" panose="020B0604020202020204" pitchFamily="34" charset="0"/>
              <a:buChar char="•"/>
              <a:defRPr/>
            </a:pPr>
            <a:r>
              <a:rPr lang="en-GB" altLang="en-US" sz="1600" dirty="0" err="1">
                <a:solidFill>
                  <a:srgbClr val="58595B"/>
                </a:solidFill>
                <a:latin typeface="Franklin Gothic Book"/>
                <a:cs typeface="Franklin Gothic Book"/>
              </a:rPr>
              <a:t>Dräxlmaier</a:t>
            </a:r>
            <a:r>
              <a:rPr lang="en-GB" altLang="en-US" sz="1600" dirty="0">
                <a:solidFill>
                  <a:srgbClr val="58595B"/>
                </a:solidFill>
                <a:latin typeface="Franklin Gothic Book"/>
                <a:cs typeface="Franklin Gothic Book"/>
              </a:rPr>
              <a:t> Group is a family-owned tier-one supplier to the automotive industry. It develops, manufactures and sells electrical and interior systems to premium manufacturers such as BMW, Mercedes-Benz, Audi and </a:t>
            </a:r>
            <a:r>
              <a:rPr lang="en-GB" altLang="en-US" sz="1600" dirty="0" smtClean="0">
                <a:solidFill>
                  <a:srgbClr val="58595B"/>
                </a:solidFill>
                <a:latin typeface="Franklin Gothic Book"/>
                <a:cs typeface="Franklin Gothic Book"/>
              </a:rPr>
              <a:t>Porsche.</a:t>
            </a:r>
            <a:endParaRPr lang="en-GB" altLang="en-US" sz="1600" dirty="0">
              <a:solidFill>
                <a:srgbClr val="58595B"/>
              </a:solidFill>
              <a:latin typeface="Franklin Gothic Book"/>
              <a:cs typeface="Franklin Gothic Book"/>
            </a:endParaRPr>
          </a:p>
          <a:p>
            <a:pPr marL="285750" lvl="2" indent="-285750" algn="just" eaLnBrk="0" hangingPunct="0">
              <a:spcBef>
                <a:spcPts val="0"/>
              </a:spcBef>
              <a:spcAft>
                <a:spcPts val="1200"/>
              </a:spcAft>
              <a:buFont typeface="Arial" panose="020B0604020202020204" pitchFamily="34" charset="0"/>
              <a:buChar char="•"/>
              <a:defRPr/>
            </a:pPr>
            <a:r>
              <a:rPr lang="en-GB" altLang="en-US" sz="1600" dirty="0" smtClean="0">
                <a:solidFill>
                  <a:srgbClr val="58595B"/>
                </a:solidFill>
                <a:latin typeface="Franklin Gothic Book"/>
                <a:cs typeface="Franklin Gothic Book"/>
              </a:rPr>
              <a:t>EBRD subscribed in June for EUR </a:t>
            </a:r>
            <a:r>
              <a:rPr lang="en-GB" altLang="en-US" sz="1600" dirty="0">
                <a:solidFill>
                  <a:srgbClr val="58595B"/>
                </a:solidFill>
                <a:latin typeface="Franklin Gothic Book"/>
                <a:cs typeface="Franklin Gothic Book"/>
              </a:rPr>
              <a:t>40 million </a:t>
            </a:r>
            <a:r>
              <a:rPr lang="en-GB" altLang="en-US" sz="1600" dirty="0" smtClean="0">
                <a:solidFill>
                  <a:srgbClr val="58595B"/>
                </a:solidFill>
                <a:latin typeface="Franklin Gothic Book"/>
                <a:cs typeface="Franklin Gothic Book"/>
              </a:rPr>
              <a:t>to </a:t>
            </a:r>
            <a:r>
              <a:rPr lang="en-GB" altLang="en-US" sz="1600" dirty="0">
                <a:solidFill>
                  <a:srgbClr val="58595B"/>
                </a:solidFill>
                <a:latin typeface="Franklin Gothic Book"/>
                <a:cs typeface="Franklin Gothic Book"/>
              </a:rPr>
              <a:t>the 10-year tranche of a EUR 340 million debut corporate bond </a:t>
            </a:r>
            <a:r>
              <a:rPr lang="en-GB" altLang="en-US" sz="1600" dirty="0" smtClean="0">
                <a:solidFill>
                  <a:srgbClr val="58595B"/>
                </a:solidFill>
                <a:latin typeface="Franklin Gothic Book"/>
                <a:cs typeface="Franklin Gothic Book"/>
              </a:rPr>
              <a:t>(</a:t>
            </a:r>
            <a:r>
              <a:rPr lang="en-GB" altLang="en-US" sz="1600" dirty="0" err="1" smtClean="0">
                <a:solidFill>
                  <a:srgbClr val="58595B"/>
                </a:solidFill>
                <a:latin typeface="Franklin Gothic Book"/>
                <a:cs typeface="Franklin Gothic Book"/>
              </a:rPr>
              <a:t>Schuldschein</a:t>
            </a:r>
            <a:r>
              <a:rPr lang="en-GB" altLang="en-US" sz="1600" dirty="0" smtClean="0">
                <a:solidFill>
                  <a:srgbClr val="58595B"/>
                </a:solidFill>
                <a:latin typeface="Franklin Gothic Book"/>
                <a:cs typeface="Franklin Gothic Book"/>
              </a:rPr>
              <a:t>) issued </a:t>
            </a:r>
            <a:r>
              <a:rPr lang="en-GB" altLang="en-US" sz="1600" dirty="0">
                <a:solidFill>
                  <a:srgbClr val="58595B"/>
                </a:solidFill>
                <a:latin typeface="Franklin Gothic Book"/>
                <a:cs typeface="Franklin Gothic Book"/>
              </a:rPr>
              <a:t>by </a:t>
            </a:r>
            <a:r>
              <a:rPr lang="en-GB" altLang="en-US" sz="1600" dirty="0" err="1">
                <a:solidFill>
                  <a:srgbClr val="58595B"/>
                </a:solidFill>
                <a:latin typeface="Franklin Gothic Book"/>
                <a:cs typeface="Franklin Gothic Book"/>
              </a:rPr>
              <a:t>Dräxlmaier</a:t>
            </a:r>
            <a:r>
              <a:rPr lang="en-GB" altLang="en-US" sz="1600" dirty="0" smtClean="0">
                <a:solidFill>
                  <a:srgbClr val="58595B"/>
                </a:solidFill>
                <a:latin typeface="Franklin Gothic Book"/>
                <a:cs typeface="Franklin Gothic Book"/>
              </a:rPr>
              <a:t> Group</a:t>
            </a:r>
            <a:r>
              <a:rPr lang="en-GB" altLang="en-US" sz="1600" dirty="0">
                <a:solidFill>
                  <a:srgbClr val="58595B"/>
                </a:solidFill>
                <a:latin typeface="Franklin Gothic Book"/>
                <a:cs typeface="Franklin Gothic Book"/>
              </a:rPr>
              <a:t>.</a:t>
            </a:r>
            <a:endParaRPr lang="en-GB" altLang="en-US" sz="1600" dirty="0" smtClean="0">
              <a:solidFill>
                <a:srgbClr val="58595B"/>
              </a:solidFill>
              <a:latin typeface="Franklin Gothic Book"/>
              <a:cs typeface="Franklin Gothic Book"/>
            </a:endParaRPr>
          </a:p>
          <a:p>
            <a:pPr marL="285750" lvl="2" indent="-285750" algn="just" eaLnBrk="0" hangingPunct="0">
              <a:spcBef>
                <a:spcPts val="0"/>
              </a:spcBef>
              <a:spcAft>
                <a:spcPts val="1200"/>
              </a:spcAft>
              <a:buFont typeface="Arial" panose="020B0604020202020204" pitchFamily="34" charset="0"/>
              <a:buChar char="•"/>
              <a:defRPr/>
            </a:pPr>
            <a:r>
              <a:rPr lang="en-GB" altLang="en-US" sz="1600" dirty="0" smtClean="0">
                <a:solidFill>
                  <a:srgbClr val="58595B"/>
                </a:solidFill>
                <a:latin typeface="Franklin Gothic Book"/>
                <a:cs typeface="Franklin Gothic Book"/>
              </a:rPr>
              <a:t>The project supports localisation of international automotive suppliers in EBRD’s countries of operation. </a:t>
            </a:r>
          </a:p>
          <a:p>
            <a:pPr marL="285750" lvl="2" indent="-285750" algn="just" eaLnBrk="0" hangingPunct="0">
              <a:spcBef>
                <a:spcPts val="0"/>
              </a:spcBef>
              <a:spcAft>
                <a:spcPts val="1200"/>
              </a:spcAft>
              <a:buFont typeface="Arial" panose="020B0604020202020204" pitchFamily="34" charset="0"/>
              <a:buChar char="•"/>
              <a:defRPr/>
            </a:pPr>
            <a:r>
              <a:rPr lang="en-GB" altLang="en-US" sz="1600" dirty="0" smtClean="0">
                <a:solidFill>
                  <a:srgbClr val="58595B"/>
                </a:solidFill>
                <a:latin typeface="Franklin Gothic Book"/>
                <a:cs typeface="Franklin Gothic Book"/>
              </a:rPr>
              <a:t>The proceeds </a:t>
            </a:r>
            <a:r>
              <a:rPr lang="en-GB" altLang="en-US" sz="1600" dirty="0">
                <a:solidFill>
                  <a:srgbClr val="58595B"/>
                </a:solidFill>
                <a:latin typeface="Franklin Gothic Book"/>
                <a:cs typeface="Franklin Gothic Book"/>
              </a:rPr>
              <a:t>will be used to finance </a:t>
            </a:r>
            <a:r>
              <a:rPr lang="en-GB" altLang="en-US" sz="1600" dirty="0" err="1">
                <a:solidFill>
                  <a:srgbClr val="58595B"/>
                </a:solidFill>
                <a:latin typeface="Franklin Gothic Book"/>
                <a:cs typeface="Franklin Gothic Book"/>
              </a:rPr>
              <a:t>Dräxlmaier</a:t>
            </a:r>
            <a:r>
              <a:rPr lang="en-GB" altLang="en-US" sz="1600" dirty="0" err="1" smtClean="0">
                <a:solidFill>
                  <a:srgbClr val="58595B"/>
                </a:solidFill>
                <a:latin typeface="Franklin Gothic Book"/>
                <a:cs typeface="Franklin Gothic Book"/>
              </a:rPr>
              <a:t>’s</a:t>
            </a:r>
            <a:r>
              <a:rPr lang="en-GB" altLang="en-US" sz="1600" dirty="0" smtClean="0">
                <a:solidFill>
                  <a:srgbClr val="58595B"/>
                </a:solidFill>
                <a:latin typeface="Franklin Gothic Book"/>
                <a:cs typeface="Franklin Gothic Book"/>
              </a:rPr>
              <a:t> </a:t>
            </a:r>
            <a:r>
              <a:rPr lang="en-GB" altLang="en-US" sz="1600" dirty="0">
                <a:solidFill>
                  <a:srgbClr val="58595B"/>
                </a:solidFill>
                <a:latin typeface="Franklin Gothic Book"/>
                <a:cs typeface="Franklin Gothic Book"/>
              </a:rPr>
              <a:t>investment programme in Romania, Serbia, </a:t>
            </a:r>
            <a:r>
              <a:rPr lang="en-GB" altLang="en-US" sz="1600" dirty="0" smtClean="0">
                <a:solidFill>
                  <a:srgbClr val="58595B"/>
                </a:solidFill>
                <a:latin typeface="Franklin Gothic Book"/>
                <a:cs typeface="Franklin Gothic Book"/>
              </a:rPr>
              <a:t>Tunisia, FYR Macedonia and Moldova</a:t>
            </a:r>
            <a:r>
              <a:rPr lang="en-GB" altLang="en-US" sz="1600" dirty="0">
                <a:solidFill>
                  <a:srgbClr val="58595B"/>
                </a:solidFill>
                <a:latin typeface="Franklin Gothic Book"/>
                <a:cs typeface="Franklin Gothic Book"/>
              </a:rPr>
              <a:t>.</a:t>
            </a:r>
          </a:p>
        </p:txBody>
      </p:sp>
      <p:sp>
        <p:nvSpPr>
          <p:cNvPr id="3" name="Footer Placeholder 2"/>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spTree>
    <p:extLst>
      <p:ext uri="{BB962C8B-B14F-4D97-AF65-F5344CB8AC3E}">
        <p14:creationId xmlns:p14="http://schemas.microsoft.com/office/powerpoint/2010/main" val="345126488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21</a:t>
            </a:fld>
            <a:endParaRPr lang="en-GB" dirty="0">
              <a:solidFill>
                <a:srgbClr val="00539B"/>
              </a:solidFill>
            </a:endParaRPr>
          </a:p>
        </p:txBody>
      </p:sp>
      <p:sp>
        <p:nvSpPr>
          <p:cNvPr id="27" name="Rectangle 3"/>
          <p:cNvSpPr>
            <a:spLocks noGrp="1" noChangeArrowheads="1"/>
          </p:cNvSpPr>
          <p:nvPr>
            <p:ph type="body" sz="quarter" idx="10"/>
          </p:nvPr>
        </p:nvSpPr>
        <p:spPr>
          <a:xfrm>
            <a:off x="438450" y="3638753"/>
            <a:ext cx="8385509" cy="2590597"/>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p>
            <a:pPr marL="285750" indent="-285750" algn="just">
              <a:buFont typeface="Arial" panose="020B0604020202020204" pitchFamily="34" charset="0"/>
              <a:buChar char="•"/>
            </a:pPr>
            <a:r>
              <a:rPr lang="en-GB" dirty="0" smtClean="0">
                <a:solidFill>
                  <a:schemeClr val="tx1"/>
                </a:solidFill>
              </a:rPr>
              <a:t>Wuppermann AG is a German </a:t>
            </a:r>
            <a:r>
              <a:rPr lang="en-GB" dirty="0" err="1" smtClean="0">
                <a:solidFill>
                  <a:schemeClr val="tx1"/>
                </a:solidFill>
              </a:rPr>
              <a:t>mittelstand</a:t>
            </a:r>
            <a:r>
              <a:rPr lang="en-GB" dirty="0" smtClean="0">
                <a:solidFill>
                  <a:schemeClr val="tx1"/>
                </a:solidFill>
              </a:rPr>
              <a:t> company operating in the high-end galvanised steel in Germany, Austria and the Netherlands. </a:t>
            </a:r>
          </a:p>
          <a:p>
            <a:pPr marL="285750" indent="-285750" algn="just">
              <a:buFont typeface="Arial" panose="020B0604020202020204" pitchFamily="34" charset="0"/>
              <a:buChar char="•"/>
            </a:pPr>
            <a:r>
              <a:rPr lang="en-GB" dirty="0" smtClean="0">
                <a:solidFill>
                  <a:schemeClr val="tx1"/>
                </a:solidFill>
              </a:rPr>
              <a:t>The proceeds will go towards the construction of a ca €100 million greenfield galvanizing plant with 500,000 tons of capacity in the Hungarian Danube port of Gyor-</a:t>
            </a:r>
            <a:r>
              <a:rPr lang="en-GB" dirty="0" err="1" smtClean="0">
                <a:solidFill>
                  <a:schemeClr val="tx1"/>
                </a:solidFill>
              </a:rPr>
              <a:t>Gonyu</a:t>
            </a:r>
            <a:r>
              <a:rPr lang="en-GB" dirty="0" smtClean="0">
                <a:solidFill>
                  <a:schemeClr val="tx1"/>
                </a:solidFill>
              </a:rPr>
              <a:t>. The plant will supply hot-dip galvanized wide and slit strips, distributed by ship, rail or truck, to customers in Europe and the USA. </a:t>
            </a:r>
          </a:p>
          <a:p>
            <a:pPr marL="285750" indent="-285750" algn="just">
              <a:buFont typeface="Arial" panose="020B0604020202020204" pitchFamily="34" charset="0"/>
              <a:buChar char="•"/>
            </a:pPr>
            <a:r>
              <a:rPr lang="en-GB" dirty="0" smtClean="0">
                <a:solidFill>
                  <a:schemeClr val="tx1"/>
                </a:solidFill>
              </a:rPr>
              <a:t>This was the </a:t>
            </a:r>
            <a:r>
              <a:rPr lang="en-GB" dirty="0">
                <a:solidFill>
                  <a:schemeClr val="tx1"/>
                </a:solidFill>
              </a:rPr>
              <a:t>largest investment in the company’s 140-year history. The new greenfield plant in Hungary is also one of the largest industrial FDI in Hungary in recent years and EBRD’s involvement as a reliable long-term financing partner is highly valued by the company</a:t>
            </a:r>
            <a:r>
              <a:rPr lang="en-GB" dirty="0" smtClean="0">
                <a:solidFill>
                  <a:schemeClr val="tx1"/>
                </a:solidFill>
              </a:rPr>
              <a:t>.</a:t>
            </a:r>
            <a:endParaRPr lang="en-GB" dirty="0">
              <a:solidFill>
                <a:schemeClr val="tx1"/>
              </a:solidFill>
            </a:endParaRPr>
          </a:p>
        </p:txBody>
      </p:sp>
      <p:sp>
        <p:nvSpPr>
          <p:cNvPr id="8" name="Rectangle 2"/>
          <p:cNvSpPr txBox="1">
            <a:spLocks noChangeArrowheads="1"/>
          </p:cNvSpPr>
          <p:nvPr/>
        </p:nvSpPr>
        <p:spPr>
          <a:xfrm>
            <a:off x="341283" y="333182"/>
            <a:ext cx="6889449" cy="758491"/>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sz="2000" dirty="0" smtClean="0">
                <a:solidFill>
                  <a:srgbClr val="00539B"/>
                </a:solidFill>
                <a:latin typeface="Bodoni MT" panose="02070603080606020203" pitchFamily="18" charset="0"/>
              </a:rPr>
              <a:t>Hungary: EBRD supports establishment of greenfield plant by Wuppermann, Germany</a:t>
            </a:r>
          </a:p>
        </p:txBody>
      </p:sp>
      <p:sp>
        <p:nvSpPr>
          <p:cNvPr id="28"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Highlights</a:t>
            </a:r>
          </a:p>
        </p:txBody>
      </p:sp>
      <p:sp>
        <p:nvSpPr>
          <p:cNvPr id="29"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Project Summary</a:t>
            </a:r>
          </a:p>
        </p:txBody>
      </p:sp>
      <p:sp>
        <p:nvSpPr>
          <p:cNvPr id="30" name="AutoShape 6"/>
          <p:cNvSpPr>
            <a:spLocks noChangeArrowheads="1"/>
          </p:cNvSpPr>
          <p:nvPr/>
        </p:nvSpPr>
        <p:spPr bwMode="auto">
          <a:xfrm>
            <a:off x="438451" y="21486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Country</a:t>
            </a:r>
          </a:p>
        </p:txBody>
      </p:sp>
      <p:sp>
        <p:nvSpPr>
          <p:cNvPr id="31"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Hungary</a:t>
            </a:r>
            <a:endParaRPr lang="en-GB" altLang="en-US" sz="1200" dirty="0">
              <a:solidFill>
                <a:srgbClr val="213795"/>
              </a:solidFill>
              <a:latin typeface="Franklin Gothic Book" panose="020B0503020102020204" pitchFamily="34" charset="0"/>
            </a:endParaRPr>
          </a:p>
        </p:txBody>
      </p:sp>
      <p:sp>
        <p:nvSpPr>
          <p:cNvPr id="32" name="AutoShape 8"/>
          <p:cNvSpPr>
            <a:spLocks noChangeArrowheads="1"/>
          </p:cNvSpPr>
          <p:nvPr/>
        </p:nvSpPr>
        <p:spPr bwMode="auto">
          <a:xfrm>
            <a:off x="438451" y="2647156"/>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 Sector</a:t>
            </a:r>
          </a:p>
        </p:txBody>
      </p:sp>
      <p:sp>
        <p:nvSpPr>
          <p:cNvPr id="33"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Steel</a:t>
            </a:r>
            <a:endParaRPr lang="en-GB" altLang="en-US" sz="1200" dirty="0">
              <a:solidFill>
                <a:srgbClr val="213795"/>
              </a:solidFill>
              <a:latin typeface="Franklin Gothic Book" panose="020B0503020102020204" pitchFamily="34" charset="0"/>
            </a:endParaRPr>
          </a:p>
        </p:txBody>
      </p:sp>
      <p:sp>
        <p:nvSpPr>
          <p:cNvPr id="34"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Product</a:t>
            </a:r>
          </a:p>
        </p:txBody>
      </p:sp>
      <p:sp>
        <p:nvSpPr>
          <p:cNvPr id="35"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Equity</a:t>
            </a:r>
            <a:endParaRPr lang="en-GB" altLang="en-US" sz="1200" dirty="0">
              <a:solidFill>
                <a:srgbClr val="213795"/>
              </a:solidFill>
              <a:latin typeface="Franklin Gothic Book" panose="020B0503020102020204" pitchFamily="34" charset="0"/>
            </a:endParaRPr>
          </a:p>
        </p:txBody>
      </p:sp>
      <p:sp>
        <p:nvSpPr>
          <p:cNvPr id="36"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a:solidFill>
                  <a:srgbClr val="FFFFFF"/>
                </a:solidFill>
                <a:latin typeface="Franklin Gothic Book" panose="020B0503020102020204" pitchFamily="34" charset="0"/>
              </a:rPr>
              <a:t> Amount</a:t>
            </a:r>
          </a:p>
        </p:txBody>
      </p:sp>
      <p:sp>
        <p:nvSpPr>
          <p:cNvPr id="37"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€10 million</a:t>
            </a:r>
            <a:endParaRPr lang="en-GB" altLang="en-US" sz="1200" dirty="0">
              <a:solidFill>
                <a:srgbClr val="213795"/>
              </a:solidFill>
              <a:latin typeface="Franklin Gothic Book" panose="020B0503020102020204" pitchFamily="34" charset="0"/>
            </a:endParaRPr>
          </a:p>
        </p:txBody>
      </p:sp>
      <p:sp>
        <p:nvSpPr>
          <p:cNvPr id="38" name="AutoShape 14"/>
          <p:cNvSpPr>
            <a:spLocks noChangeArrowheads="1"/>
          </p:cNvSpPr>
          <p:nvPr/>
        </p:nvSpPr>
        <p:spPr bwMode="auto">
          <a:xfrm>
            <a:off x="438451" y="1653381"/>
            <a:ext cx="1150937"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a:solidFill>
                  <a:srgbClr val="FFFFFF"/>
                </a:solidFill>
                <a:latin typeface="Franklin Gothic Book" panose="020B0503020102020204" pitchFamily="34" charset="0"/>
              </a:rPr>
              <a:t>Client</a:t>
            </a:r>
          </a:p>
        </p:txBody>
      </p:sp>
      <p:sp>
        <p:nvSpPr>
          <p:cNvPr id="39" name="AutoShape 15"/>
          <p:cNvSpPr>
            <a:spLocks noChangeArrowheads="1"/>
          </p:cNvSpPr>
          <p:nvPr/>
        </p:nvSpPr>
        <p:spPr bwMode="auto">
          <a:xfrm>
            <a:off x="1684924" y="1653380"/>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r>
              <a:rPr lang="en-GB" altLang="en-US" sz="1200" dirty="0" err="1" smtClean="0">
                <a:solidFill>
                  <a:srgbClr val="213795"/>
                </a:solidFill>
                <a:latin typeface="Franklin Gothic Book" panose="020B0503020102020204" pitchFamily="34" charset="0"/>
              </a:rPr>
              <a:t>Wuppermann</a:t>
            </a:r>
            <a:r>
              <a:rPr lang="en-GB" altLang="en-US" sz="1200" dirty="0" smtClean="0">
                <a:solidFill>
                  <a:srgbClr val="213795"/>
                </a:solidFill>
                <a:latin typeface="Franklin Gothic Book" panose="020B0503020102020204" pitchFamily="34" charset="0"/>
              </a:rPr>
              <a:t> AG</a:t>
            </a:r>
            <a:endParaRPr lang="en-GB" altLang="en-US" sz="1200" dirty="0">
              <a:solidFill>
                <a:srgbClr val="213795"/>
              </a:solidFill>
              <a:latin typeface="Franklin Gothic Book" panose="020B0503020102020204" pitchFamily="34" charset="0"/>
            </a:endParaRPr>
          </a:p>
        </p:txBody>
      </p:sp>
      <p:sp>
        <p:nvSpPr>
          <p:cNvPr id="40"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marL="0"/>
            <a:r>
              <a:rPr lang="en-GB" altLang="en-US" sz="1200" dirty="0" smtClean="0">
                <a:solidFill>
                  <a:srgbClr val="FFFFFF"/>
                </a:solidFill>
                <a:latin typeface="Franklin Gothic Book" panose="020B0503020102020204" pitchFamily="34" charset="0"/>
              </a:rPr>
              <a:t> Signed </a:t>
            </a:r>
            <a:r>
              <a:rPr lang="en-GB" altLang="en-US" sz="1200" dirty="0">
                <a:solidFill>
                  <a:srgbClr val="FFFFFF"/>
                </a:solidFill>
                <a:latin typeface="Franklin Gothic Book" panose="020B0503020102020204" pitchFamily="34" charset="0"/>
              </a:rPr>
              <a:t>in</a:t>
            </a:r>
          </a:p>
        </p:txBody>
      </p:sp>
      <p:sp>
        <p:nvSpPr>
          <p:cNvPr id="41"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r>
              <a:rPr lang="en-GB" altLang="en-US" sz="1200" dirty="0" smtClean="0">
                <a:solidFill>
                  <a:srgbClr val="213795"/>
                </a:solidFill>
                <a:latin typeface="Franklin Gothic Book" panose="020B0503020102020204" pitchFamily="34" charset="0"/>
              </a:rPr>
              <a:t>August  2015</a:t>
            </a:r>
            <a:endParaRPr lang="en-GB" altLang="en-US" sz="1200" dirty="0">
              <a:solidFill>
                <a:srgbClr val="213795"/>
              </a:solidFill>
              <a:latin typeface="Franklin Gothic Book" panose="020B0503020102020204" pitchFamily="34" charset="0"/>
            </a:endParaRPr>
          </a:p>
        </p:txBody>
      </p:sp>
      <p:pic>
        <p:nvPicPr>
          <p:cNvPr id="102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45788" y="2082959"/>
            <a:ext cx="1942128" cy="2881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spTree>
    <p:extLst>
      <p:ext uri="{BB962C8B-B14F-4D97-AF65-F5344CB8AC3E}">
        <p14:creationId xmlns:p14="http://schemas.microsoft.com/office/powerpoint/2010/main" val="27653973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2"/>
          </p:nvPr>
        </p:nvSpPr>
        <p:spPr/>
        <p:txBody>
          <a:bodyPr/>
          <a:lstStyle/>
          <a:p>
            <a:fld id="{4AC23DB2-FB1A-4E43-8F6F-8E1E5CEC6EBA}" type="datetime3">
              <a:rPr lang="en-GB" smtClean="0"/>
              <a:t>5 October, 2020</a:t>
            </a:fld>
            <a:endParaRPr lang="en-GB" dirty="0"/>
          </a:p>
        </p:txBody>
      </p:sp>
      <p:sp>
        <p:nvSpPr>
          <p:cNvPr id="4" name="Footer Placeholder 3"/>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lang="en-GB">
              <a:solidFill>
                <a:srgbClr val="000000"/>
              </a:solidFill>
            </a:endParaRPr>
          </a:p>
        </p:txBody>
      </p:sp>
      <p:sp>
        <p:nvSpPr>
          <p:cNvPr id="5" name="Slide Number Placeholder 4"/>
          <p:cNvSpPr>
            <a:spLocks noGrp="1"/>
          </p:cNvSpPr>
          <p:nvPr>
            <p:ph type="sldNum" sz="quarter" idx="4"/>
          </p:nvPr>
        </p:nvSpPr>
        <p:spPr/>
        <p:txBody>
          <a:bodyPr/>
          <a:lstStyle/>
          <a:p>
            <a:fld id="{71F9F866-B438-9445-8D9F-1F8FF6608833}" type="slidenum">
              <a:rPr lang="en-GB" smtClean="0"/>
              <a:pPr/>
              <a:t>22</a:t>
            </a:fld>
            <a:endParaRPr lang="en-GB" dirty="0"/>
          </a:p>
        </p:txBody>
      </p:sp>
      <p:sp>
        <p:nvSpPr>
          <p:cNvPr id="7" name="Slide Number Placeholder 6"/>
          <p:cNvSpPr txBox="1">
            <a:spLocks/>
          </p:cNvSpPr>
          <p:nvPr/>
        </p:nvSpPr>
        <p:spPr>
          <a:xfrm>
            <a:off x="8279567" y="6480000"/>
            <a:ext cx="360002" cy="378000"/>
          </a:xfrm>
          <a:prstGeom prst="rect">
            <a:avLst/>
          </a:prstGeom>
        </p:spPr>
        <p:txBody>
          <a:bodyPr lIns="0" tIns="0" rIns="0" bIns="0" anchor="ctr"/>
          <a:lstStyle>
            <a:defPPr>
              <a:defRPr lang="en-GB"/>
            </a:defPPr>
            <a:lvl1pPr algn="r" rtl="0" fontAlgn="base">
              <a:spcBef>
                <a:spcPct val="0"/>
              </a:spcBef>
              <a:spcAft>
                <a:spcPct val="0"/>
              </a:spcAft>
              <a:defRPr sz="800" kern="1200">
                <a:solidFill>
                  <a:schemeClr val="accent1"/>
                </a:solidFill>
                <a:latin typeface="Franklin Gothic Book"/>
                <a:ea typeface="ＭＳ Ｐゴシック" charset="0"/>
                <a:cs typeface="Franklin Gothic Book"/>
              </a:defRPr>
            </a:lvl1pPr>
            <a:lvl2pPr marL="457200" algn="l" rtl="0" fontAlgn="base">
              <a:spcBef>
                <a:spcPct val="0"/>
              </a:spcBef>
              <a:spcAft>
                <a:spcPct val="0"/>
              </a:spcAft>
              <a:defRPr sz="1200" kern="1200">
                <a:solidFill>
                  <a:schemeClr val="bg1"/>
                </a:solidFill>
                <a:latin typeface="Arial" charset="0"/>
                <a:ea typeface="ＭＳ Ｐゴシック" charset="0"/>
                <a:cs typeface="Arial" charset="0"/>
              </a:defRPr>
            </a:lvl2pPr>
            <a:lvl3pPr marL="914400" algn="l" rtl="0" fontAlgn="base">
              <a:spcBef>
                <a:spcPct val="0"/>
              </a:spcBef>
              <a:spcAft>
                <a:spcPct val="0"/>
              </a:spcAft>
              <a:defRPr sz="1200" kern="1200">
                <a:solidFill>
                  <a:schemeClr val="bg1"/>
                </a:solidFill>
                <a:latin typeface="Arial" charset="0"/>
                <a:ea typeface="ＭＳ Ｐゴシック" charset="0"/>
                <a:cs typeface="Arial" charset="0"/>
              </a:defRPr>
            </a:lvl3pPr>
            <a:lvl4pPr marL="1371600" algn="l" rtl="0" fontAlgn="base">
              <a:spcBef>
                <a:spcPct val="0"/>
              </a:spcBef>
              <a:spcAft>
                <a:spcPct val="0"/>
              </a:spcAft>
              <a:defRPr sz="1200" kern="1200">
                <a:solidFill>
                  <a:schemeClr val="bg1"/>
                </a:solidFill>
                <a:latin typeface="Arial" charset="0"/>
                <a:ea typeface="ＭＳ Ｐゴシック" charset="0"/>
                <a:cs typeface="Arial" charset="0"/>
              </a:defRPr>
            </a:lvl4pPr>
            <a:lvl5pPr marL="1828800" algn="l" rtl="0" fontAlgn="base">
              <a:spcBef>
                <a:spcPct val="0"/>
              </a:spcBef>
              <a:spcAft>
                <a:spcPct val="0"/>
              </a:spcAft>
              <a:defRPr sz="1200" kern="1200">
                <a:solidFill>
                  <a:schemeClr val="bg1"/>
                </a:solidFill>
                <a:latin typeface="Arial" charset="0"/>
                <a:ea typeface="ＭＳ Ｐゴシック" charset="0"/>
                <a:cs typeface="Arial" charset="0"/>
              </a:defRPr>
            </a:lvl5pPr>
            <a:lvl6pPr marL="2286000" algn="l" defTabSz="457200" rtl="0" eaLnBrk="1" latinLnBrk="0" hangingPunct="1">
              <a:defRPr sz="1200" kern="1200">
                <a:solidFill>
                  <a:schemeClr val="bg1"/>
                </a:solidFill>
                <a:latin typeface="Arial" charset="0"/>
                <a:ea typeface="ＭＳ Ｐゴシック" charset="0"/>
                <a:cs typeface="Arial" charset="0"/>
              </a:defRPr>
            </a:lvl6pPr>
            <a:lvl7pPr marL="2743200" algn="l" defTabSz="457200" rtl="0" eaLnBrk="1" latinLnBrk="0" hangingPunct="1">
              <a:defRPr sz="1200" kern="1200">
                <a:solidFill>
                  <a:schemeClr val="bg1"/>
                </a:solidFill>
                <a:latin typeface="Arial" charset="0"/>
                <a:ea typeface="ＭＳ Ｐゴシック" charset="0"/>
                <a:cs typeface="Arial" charset="0"/>
              </a:defRPr>
            </a:lvl7pPr>
            <a:lvl8pPr marL="3200400" algn="l" defTabSz="457200" rtl="0" eaLnBrk="1" latinLnBrk="0" hangingPunct="1">
              <a:defRPr sz="1200" kern="1200">
                <a:solidFill>
                  <a:schemeClr val="bg1"/>
                </a:solidFill>
                <a:latin typeface="Arial" charset="0"/>
                <a:ea typeface="ＭＳ Ｐゴシック" charset="0"/>
                <a:cs typeface="Arial" charset="0"/>
              </a:defRPr>
            </a:lvl8pPr>
            <a:lvl9pPr marL="3657600" algn="l" defTabSz="457200" rtl="0" eaLnBrk="1" latinLnBrk="0" hangingPunct="1">
              <a:defRPr sz="1200" kern="1200">
                <a:solidFill>
                  <a:schemeClr val="bg1"/>
                </a:solidFill>
                <a:latin typeface="Arial" charset="0"/>
                <a:ea typeface="ＭＳ Ｐゴシック" charset="0"/>
                <a:cs typeface="Arial" charset="0"/>
              </a:defRPr>
            </a:lvl9pPr>
          </a:lstStyle>
          <a:p>
            <a:fld id="{71F9F866-B438-9445-8D9F-1F8FF6608833}" type="slidenum">
              <a:rPr lang="en-GB" smtClean="0">
                <a:solidFill>
                  <a:srgbClr val="00539B"/>
                </a:solidFill>
              </a:rPr>
              <a:pPr/>
              <a:t>22</a:t>
            </a:fld>
            <a:endParaRPr lang="en-GB" dirty="0">
              <a:solidFill>
                <a:srgbClr val="00539B"/>
              </a:solidFill>
            </a:endParaRPr>
          </a:p>
        </p:txBody>
      </p:sp>
      <p:sp>
        <p:nvSpPr>
          <p:cNvPr id="8" name="Rectangle 2"/>
          <p:cNvSpPr txBox="1">
            <a:spLocks noChangeArrowheads="1"/>
          </p:cNvSpPr>
          <p:nvPr/>
        </p:nvSpPr>
        <p:spPr>
          <a:xfrm>
            <a:off x="492858" y="444500"/>
            <a:ext cx="6873141"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sz="2000" dirty="0">
                <a:solidFill>
                  <a:srgbClr val="00539B"/>
                </a:solidFill>
                <a:latin typeface="Bodoni MT" panose="02070603080606020203" pitchFamily="18" charset="0"/>
              </a:rPr>
              <a:t>Turkey: EBRD supports Turkey’s leading </a:t>
            </a:r>
            <a:r>
              <a:rPr lang="en-GB" altLang="en-US" sz="2000" dirty="0" smtClean="0">
                <a:solidFill>
                  <a:srgbClr val="00539B"/>
                </a:solidFill>
                <a:latin typeface="Bodoni MT" panose="02070603080606020203" pitchFamily="18" charset="0"/>
              </a:rPr>
              <a:t>car manufacturer </a:t>
            </a:r>
            <a:endParaRPr lang="en-GB" altLang="en-US" sz="2000" dirty="0">
              <a:solidFill>
                <a:srgbClr val="00539B"/>
              </a:solidFill>
              <a:latin typeface="Bodoni MT" panose="02070603080606020203" pitchFamily="18" charset="0"/>
            </a:endParaRPr>
          </a:p>
        </p:txBody>
      </p:sp>
      <p:sp>
        <p:nvSpPr>
          <p:cNvPr id="9" name="Rectangle 3"/>
          <p:cNvSpPr txBox="1">
            <a:spLocks noChangeArrowheads="1"/>
          </p:cNvSpPr>
          <p:nvPr/>
        </p:nvSpPr>
        <p:spPr>
          <a:xfrm>
            <a:off x="359076" y="3642822"/>
            <a:ext cx="8615362" cy="2837178"/>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lIns="0" tIns="0" rIns="0" bIns="0" rtlCol="0">
            <a:noAutofit/>
          </a:bodyPr>
          <a:lst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
                <a:srgbClr val="00539B"/>
              </a:buClr>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panose="020B0604020202020204" pitchFamily="34" charset="0"/>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85750" lvl="2" indent="-285750">
              <a:buFont typeface="Arial" panose="020B0604020202020204" pitchFamily="34" charset="0"/>
              <a:buChar char="•"/>
              <a:defRPr/>
            </a:pPr>
            <a:r>
              <a:rPr lang="en-GB" altLang="en-US" sz="1600" dirty="0" err="1" smtClean="0">
                <a:latin typeface="Franklin Gothic Book" panose="020B0503020102020204" pitchFamily="34" charset="0"/>
                <a:ea typeface="ＭＳ Ｐゴシック" charset="0"/>
              </a:rPr>
              <a:t>Tofas</a:t>
            </a:r>
            <a:r>
              <a:rPr lang="en-GB" altLang="en-US" sz="1600" dirty="0" smtClean="0">
                <a:latin typeface="Franklin Gothic Book" panose="020B0503020102020204" pitchFamily="34" charset="0"/>
                <a:ea typeface="ＭＳ Ｐゴシック" charset="0"/>
              </a:rPr>
              <a:t> is a joint venture between Italy’s Fiat Chrysler Automobiles and Turkey’s </a:t>
            </a:r>
            <a:r>
              <a:rPr lang="en-GB" altLang="en-US" sz="1600" dirty="0" err="1" smtClean="0">
                <a:latin typeface="Franklin Gothic Book" panose="020B0503020102020204" pitchFamily="34" charset="0"/>
                <a:ea typeface="ＭＳ Ｐゴシック" charset="0"/>
              </a:rPr>
              <a:t>Koç</a:t>
            </a:r>
            <a:r>
              <a:rPr lang="en-GB" altLang="en-US" sz="1600" dirty="0" smtClean="0">
                <a:latin typeface="Franklin Gothic Book" panose="020B0503020102020204" pitchFamily="34" charset="0"/>
                <a:ea typeface="ＭＳ Ｐゴシック" charset="0"/>
              </a:rPr>
              <a:t> Group. </a:t>
            </a:r>
            <a:r>
              <a:rPr lang="en-GB" altLang="en-US" sz="1600" dirty="0" err="1" smtClean="0">
                <a:latin typeface="Franklin Gothic Book" panose="020B0503020102020204" pitchFamily="34" charset="0"/>
                <a:ea typeface="ＭＳ Ｐゴシック" charset="0"/>
              </a:rPr>
              <a:t>Tofas</a:t>
            </a:r>
            <a:r>
              <a:rPr lang="en-GB" altLang="en-US" sz="1600" dirty="0" smtClean="0">
                <a:latin typeface="Franklin Gothic Book" panose="020B0503020102020204" pitchFamily="34" charset="0"/>
                <a:ea typeface="ＭＳ Ｐゴシック" charset="0"/>
              </a:rPr>
              <a:t> is the only automotive company in Turkey manufacturing both passenger cars and light commercial vehicles in its plant in Bursa and is one of FCA’s two R&amp;D centres in Europe with sales at c. €2.6 billion in 2014.</a:t>
            </a:r>
          </a:p>
          <a:p>
            <a:pPr marL="285750" lvl="2" indent="-285750">
              <a:buFont typeface="Arial" panose="020B0604020202020204" pitchFamily="34" charset="0"/>
              <a:buChar char="•"/>
              <a:defRPr/>
            </a:pPr>
            <a:r>
              <a:rPr lang="en-GB" altLang="en-US" sz="1600" dirty="0" smtClean="0">
                <a:latin typeface="Franklin Gothic Book" panose="020B0503020102020204" pitchFamily="34" charset="0"/>
                <a:ea typeface="ＭＳ Ｐゴシック" charset="0"/>
              </a:rPr>
              <a:t>EBRD arranged a syndicated loan of €200 million through an A/B structure. €100 million for the EBRD account and the rest was syndicated to HSBC and Bank of America Merrill Lynch.</a:t>
            </a:r>
          </a:p>
          <a:p>
            <a:pPr marL="285750" lvl="2" indent="-285750">
              <a:buFont typeface="Arial" panose="020B0604020202020204" pitchFamily="34" charset="0"/>
              <a:buChar char="•"/>
              <a:defRPr/>
            </a:pPr>
            <a:r>
              <a:rPr lang="en-GB" altLang="en-US" sz="1600" dirty="0" err="1" smtClean="0">
                <a:latin typeface="Franklin Gothic Book" panose="020B0503020102020204" pitchFamily="34" charset="0"/>
                <a:ea typeface="ＭＳ Ｐゴシック" charset="0"/>
              </a:rPr>
              <a:t>Tofas</a:t>
            </a:r>
            <a:r>
              <a:rPr lang="en-GB" altLang="en-US" sz="1600" dirty="0" smtClean="0">
                <a:latin typeface="Franklin Gothic Book" panose="020B0503020102020204" pitchFamily="34" charset="0"/>
                <a:ea typeface="ＭＳ Ｐゴシック" charset="0"/>
              </a:rPr>
              <a:t> will use the EBRD financing for the development and launch of the new hatchback and station wagon models for the passenger car segment. The project includes R&amp;D investments for the engineering, design and prototype development, for the production of 700,000 vehicle units over the period 2016-2023.</a:t>
            </a:r>
            <a:endParaRPr lang="en-GB" altLang="en-US" sz="1600" dirty="0">
              <a:latin typeface="Franklin Gothic Book" panose="020B0503020102020204" pitchFamily="34" charset="0"/>
              <a:ea typeface="ＭＳ Ｐゴシック" charset="0"/>
            </a:endParaRPr>
          </a:p>
        </p:txBody>
      </p:sp>
      <p:sp>
        <p:nvSpPr>
          <p:cNvPr id="10" name="Rectangle 4"/>
          <p:cNvSpPr>
            <a:spLocks noChangeArrowheads="1"/>
          </p:cNvSpPr>
          <p:nvPr/>
        </p:nvSpPr>
        <p:spPr bwMode="auto">
          <a:xfrm>
            <a:off x="438451" y="3151981"/>
            <a:ext cx="8512175"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Highlights</a:t>
            </a:r>
          </a:p>
        </p:txBody>
      </p:sp>
      <p:sp>
        <p:nvSpPr>
          <p:cNvPr id="11" name="Rectangle 5"/>
          <p:cNvSpPr>
            <a:spLocks noChangeArrowheads="1"/>
          </p:cNvSpPr>
          <p:nvPr/>
        </p:nvSpPr>
        <p:spPr bwMode="auto">
          <a:xfrm>
            <a:off x="438451" y="1327943"/>
            <a:ext cx="8512175"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Project Summary</a:t>
            </a:r>
          </a:p>
        </p:txBody>
      </p:sp>
      <p:sp>
        <p:nvSpPr>
          <p:cNvPr id="12" name="AutoShape 6"/>
          <p:cNvSpPr>
            <a:spLocks noChangeArrowheads="1"/>
          </p:cNvSpPr>
          <p:nvPr/>
        </p:nvSpPr>
        <p:spPr bwMode="auto">
          <a:xfrm>
            <a:off x="608313"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  Country</a:t>
            </a:r>
          </a:p>
        </p:txBody>
      </p:sp>
      <p:sp>
        <p:nvSpPr>
          <p:cNvPr id="13" name="AutoShape 7"/>
          <p:cNvSpPr>
            <a:spLocks noChangeArrowheads="1"/>
          </p:cNvSpPr>
          <p:nvPr/>
        </p:nvSpPr>
        <p:spPr bwMode="auto">
          <a:xfrm>
            <a:off x="1683051"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213795"/>
                </a:solidFill>
                <a:latin typeface="Franklin Gothic Book" panose="020B0503020102020204" pitchFamily="34" charset="0"/>
                <a:ea typeface="ＭＳ Ｐゴシック" charset="0"/>
              </a:rPr>
              <a:t>Turkey</a:t>
            </a:r>
          </a:p>
        </p:txBody>
      </p:sp>
      <p:sp>
        <p:nvSpPr>
          <p:cNvPr id="14" name="AutoShape 8"/>
          <p:cNvSpPr>
            <a:spLocks noChangeArrowheads="1"/>
          </p:cNvSpPr>
          <p:nvPr/>
        </p:nvSpPr>
        <p:spPr bwMode="auto">
          <a:xfrm>
            <a:off x="608313"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 Sector</a:t>
            </a:r>
          </a:p>
        </p:txBody>
      </p:sp>
      <p:sp>
        <p:nvSpPr>
          <p:cNvPr id="15" name="AutoShape 9"/>
          <p:cNvSpPr>
            <a:spLocks noChangeArrowheads="1"/>
          </p:cNvSpPr>
          <p:nvPr/>
        </p:nvSpPr>
        <p:spPr bwMode="auto">
          <a:xfrm>
            <a:off x="1683051"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213795"/>
                </a:solidFill>
                <a:latin typeface="Franklin Gothic Book" panose="020B0503020102020204" pitchFamily="34" charset="0"/>
                <a:ea typeface="ＭＳ Ｐゴシック" charset="0"/>
              </a:rPr>
              <a:t>Automotive</a:t>
            </a:r>
          </a:p>
        </p:txBody>
      </p:sp>
      <p:sp>
        <p:nvSpPr>
          <p:cNvPr id="16" name="AutoShape 10"/>
          <p:cNvSpPr>
            <a:spLocks noChangeArrowheads="1"/>
          </p:cNvSpPr>
          <p:nvPr/>
        </p:nvSpPr>
        <p:spPr bwMode="auto">
          <a:xfrm>
            <a:off x="3794426" y="21486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 Product</a:t>
            </a:r>
          </a:p>
        </p:txBody>
      </p:sp>
      <p:sp>
        <p:nvSpPr>
          <p:cNvPr id="17" name="AutoShape 11"/>
          <p:cNvSpPr>
            <a:spLocks noChangeArrowheads="1"/>
          </p:cNvSpPr>
          <p:nvPr/>
        </p:nvSpPr>
        <p:spPr bwMode="auto">
          <a:xfrm>
            <a:off x="4869163" y="21486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base">
              <a:spcBef>
                <a:spcPct val="0"/>
              </a:spcBef>
              <a:spcAft>
                <a:spcPct val="0"/>
              </a:spcAft>
            </a:pPr>
            <a:r>
              <a:rPr lang="en-GB" altLang="en-US" sz="1200" dirty="0">
                <a:solidFill>
                  <a:srgbClr val="213795"/>
                </a:solidFill>
                <a:latin typeface="Franklin Gothic Book" panose="020B0503020102020204" pitchFamily="34" charset="0"/>
                <a:ea typeface="ＭＳ Ｐゴシック" charset="0"/>
              </a:rPr>
              <a:t>Loan</a:t>
            </a:r>
          </a:p>
        </p:txBody>
      </p:sp>
      <p:sp>
        <p:nvSpPr>
          <p:cNvPr id="18" name="AutoShape 12"/>
          <p:cNvSpPr>
            <a:spLocks noChangeArrowheads="1"/>
          </p:cNvSpPr>
          <p:nvPr/>
        </p:nvSpPr>
        <p:spPr bwMode="auto">
          <a:xfrm>
            <a:off x="3794426" y="2647156"/>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 Amount</a:t>
            </a:r>
          </a:p>
        </p:txBody>
      </p:sp>
      <p:sp>
        <p:nvSpPr>
          <p:cNvPr id="19" name="AutoShape 13"/>
          <p:cNvSpPr>
            <a:spLocks noChangeArrowheads="1"/>
          </p:cNvSpPr>
          <p:nvPr/>
        </p:nvSpPr>
        <p:spPr bwMode="auto">
          <a:xfrm>
            <a:off x="4869163" y="2647156"/>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dirty="0" smtClean="0">
                <a:solidFill>
                  <a:srgbClr val="213795"/>
                </a:solidFill>
                <a:latin typeface="Franklin Gothic Book" panose="020B0503020102020204" pitchFamily="34" charset="0"/>
                <a:ea typeface="ＭＳ Ｐゴシック" charset="0"/>
              </a:rPr>
              <a:t>€200 </a:t>
            </a:r>
            <a:r>
              <a:rPr lang="en-GB" altLang="en-US" sz="1200" dirty="0">
                <a:solidFill>
                  <a:srgbClr val="213795"/>
                </a:solidFill>
                <a:latin typeface="Franklin Gothic Book" panose="020B0503020102020204" pitchFamily="34" charset="0"/>
                <a:ea typeface="ＭＳ Ｐゴシック" charset="0"/>
              </a:rPr>
              <a:t>million</a:t>
            </a:r>
          </a:p>
        </p:txBody>
      </p:sp>
      <p:sp>
        <p:nvSpPr>
          <p:cNvPr id="20" name="AutoShape 14"/>
          <p:cNvSpPr>
            <a:spLocks noChangeArrowheads="1"/>
          </p:cNvSpPr>
          <p:nvPr/>
        </p:nvSpPr>
        <p:spPr bwMode="auto">
          <a:xfrm>
            <a:off x="608313"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Client</a:t>
            </a:r>
          </a:p>
        </p:txBody>
      </p:sp>
      <p:sp>
        <p:nvSpPr>
          <p:cNvPr id="21" name="AutoShape 15"/>
          <p:cNvSpPr>
            <a:spLocks noChangeArrowheads="1"/>
          </p:cNvSpPr>
          <p:nvPr/>
        </p:nvSpPr>
        <p:spPr bwMode="auto">
          <a:xfrm>
            <a:off x="1683051"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a:defRPr/>
            </a:pPr>
            <a:r>
              <a:rPr lang="en-GB" altLang="en-US" sz="1200" kern="0" dirty="0" err="1">
                <a:solidFill>
                  <a:srgbClr val="213795"/>
                </a:solidFill>
                <a:latin typeface="Franklin Gothic Book" panose="020B0503020102020204" pitchFamily="34" charset="0"/>
                <a:ea typeface="ＭＳ Ｐゴシック" charset="0"/>
              </a:rPr>
              <a:t>Tofas</a:t>
            </a:r>
            <a:r>
              <a:rPr lang="en-GB" altLang="en-US" sz="1200" kern="0" dirty="0">
                <a:solidFill>
                  <a:srgbClr val="213795"/>
                </a:solidFill>
                <a:latin typeface="Franklin Gothic Book" panose="020B0503020102020204" pitchFamily="34" charset="0"/>
                <a:ea typeface="ＭＳ Ｐゴシック" charset="0"/>
              </a:rPr>
              <a:t> Turk </a:t>
            </a:r>
            <a:r>
              <a:rPr lang="en-GB" altLang="en-US" sz="1200" kern="0" dirty="0" err="1">
                <a:solidFill>
                  <a:srgbClr val="213795"/>
                </a:solidFill>
                <a:latin typeface="Franklin Gothic Book" panose="020B0503020102020204" pitchFamily="34" charset="0"/>
                <a:ea typeface="ＭＳ Ｐゴシック" charset="0"/>
              </a:rPr>
              <a:t>Otomobil</a:t>
            </a:r>
            <a:r>
              <a:rPr lang="en-GB" altLang="en-US" sz="1200" kern="0" dirty="0">
                <a:solidFill>
                  <a:srgbClr val="213795"/>
                </a:solidFill>
                <a:latin typeface="Franklin Gothic Book" panose="020B0503020102020204" pitchFamily="34" charset="0"/>
                <a:ea typeface="ＭＳ Ｐゴシック" charset="0"/>
              </a:rPr>
              <a:t> </a:t>
            </a:r>
            <a:r>
              <a:rPr lang="en-GB" altLang="en-US" sz="1200" kern="0" dirty="0" err="1">
                <a:solidFill>
                  <a:srgbClr val="213795"/>
                </a:solidFill>
                <a:latin typeface="Franklin Gothic Book" panose="020B0503020102020204" pitchFamily="34" charset="0"/>
                <a:ea typeface="ＭＳ Ｐゴシック" charset="0"/>
              </a:rPr>
              <a:t>Fabrikasi</a:t>
            </a:r>
            <a:r>
              <a:rPr lang="en-GB" altLang="en-US" sz="1200" kern="0" dirty="0">
                <a:solidFill>
                  <a:srgbClr val="213795"/>
                </a:solidFill>
                <a:latin typeface="Franklin Gothic Book" panose="020B0503020102020204" pitchFamily="34" charset="0"/>
                <a:ea typeface="ＭＳ Ｐゴシック" charset="0"/>
              </a:rPr>
              <a:t> A.S.</a:t>
            </a:r>
          </a:p>
        </p:txBody>
      </p:sp>
      <p:sp>
        <p:nvSpPr>
          <p:cNvPr id="22" name="AutoShape 16"/>
          <p:cNvSpPr>
            <a:spLocks noChangeArrowheads="1"/>
          </p:cNvSpPr>
          <p:nvPr/>
        </p:nvSpPr>
        <p:spPr bwMode="auto">
          <a:xfrm>
            <a:off x="3794426" y="1653381"/>
            <a:ext cx="981075"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base">
              <a:spcBef>
                <a:spcPct val="0"/>
              </a:spcBef>
              <a:spcAft>
                <a:spcPct val="0"/>
              </a:spcAft>
            </a:pPr>
            <a:r>
              <a:rPr lang="en-GB" altLang="en-US" sz="1200">
                <a:solidFill>
                  <a:srgbClr val="FFFFFF"/>
                </a:solidFill>
                <a:latin typeface="Franklin Gothic Book" panose="020B0503020102020204" pitchFamily="34" charset="0"/>
                <a:ea typeface="ＭＳ Ｐゴシック" charset="0"/>
              </a:rPr>
              <a:t>Signed in</a:t>
            </a:r>
          </a:p>
        </p:txBody>
      </p:sp>
      <p:sp>
        <p:nvSpPr>
          <p:cNvPr id="23" name="AutoShape 17"/>
          <p:cNvSpPr>
            <a:spLocks noChangeArrowheads="1"/>
          </p:cNvSpPr>
          <p:nvPr/>
        </p:nvSpPr>
        <p:spPr bwMode="auto">
          <a:xfrm>
            <a:off x="4869163" y="1653381"/>
            <a:ext cx="1933575"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base">
              <a:spcBef>
                <a:spcPct val="0"/>
              </a:spcBef>
              <a:spcAft>
                <a:spcPct val="0"/>
              </a:spcAft>
            </a:pPr>
            <a:r>
              <a:rPr lang="en-GB" altLang="en-US" sz="1200" dirty="0" smtClean="0">
                <a:solidFill>
                  <a:srgbClr val="213795"/>
                </a:solidFill>
                <a:latin typeface="Franklin Gothic Book" panose="020B0503020102020204" pitchFamily="34" charset="0"/>
                <a:ea typeface="ＭＳ Ｐゴシック" charset="0"/>
              </a:rPr>
              <a:t>2015</a:t>
            </a:r>
            <a:endParaRPr lang="en-GB" altLang="en-US" sz="1200" dirty="0">
              <a:solidFill>
                <a:srgbClr val="213795"/>
              </a:solidFill>
              <a:latin typeface="Franklin Gothic Book" panose="020B0503020102020204" pitchFamily="34" charset="0"/>
              <a:ea typeface="ＭＳ Ｐゴシック" charset="0"/>
            </a:endParaRPr>
          </a:p>
        </p:txBody>
      </p:sp>
      <p:sp>
        <p:nvSpPr>
          <p:cNvPr id="24" name="Footer Placeholder 1"/>
          <p:cNvSpPr txBox="1">
            <a:spLocks/>
          </p:cNvSpPr>
          <p:nvPr>
            <p:custDataLst>
              <p:tags r:id="rId2"/>
            </p:custDataLst>
          </p:nvPr>
        </p:nvSpPr>
        <p:spPr>
          <a:xfrm>
            <a:off x="0" y="6480000"/>
            <a:ext cx="9144000" cy="378000"/>
          </a:xfrm>
          <a:prstGeom prst="rect">
            <a:avLst/>
          </a:prstGeom>
        </p:spPr>
        <p:txBody>
          <a:bodyPr lIns="0" tIns="0" rIns="0" bIns="0" anchor="ctr"/>
          <a:lstStyle>
            <a:defPPr>
              <a:defRPr lang="en-GB"/>
            </a:defPPr>
            <a:lvl1pPr algn="ctr" rtl="0" fontAlgn="base">
              <a:spcBef>
                <a:spcPct val="0"/>
              </a:spcBef>
              <a:spcAft>
                <a:spcPct val="0"/>
              </a:spcAft>
              <a:defRPr lang="en-GB" sz="900" b="1" i="0" u="none" kern="1200">
                <a:solidFill>
                  <a:srgbClr val="0000FF"/>
                </a:solidFill>
                <a:latin typeface="Arial"/>
                <a:ea typeface="ＭＳ Ｐゴシック" charset="0"/>
                <a:cs typeface="Arial" charset="0"/>
              </a:defRPr>
            </a:lvl1pPr>
            <a:lvl2pPr marL="457200" algn="l" rtl="0" fontAlgn="base">
              <a:spcBef>
                <a:spcPct val="0"/>
              </a:spcBef>
              <a:spcAft>
                <a:spcPct val="0"/>
              </a:spcAft>
              <a:defRPr sz="1200" kern="1200">
                <a:solidFill>
                  <a:schemeClr val="bg1"/>
                </a:solidFill>
                <a:latin typeface="Arial" charset="0"/>
                <a:ea typeface="ＭＳ Ｐゴシック" charset="0"/>
                <a:cs typeface="Arial" charset="0"/>
              </a:defRPr>
            </a:lvl2pPr>
            <a:lvl3pPr marL="914400" algn="l" rtl="0" fontAlgn="base">
              <a:spcBef>
                <a:spcPct val="0"/>
              </a:spcBef>
              <a:spcAft>
                <a:spcPct val="0"/>
              </a:spcAft>
              <a:defRPr sz="1200" kern="1200">
                <a:solidFill>
                  <a:schemeClr val="bg1"/>
                </a:solidFill>
                <a:latin typeface="Arial" charset="0"/>
                <a:ea typeface="ＭＳ Ｐゴシック" charset="0"/>
                <a:cs typeface="Arial" charset="0"/>
              </a:defRPr>
            </a:lvl3pPr>
            <a:lvl4pPr marL="1371600" algn="l" rtl="0" fontAlgn="base">
              <a:spcBef>
                <a:spcPct val="0"/>
              </a:spcBef>
              <a:spcAft>
                <a:spcPct val="0"/>
              </a:spcAft>
              <a:defRPr sz="1200" kern="1200">
                <a:solidFill>
                  <a:schemeClr val="bg1"/>
                </a:solidFill>
                <a:latin typeface="Arial" charset="0"/>
                <a:ea typeface="ＭＳ Ｐゴシック" charset="0"/>
                <a:cs typeface="Arial" charset="0"/>
              </a:defRPr>
            </a:lvl4pPr>
            <a:lvl5pPr marL="1828800" algn="l" rtl="0" fontAlgn="base">
              <a:spcBef>
                <a:spcPct val="0"/>
              </a:spcBef>
              <a:spcAft>
                <a:spcPct val="0"/>
              </a:spcAft>
              <a:defRPr sz="1200" kern="1200">
                <a:solidFill>
                  <a:schemeClr val="bg1"/>
                </a:solidFill>
                <a:latin typeface="Arial" charset="0"/>
                <a:ea typeface="ＭＳ Ｐゴシック" charset="0"/>
                <a:cs typeface="Arial" charset="0"/>
              </a:defRPr>
            </a:lvl5pPr>
            <a:lvl6pPr marL="2286000" algn="l" defTabSz="457200" rtl="0" eaLnBrk="1" latinLnBrk="0" hangingPunct="1">
              <a:defRPr sz="1200" kern="1200">
                <a:solidFill>
                  <a:schemeClr val="bg1"/>
                </a:solidFill>
                <a:latin typeface="Arial" charset="0"/>
                <a:ea typeface="ＭＳ Ｐゴシック" charset="0"/>
                <a:cs typeface="Arial" charset="0"/>
              </a:defRPr>
            </a:lvl6pPr>
            <a:lvl7pPr marL="2743200" algn="l" defTabSz="457200" rtl="0" eaLnBrk="1" latinLnBrk="0" hangingPunct="1">
              <a:defRPr sz="1200" kern="1200">
                <a:solidFill>
                  <a:schemeClr val="bg1"/>
                </a:solidFill>
                <a:latin typeface="Arial" charset="0"/>
                <a:ea typeface="ＭＳ Ｐゴシック" charset="0"/>
                <a:cs typeface="Arial" charset="0"/>
              </a:defRPr>
            </a:lvl7pPr>
            <a:lvl8pPr marL="3200400" algn="l" defTabSz="457200" rtl="0" eaLnBrk="1" latinLnBrk="0" hangingPunct="1">
              <a:defRPr sz="1200" kern="1200">
                <a:solidFill>
                  <a:schemeClr val="bg1"/>
                </a:solidFill>
                <a:latin typeface="Arial" charset="0"/>
                <a:ea typeface="ＭＳ Ｐゴシック" charset="0"/>
                <a:cs typeface="Arial" charset="0"/>
              </a:defRPr>
            </a:lvl8pPr>
            <a:lvl9pPr marL="3657600" algn="l" defTabSz="457200" rtl="0" eaLnBrk="1" latinLnBrk="0" hangingPunct="1">
              <a:defRPr sz="1200" kern="1200">
                <a:solidFill>
                  <a:schemeClr val="bg1"/>
                </a:solidFill>
                <a:latin typeface="Arial" charset="0"/>
                <a:ea typeface="ＭＳ Ｐゴシック" charset="0"/>
                <a:cs typeface="Arial" charset="0"/>
              </a:defRPr>
            </a:lvl9pPr>
          </a:lstStyle>
          <a:p>
            <a:r>
              <a:rPr lang="en-GB" smtClean="0"/>
              <a:t>OFFICIAL USE</a:t>
            </a:r>
            <a:r>
              <a:rPr lang="en-GB" smtClean="0">
                <a:solidFill>
                  <a:srgbClr val="000000"/>
                </a:solidFill>
              </a:rPr>
              <a:t> </a:t>
            </a:r>
            <a:endParaRPr lang="en-GB" dirty="0">
              <a:solidFill>
                <a:srgbClr val="000000"/>
              </a:solidFill>
            </a:endParaRPr>
          </a:p>
        </p:txBody>
      </p:sp>
      <p:pic>
        <p:nvPicPr>
          <p:cNvPr id="25"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23655" y="2148681"/>
            <a:ext cx="1774571" cy="4984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294926709"/>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23</a:t>
            </a:fld>
            <a:endParaRPr lang="en-GB" dirty="0">
              <a:solidFill>
                <a:srgbClr val="00539B"/>
              </a:solidFill>
            </a:endParaRPr>
          </a:p>
        </p:txBody>
      </p:sp>
      <p:sp>
        <p:nvSpPr>
          <p:cNvPr id="8" name="Rectangle 2"/>
          <p:cNvSpPr txBox="1">
            <a:spLocks noChangeArrowheads="1"/>
          </p:cNvSpPr>
          <p:nvPr/>
        </p:nvSpPr>
        <p:spPr>
          <a:xfrm>
            <a:off x="376239" y="257864"/>
            <a:ext cx="6610350" cy="847036"/>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sz="2000" dirty="0" smtClean="0">
                <a:solidFill>
                  <a:srgbClr val="00539B"/>
                </a:solidFill>
                <a:latin typeface="Bodoni MT" panose="02070603080606020203" pitchFamily="18" charset="0"/>
              </a:rPr>
              <a:t>Turkey: EBRD supports the development of the agriculture equipment industry</a:t>
            </a:r>
          </a:p>
        </p:txBody>
      </p:sp>
      <p:sp>
        <p:nvSpPr>
          <p:cNvPr id="9" name="Rectangle 9"/>
          <p:cNvSpPr>
            <a:spLocks noChangeArrowheads="1"/>
          </p:cNvSpPr>
          <p:nvPr/>
        </p:nvSpPr>
        <p:spPr bwMode="auto">
          <a:xfrm>
            <a:off x="683848" y="1327944"/>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FFFFFF"/>
                </a:solidFill>
                <a:latin typeface="Franklin Gothic Book" panose="020B0503020102020204" pitchFamily="34" charset="0"/>
              </a:rPr>
              <a:t>Project Summary</a:t>
            </a:r>
          </a:p>
        </p:txBody>
      </p:sp>
      <p:sp>
        <p:nvSpPr>
          <p:cNvPr id="12" name="Rectangle 73"/>
          <p:cNvSpPr>
            <a:spLocks noChangeArrowheads="1"/>
          </p:cNvSpPr>
          <p:nvPr/>
        </p:nvSpPr>
        <p:spPr bwMode="auto">
          <a:xfrm>
            <a:off x="683848" y="3151981"/>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Highlights</a:t>
            </a:r>
          </a:p>
        </p:txBody>
      </p:sp>
      <p:sp>
        <p:nvSpPr>
          <p:cNvPr id="13" name="AutoShape 74"/>
          <p:cNvSpPr>
            <a:spLocks noChangeArrowheads="1"/>
          </p:cNvSpPr>
          <p:nvPr/>
        </p:nvSpPr>
        <p:spPr bwMode="auto">
          <a:xfrm>
            <a:off x="840644" y="21486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Country</a:t>
            </a:r>
          </a:p>
        </p:txBody>
      </p:sp>
      <p:sp>
        <p:nvSpPr>
          <p:cNvPr id="14" name="AutoShape 75"/>
          <p:cNvSpPr>
            <a:spLocks noChangeArrowheads="1"/>
          </p:cNvSpPr>
          <p:nvPr/>
        </p:nvSpPr>
        <p:spPr bwMode="auto">
          <a:xfrm>
            <a:off x="1832710" y="21486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Turkey</a:t>
            </a:r>
          </a:p>
        </p:txBody>
      </p:sp>
      <p:sp>
        <p:nvSpPr>
          <p:cNvPr id="15" name="AutoShape 76"/>
          <p:cNvSpPr>
            <a:spLocks noChangeArrowheads="1"/>
          </p:cNvSpPr>
          <p:nvPr/>
        </p:nvSpPr>
        <p:spPr bwMode="auto">
          <a:xfrm>
            <a:off x="840644" y="2647157"/>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Sector</a:t>
            </a:r>
          </a:p>
        </p:txBody>
      </p:sp>
      <p:sp>
        <p:nvSpPr>
          <p:cNvPr id="16" name="AutoShape 77"/>
          <p:cNvSpPr>
            <a:spLocks noChangeArrowheads="1"/>
          </p:cNvSpPr>
          <p:nvPr/>
        </p:nvSpPr>
        <p:spPr bwMode="auto">
          <a:xfrm>
            <a:off x="1832710" y="2647157"/>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213795"/>
                </a:solidFill>
                <a:latin typeface="Franklin Gothic Book" panose="020B0503020102020204" pitchFamily="34" charset="0"/>
              </a:rPr>
              <a:t>Agriculture Equipment</a:t>
            </a:r>
          </a:p>
        </p:txBody>
      </p:sp>
      <p:sp>
        <p:nvSpPr>
          <p:cNvPr id="17" name="AutoShape 78"/>
          <p:cNvSpPr>
            <a:spLocks noChangeArrowheads="1"/>
          </p:cNvSpPr>
          <p:nvPr/>
        </p:nvSpPr>
        <p:spPr bwMode="auto">
          <a:xfrm>
            <a:off x="3781671" y="21486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Product</a:t>
            </a:r>
          </a:p>
        </p:txBody>
      </p:sp>
      <p:sp>
        <p:nvSpPr>
          <p:cNvPr id="18" name="AutoShape 79"/>
          <p:cNvSpPr>
            <a:spLocks noChangeArrowheads="1"/>
          </p:cNvSpPr>
          <p:nvPr/>
        </p:nvSpPr>
        <p:spPr bwMode="auto">
          <a:xfrm>
            <a:off x="4773736" y="21486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Loan</a:t>
            </a:r>
          </a:p>
        </p:txBody>
      </p:sp>
      <p:sp>
        <p:nvSpPr>
          <p:cNvPr id="19" name="AutoShape 80"/>
          <p:cNvSpPr>
            <a:spLocks noChangeArrowheads="1"/>
          </p:cNvSpPr>
          <p:nvPr/>
        </p:nvSpPr>
        <p:spPr bwMode="auto">
          <a:xfrm>
            <a:off x="3781671" y="2647157"/>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Amount</a:t>
            </a:r>
          </a:p>
        </p:txBody>
      </p:sp>
      <p:sp>
        <p:nvSpPr>
          <p:cNvPr id="20" name="AutoShape 81"/>
          <p:cNvSpPr>
            <a:spLocks noChangeArrowheads="1"/>
          </p:cNvSpPr>
          <p:nvPr/>
        </p:nvSpPr>
        <p:spPr bwMode="auto">
          <a:xfrm>
            <a:off x="4773736" y="2647157"/>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US" altLang="en-US" sz="1200" kern="0">
                <a:solidFill>
                  <a:srgbClr val="213795"/>
                </a:solidFill>
                <a:latin typeface="Franklin Gothic Book" panose="020B0503020102020204" pitchFamily="34" charset="0"/>
              </a:rPr>
              <a:t>€75 million</a:t>
            </a:r>
            <a:endParaRPr lang="en-GB" altLang="en-US" sz="1200" kern="0">
              <a:solidFill>
                <a:srgbClr val="213795"/>
              </a:solidFill>
              <a:latin typeface="Franklin Gothic Book" panose="020B0503020102020204" pitchFamily="34" charset="0"/>
            </a:endParaRPr>
          </a:p>
        </p:txBody>
      </p:sp>
      <p:sp>
        <p:nvSpPr>
          <p:cNvPr id="21" name="AutoShape 82"/>
          <p:cNvSpPr>
            <a:spLocks noChangeArrowheads="1"/>
          </p:cNvSpPr>
          <p:nvPr/>
        </p:nvSpPr>
        <p:spPr bwMode="auto">
          <a:xfrm>
            <a:off x="840644" y="16533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Client</a:t>
            </a:r>
          </a:p>
        </p:txBody>
      </p:sp>
      <p:sp>
        <p:nvSpPr>
          <p:cNvPr id="22" name="AutoShape 83"/>
          <p:cNvSpPr>
            <a:spLocks noChangeArrowheads="1"/>
          </p:cNvSpPr>
          <p:nvPr/>
        </p:nvSpPr>
        <p:spPr bwMode="auto">
          <a:xfrm>
            <a:off x="1832710" y="16533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TurkTraktor</a:t>
            </a:r>
          </a:p>
        </p:txBody>
      </p:sp>
      <p:sp>
        <p:nvSpPr>
          <p:cNvPr id="23" name="AutoShape 84"/>
          <p:cNvSpPr>
            <a:spLocks noChangeArrowheads="1"/>
          </p:cNvSpPr>
          <p:nvPr/>
        </p:nvSpPr>
        <p:spPr bwMode="auto">
          <a:xfrm>
            <a:off x="3781671" y="1653382"/>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Signed in</a:t>
            </a:r>
          </a:p>
        </p:txBody>
      </p:sp>
      <p:sp>
        <p:nvSpPr>
          <p:cNvPr id="24" name="AutoShape 85"/>
          <p:cNvSpPr>
            <a:spLocks noChangeArrowheads="1"/>
          </p:cNvSpPr>
          <p:nvPr/>
        </p:nvSpPr>
        <p:spPr bwMode="auto">
          <a:xfrm>
            <a:off x="4773736" y="1653382"/>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2013</a:t>
            </a:r>
          </a:p>
        </p:txBody>
      </p:sp>
      <p:pic>
        <p:nvPicPr>
          <p:cNvPr id="25" name="Picture 2" descr="http://logovector.org/wp-content/uploads/logos/png/t/turk_traktor_logo.png">
            <a:hlinkClick r:id="rId4"/>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001120" y="1681956"/>
            <a:ext cx="1254369" cy="1358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3"/>
          <p:cNvSpPr txBox="1">
            <a:spLocks noChangeArrowheads="1"/>
          </p:cNvSpPr>
          <p:nvPr/>
        </p:nvSpPr>
        <p:spPr>
          <a:xfrm>
            <a:off x="600809" y="3484563"/>
            <a:ext cx="7935057" cy="2923877"/>
          </a:xfrm>
          <a:prstGeom prst="rect">
            <a:avLst/>
          </a:prstGeom>
          <a:extLst/>
        </p:spPr>
        <p:txBody>
          <a:bodyPr vert="horz" wrap="square" lIns="0" tIns="0" rIns="0" bIns="0" rtlCol="0">
            <a:spAutoFit/>
          </a:bodyPr>
          <a:lstStyle>
            <a:defPPr>
              <a:defRPr lang="en-GB"/>
            </a:defPPr>
            <a:lvl1pPr marL="285750" indent="-285750" eaLnBrk="0" hangingPunct="0">
              <a:lnSpc>
                <a:spcPct val="100000"/>
              </a:lnSpc>
              <a:spcBef>
                <a:spcPts val="0"/>
              </a:spcBef>
              <a:spcAft>
                <a:spcPts val="1200"/>
              </a:spcAft>
              <a:buClrTx/>
              <a:buFont typeface="Arial" panose="020B0604020202020204" pitchFamily="34" charset="0"/>
              <a:buChar char="•"/>
              <a:defRPr sz="1800">
                <a:solidFill>
                  <a:srgbClr val="58595B"/>
                </a:solidFill>
                <a:latin typeface="Franklin Gothic Book" panose="020B0503020102020204" pitchFamily="34" charset="0"/>
                <a:cs typeface="Franklin Gothic Book"/>
              </a:defRPr>
            </a:lvl1pPr>
            <a:lvl2pPr marL="179388" marR="0" indent="-179388" defTabSz="914400" eaLnBrk="0" latinLnBrk="0" hangingPunct="0">
              <a:lnSpc>
                <a:spcPct val="100000"/>
              </a:lnSpc>
              <a:spcBef>
                <a:spcPts val="0"/>
              </a:spcBef>
              <a:spcAft>
                <a:spcPts val="1200"/>
              </a:spcAft>
              <a:buClr>
                <a:srgbClr val="00539B"/>
              </a:buClr>
              <a:buSzTx/>
              <a:buFont typeface="Arial" charset="0"/>
              <a:buChar char="•"/>
              <a:tabLst/>
              <a:defRPr sz="2000">
                <a:solidFill>
                  <a:srgbClr val="58595B"/>
                </a:solidFill>
                <a:latin typeface="Franklin Gothic Book"/>
                <a:ea typeface="Franklin Gothic Book"/>
                <a:cs typeface="Franklin Gothic Book"/>
              </a:defRPr>
            </a:lvl2pPr>
            <a:lvl3pPr marL="360000" marR="0" indent="-180000" defTabSz="914400" eaLnBrk="0" latinLnBrk="0" hangingPunct="0">
              <a:lnSpc>
                <a:spcPct val="100000"/>
              </a:lnSpc>
              <a:spcBef>
                <a:spcPts val="0"/>
              </a:spcBef>
              <a:spcAft>
                <a:spcPts val="1200"/>
              </a:spcAft>
              <a:buClrTx/>
              <a:buSzTx/>
              <a:buFont typeface="Arial"/>
              <a:buChar char="•"/>
              <a:tabLst/>
              <a:defRPr sz="2000">
                <a:solidFill>
                  <a:srgbClr val="58595B"/>
                </a:solidFill>
                <a:latin typeface="Franklin Gothic Book"/>
                <a:ea typeface="Franklin Gothic Book"/>
                <a:cs typeface="Franklin Gothic Book"/>
              </a:defRPr>
            </a:lvl3pPr>
            <a:lvl4pPr marL="540000" marR="0" indent="-180000" defTabSz="914400" eaLnBrk="0" latinLnBrk="0" hangingPunct="0">
              <a:lnSpc>
                <a:spcPct val="100000"/>
              </a:lnSpc>
              <a:spcBef>
                <a:spcPts val="0"/>
              </a:spcBef>
              <a:spcAft>
                <a:spcPts val="1200"/>
              </a:spcAft>
              <a:buClrTx/>
              <a:buSzTx/>
              <a:buFont typeface="Arial" panose="020B0604020202020204" pitchFamily="34" charset="0"/>
              <a:buChar char="‒"/>
              <a:tabLst/>
              <a:defRPr sz="2000" baseline="0">
                <a:solidFill>
                  <a:srgbClr val="58595B"/>
                </a:solidFill>
                <a:latin typeface="Franklin Gothic Book"/>
                <a:ea typeface="Franklin Gothic Book"/>
                <a:cs typeface="Franklin Gothic Book"/>
              </a:defRPr>
            </a:lvl4pPr>
            <a:lvl5pPr marL="2057400" indent="0" eaLnBrk="0" hangingPunct="0">
              <a:lnSpc>
                <a:spcPct val="100000"/>
              </a:lnSpc>
              <a:spcBef>
                <a:spcPts val="0"/>
              </a:spcBef>
              <a:spcAft>
                <a:spcPts val="1200"/>
              </a:spcAft>
              <a:buFont typeface="Arial" charset="0"/>
              <a:buNone/>
              <a:defRPr>
                <a:solidFill>
                  <a:srgbClr val="929395"/>
                </a:solidFill>
                <a:latin typeface="Arial" pitchFamily="34" charset="0"/>
                <a:ea typeface="Arial" charset="0"/>
                <a:cs typeface="Arial" pitchFamily="34" charset="0"/>
              </a:defRPr>
            </a:lvl5pPr>
            <a:lvl6pPr marL="2514600" indent="-228600" defTabSz="914400">
              <a:spcBef>
                <a:spcPct val="20000"/>
              </a:spcBef>
              <a:buFont typeface="Arial" pitchFamily="34" charset="0"/>
              <a:buChar char="•"/>
              <a:defRPr sz="2000">
                <a:solidFill>
                  <a:schemeClr val="tx1"/>
                </a:solidFill>
                <a:latin typeface="+mn-lt"/>
                <a:ea typeface="+mn-ea"/>
                <a:cs typeface="+mn-cs"/>
              </a:defRPr>
            </a:lvl6pPr>
            <a:lvl7pPr marL="2971800" indent="-228600" defTabSz="914400">
              <a:spcBef>
                <a:spcPct val="20000"/>
              </a:spcBef>
              <a:buFont typeface="Arial" pitchFamily="34" charset="0"/>
              <a:buChar char="•"/>
              <a:defRPr sz="2000">
                <a:solidFill>
                  <a:schemeClr val="tx1"/>
                </a:solidFill>
                <a:latin typeface="+mn-lt"/>
                <a:ea typeface="+mn-ea"/>
                <a:cs typeface="+mn-cs"/>
              </a:defRPr>
            </a:lvl7pPr>
            <a:lvl8pPr marL="3429000" indent="-228600" defTabSz="914400">
              <a:spcBef>
                <a:spcPct val="20000"/>
              </a:spcBef>
              <a:buFont typeface="Arial" pitchFamily="34" charset="0"/>
              <a:buChar char="•"/>
              <a:defRPr sz="2000">
                <a:solidFill>
                  <a:schemeClr val="tx1"/>
                </a:solidFill>
                <a:latin typeface="+mn-lt"/>
                <a:ea typeface="+mn-ea"/>
                <a:cs typeface="+mn-cs"/>
              </a:defRPr>
            </a:lvl8pPr>
            <a:lvl9pPr marL="3886200" indent="-228600" defTabSz="914400">
              <a:spcBef>
                <a:spcPct val="20000"/>
              </a:spcBef>
              <a:buFont typeface="Arial" pitchFamily="34" charset="0"/>
              <a:buChar char="•"/>
              <a:defRPr sz="2000">
                <a:solidFill>
                  <a:schemeClr val="tx1"/>
                </a:solidFill>
                <a:latin typeface="+mn-lt"/>
                <a:ea typeface="+mn-ea"/>
                <a:cs typeface="+mn-cs"/>
              </a:defRPr>
            </a:lvl9pPr>
          </a:lstStyle>
          <a:p>
            <a:r>
              <a:rPr lang="en-GB" altLang="en-US" sz="1600" dirty="0"/>
              <a:t>EBRD provided a €75 million long-term loan to finance the construction of a tractor assembly plant in </a:t>
            </a:r>
            <a:r>
              <a:rPr lang="en-GB" altLang="en-US" sz="1600" dirty="0" err="1"/>
              <a:t>Sakarya</a:t>
            </a:r>
            <a:r>
              <a:rPr lang="en-GB" altLang="en-US" sz="1600" dirty="0"/>
              <a:t> and investments in R&amp;D, engine and transmission projects in the existing facilities in Ankara</a:t>
            </a:r>
          </a:p>
          <a:p>
            <a:r>
              <a:rPr lang="en-GB" altLang="en-US" sz="1600" dirty="0" err="1"/>
              <a:t>TurkTraktor</a:t>
            </a:r>
            <a:r>
              <a:rPr lang="en-GB" altLang="en-US" sz="1600" dirty="0"/>
              <a:t> is an open joint stock company incorporated in Turkey, specialising in the manufacture of farm tractors and trade of other agricultural machinery. The company is majority owned by </a:t>
            </a:r>
            <a:r>
              <a:rPr lang="en-GB" altLang="en-US" sz="1600" dirty="0" err="1"/>
              <a:t>Koc</a:t>
            </a:r>
            <a:r>
              <a:rPr lang="en-GB" altLang="en-US" sz="1600" dirty="0"/>
              <a:t> Holding and CNH </a:t>
            </a:r>
            <a:r>
              <a:rPr lang="en-GB" altLang="en-US" sz="1600" dirty="0" err="1"/>
              <a:t>Oesterreich</a:t>
            </a:r>
            <a:r>
              <a:rPr lang="en-GB" altLang="en-US" sz="1600" dirty="0"/>
              <a:t> GmbH</a:t>
            </a:r>
          </a:p>
          <a:p>
            <a:r>
              <a:rPr lang="en-GB" altLang="en-US" sz="1600" dirty="0"/>
              <a:t>The project supports innovation through R&amp;D activities which will be transferred from CNH Global to Turkey, promotes energy efficiency and has a strong indirect impact on the development and efficiency of the agriculture industry</a:t>
            </a:r>
          </a:p>
          <a:p>
            <a:endParaRPr lang="en-GB" altLang="en-US" sz="1600" dirty="0"/>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latin typeface="Arial" panose="020B0604020202020204" pitchFamily="34" charset="0"/>
              </a:rPr>
              <a:t>OFFICIAL USE</a:t>
            </a:r>
            <a:r>
              <a:rPr lang="en-GB" smtClean="0">
                <a:solidFill>
                  <a:srgbClr val="000000"/>
                </a:solidFill>
                <a:latin typeface="Arial" panose="020B0604020202020204" pitchFamily="34" charset="0"/>
              </a:rPr>
              <a:t> </a:t>
            </a:r>
            <a:endParaRPr>
              <a:solidFill>
                <a:srgbClr val="000000"/>
              </a:solidFill>
              <a:latin typeface="Arial" panose="020B0604020202020204" pitchFamily="34" charset="0"/>
            </a:endParaRPr>
          </a:p>
        </p:txBody>
      </p:sp>
    </p:spTree>
    <p:extLst>
      <p:ext uri="{BB962C8B-B14F-4D97-AF65-F5344CB8AC3E}">
        <p14:creationId xmlns:p14="http://schemas.microsoft.com/office/powerpoint/2010/main" val="179200447"/>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24</a:t>
            </a:fld>
            <a:endParaRPr lang="en-GB" dirty="0">
              <a:solidFill>
                <a:srgbClr val="00539B"/>
              </a:solidFill>
            </a:endParaRPr>
          </a:p>
        </p:txBody>
      </p:sp>
      <p:sp>
        <p:nvSpPr>
          <p:cNvPr id="8" name="Rectangle 2"/>
          <p:cNvSpPr txBox="1">
            <a:spLocks noChangeArrowheads="1"/>
          </p:cNvSpPr>
          <p:nvPr/>
        </p:nvSpPr>
        <p:spPr>
          <a:xfrm>
            <a:off x="376239" y="274914"/>
            <a:ext cx="6959600"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sz="2000" dirty="0" smtClean="0">
                <a:solidFill>
                  <a:srgbClr val="00539B"/>
                </a:solidFill>
                <a:latin typeface="Bodoni MT" panose="02070603080606020203" pitchFamily="18" charset="0"/>
              </a:rPr>
              <a:t>Russia: EBRD supports the construction on an energy efficient tyre plan in central Russia</a:t>
            </a:r>
          </a:p>
        </p:txBody>
      </p:sp>
      <p:sp>
        <p:nvSpPr>
          <p:cNvPr id="9" name="Rectangle 4"/>
          <p:cNvSpPr>
            <a:spLocks noChangeArrowheads="1"/>
          </p:cNvSpPr>
          <p:nvPr/>
        </p:nvSpPr>
        <p:spPr bwMode="auto">
          <a:xfrm>
            <a:off x="678474" y="3275013"/>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Highlights</a:t>
            </a:r>
          </a:p>
        </p:txBody>
      </p:sp>
      <p:sp>
        <p:nvSpPr>
          <p:cNvPr id="12" name="Rectangle 5"/>
          <p:cNvSpPr>
            <a:spLocks noChangeArrowheads="1"/>
          </p:cNvSpPr>
          <p:nvPr/>
        </p:nvSpPr>
        <p:spPr bwMode="auto">
          <a:xfrm>
            <a:off x="678474" y="1450976"/>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FFFFFF"/>
                </a:solidFill>
                <a:latin typeface="Franklin Gothic Book" panose="020B0503020102020204" pitchFamily="34" charset="0"/>
              </a:rPr>
              <a:t>Project Summary</a:t>
            </a:r>
          </a:p>
        </p:txBody>
      </p:sp>
      <p:sp>
        <p:nvSpPr>
          <p:cNvPr id="13" name="AutoShape 6"/>
          <p:cNvSpPr>
            <a:spLocks noChangeArrowheads="1"/>
          </p:cNvSpPr>
          <p:nvPr/>
        </p:nvSpPr>
        <p:spPr bwMode="auto">
          <a:xfrm>
            <a:off x="835270"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Country</a:t>
            </a:r>
          </a:p>
        </p:txBody>
      </p:sp>
      <p:sp>
        <p:nvSpPr>
          <p:cNvPr id="14" name="AutoShape 7"/>
          <p:cNvSpPr>
            <a:spLocks noChangeArrowheads="1"/>
          </p:cNvSpPr>
          <p:nvPr/>
        </p:nvSpPr>
        <p:spPr bwMode="auto">
          <a:xfrm>
            <a:off x="1827336"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Russia</a:t>
            </a:r>
          </a:p>
        </p:txBody>
      </p:sp>
      <p:sp>
        <p:nvSpPr>
          <p:cNvPr id="15" name="AutoShape 8"/>
          <p:cNvSpPr>
            <a:spLocks noChangeArrowheads="1"/>
          </p:cNvSpPr>
          <p:nvPr/>
        </p:nvSpPr>
        <p:spPr bwMode="auto">
          <a:xfrm>
            <a:off x="835270"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Sector</a:t>
            </a:r>
          </a:p>
        </p:txBody>
      </p:sp>
      <p:sp>
        <p:nvSpPr>
          <p:cNvPr id="16" name="AutoShape 9"/>
          <p:cNvSpPr>
            <a:spLocks noChangeArrowheads="1"/>
          </p:cNvSpPr>
          <p:nvPr/>
        </p:nvSpPr>
        <p:spPr bwMode="auto">
          <a:xfrm>
            <a:off x="1827336"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Automotive</a:t>
            </a:r>
          </a:p>
        </p:txBody>
      </p:sp>
      <p:sp>
        <p:nvSpPr>
          <p:cNvPr id="17" name="AutoShape 10"/>
          <p:cNvSpPr>
            <a:spLocks noChangeArrowheads="1"/>
          </p:cNvSpPr>
          <p:nvPr/>
        </p:nvSpPr>
        <p:spPr bwMode="auto">
          <a:xfrm>
            <a:off x="3776297"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Product</a:t>
            </a:r>
          </a:p>
        </p:txBody>
      </p:sp>
      <p:sp>
        <p:nvSpPr>
          <p:cNvPr id="18" name="AutoShape 11"/>
          <p:cNvSpPr>
            <a:spLocks noChangeArrowheads="1"/>
          </p:cNvSpPr>
          <p:nvPr/>
        </p:nvSpPr>
        <p:spPr bwMode="auto">
          <a:xfrm>
            <a:off x="4768362"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Loan</a:t>
            </a:r>
          </a:p>
        </p:txBody>
      </p:sp>
      <p:sp>
        <p:nvSpPr>
          <p:cNvPr id="19" name="AutoShape 12"/>
          <p:cNvSpPr>
            <a:spLocks noChangeArrowheads="1"/>
          </p:cNvSpPr>
          <p:nvPr/>
        </p:nvSpPr>
        <p:spPr bwMode="auto">
          <a:xfrm>
            <a:off x="3776297"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Amount</a:t>
            </a:r>
          </a:p>
        </p:txBody>
      </p:sp>
      <p:sp>
        <p:nvSpPr>
          <p:cNvPr id="20" name="AutoShape 13"/>
          <p:cNvSpPr>
            <a:spLocks noChangeArrowheads="1"/>
          </p:cNvSpPr>
          <p:nvPr/>
        </p:nvSpPr>
        <p:spPr bwMode="auto">
          <a:xfrm>
            <a:off x="4768362"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smtClean="0">
                <a:solidFill>
                  <a:srgbClr val="213795"/>
                </a:solidFill>
                <a:latin typeface="Franklin Gothic Book" panose="020B0503020102020204" pitchFamily="34" charset="0"/>
              </a:rPr>
              <a:t>€90 </a:t>
            </a:r>
            <a:r>
              <a:rPr lang="en-GB" altLang="en-US" sz="1200" kern="0" dirty="0">
                <a:solidFill>
                  <a:srgbClr val="213795"/>
                </a:solidFill>
                <a:latin typeface="Franklin Gothic Book" panose="020B0503020102020204" pitchFamily="34" charset="0"/>
              </a:rPr>
              <a:t>million </a:t>
            </a:r>
            <a:r>
              <a:rPr lang="en-GB" altLang="en-US" sz="1200" kern="0" dirty="0" smtClean="0">
                <a:solidFill>
                  <a:srgbClr val="213795"/>
                </a:solidFill>
                <a:latin typeface="Franklin Gothic Book" panose="020B0503020102020204" pitchFamily="34" charset="0"/>
              </a:rPr>
              <a:t/>
            </a:r>
            <a:br>
              <a:rPr lang="en-GB" altLang="en-US" sz="1200" kern="0" dirty="0" smtClean="0">
                <a:solidFill>
                  <a:srgbClr val="213795"/>
                </a:solidFill>
                <a:latin typeface="Franklin Gothic Book" panose="020B0503020102020204" pitchFamily="34" charset="0"/>
              </a:rPr>
            </a:br>
            <a:r>
              <a:rPr lang="en-GB" altLang="en-US" sz="1200" kern="0" dirty="0" smtClean="0">
                <a:solidFill>
                  <a:srgbClr val="213795"/>
                </a:solidFill>
                <a:latin typeface="Franklin Gothic Book" panose="020B0503020102020204" pitchFamily="34" charset="0"/>
              </a:rPr>
              <a:t>(</a:t>
            </a:r>
            <a:r>
              <a:rPr lang="en-GB" altLang="en-US" sz="1200" kern="0" dirty="0">
                <a:solidFill>
                  <a:srgbClr val="213795"/>
                </a:solidFill>
                <a:latin typeface="Franklin Gothic Book" panose="020B0503020102020204" pitchFamily="34" charset="0"/>
              </a:rPr>
              <a:t>RUB equivalent)</a:t>
            </a:r>
          </a:p>
        </p:txBody>
      </p:sp>
      <p:sp>
        <p:nvSpPr>
          <p:cNvPr id="21" name="AutoShape 14"/>
          <p:cNvSpPr>
            <a:spLocks noChangeArrowheads="1"/>
          </p:cNvSpPr>
          <p:nvPr/>
        </p:nvSpPr>
        <p:spPr bwMode="auto">
          <a:xfrm>
            <a:off x="835270"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Client</a:t>
            </a:r>
          </a:p>
        </p:txBody>
      </p:sp>
      <p:sp>
        <p:nvSpPr>
          <p:cNvPr id="22" name="AutoShape 15"/>
          <p:cNvSpPr>
            <a:spLocks noChangeArrowheads="1"/>
          </p:cNvSpPr>
          <p:nvPr/>
        </p:nvSpPr>
        <p:spPr bwMode="auto">
          <a:xfrm>
            <a:off x="1827336"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Continental AG</a:t>
            </a:r>
          </a:p>
        </p:txBody>
      </p:sp>
      <p:sp>
        <p:nvSpPr>
          <p:cNvPr id="23" name="AutoShape 16"/>
          <p:cNvSpPr>
            <a:spLocks noChangeArrowheads="1"/>
          </p:cNvSpPr>
          <p:nvPr/>
        </p:nvSpPr>
        <p:spPr bwMode="auto">
          <a:xfrm>
            <a:off x="3776297"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Signed in</a:t>
            </a:r>
          </a:p>
        </p:txBody>
      </p:sp>
      <p:sp>
        <p:nvSpPr>
          <p:cNvPr id="24" name="AutoShape 17"/>
          <p:cNvSpPr>
            <a:spLocks noChangeArrowheads="1"/>
          </p:cNvSpPr>
          <p:nvPr/>
        </p:nvSpPr>
        <p:spPr bwMode="auto">
          <a:xfrm>
            <a:off x="4768362"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2012</a:t>
            </a:r>
          </a:p>
        </p:txBody>
      </p:sp>
      <p:pic>
        <p:nvPicPr>
          <p:cNvPr id="25" name="Picture 2" descr="http://www.topnews.in/files/Continental-AG.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68612" y="1776413"/>
            <a:ext cx="1767254" cy="1408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3"/>
          <p:cNvSpPr txBox="1">
            <a:spLocks noChangeArrowheads="1"/>
          </p:cNvSpPr>
          <p:nvPr/>
        </p:nvSpPr>
        <p:spPr>
          <a:xfrm>
            <a:off x="583223" y="3640139"/>
            <a:ext cx="7952643" cy="2136775"/>
          </a:xfrm>
          <a:prstGeom prst="rect">
            <a:avLst/>
          </a:prstGeom>
          <a:noFill/>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marL="358775" marR="0" lvl="0" indent="-358775" algn="just" defTabSz="914400" eaLnBrk="0" latinLnBrk="0" hangingPunct="0">
              <a:lnSpc>
                <a:spcPct val="100000"/>
              </a:lnSpc>
              <a:spcBef>
                <a:spcPts val="0"/>
              </a:spcBef>
              <a:spcAft>
                <a:spcPts val="600"/>
              </a:spcAft>
              <a:buClrTx/>
              <a:buSzTx/>
              <a:buFont typeface="Wingdings" pitchFamily="2" charset="2"/>
              <a:buChar char=""/>
              <a:tabLst/>
              <a:defRPr kumimoji="0" sz="1800" b="0" i="0" u="none" strike="noStrike" cap="none" spc="0" normalizeH="0" baseline="0">
                <a:ln>
                  <a:noFill/>
                </a:ln>
                <a:solidFill>
                  <a:srgbClr val="58595B"/>
                </a:solidFill>
                <a:effectLst/>
                <a:uLnTx/>
                <a:uFillTx/>
                <a:latin typeface="Franklin Gothic Book"/>
                <a:cs typeface="Franklin Gothic Book"/>
              </a:defRPr>
            </a:lvl1pPr>
            <a:lvl2pPr marL="179388" marR="0" indent="-179388" defTabSz="914400" eaLnBrk="0" latinLnBrk="0" hangingPunct="0">
              <a:lnSpc>
                <a:spcPct val="100000"/>
              </a:lnSpc>
              <a:spcBef>
                <a:spcPts val="0"/>
              </a:spcBef>
              <a:spcAft>
                <a:spcPts val="1200"/>
              </a:spcAft>
              <a:buClrTx/>
              <a:buSzTx/>
              <a:buFont typeface="Arial" charset="0"/>
              <a:buChar char="•"/>
              <a:tabLst/>
              <a:defRPr sz="2000">
                <a:solidFill>
                  <a:srgbClr val="58595B"/>
                </a:solidFill>
                <a:latin typeface="Franklin Gothic Book"/>
                <a:ea typeface="Franklin Gothic Book"/>
                <a:cs typeface="Franklin Gothic Book"/>
              </a:defRPr>
            </a:lvl2pPr>
            <a:lvl3pPr marL="360000" marR="0" indent="-180000" defTabSz="914400" eaLnBrk="0" latinLnBrk="0" hangingPunct="0">
              <a:lnSpc>
                <a:spcPct val="100000"/>
              </a:lnSpc>
              <a:spcBef>
                <a:spcPts val="0"/>
              </a:spcBef>
              <a:spcAft>
                <a:spcPts val="1200"/>
              </a:spcAft>
              <a:buClrTx/>
              <a:buSzTx/>
              <a:buFont typeface="Arial"/>
              <a:buChar char="•"/>
              <a:tabLst/>
              <a:defRPr sz="2000">
                <a:solidFill>
                  <a:srgbClr val="58595B"/>
                </a:solidFill>
                <a:latin typeface="Franklin Gothic Book"/>
                <a:ea typeface="Franklin Gothic Book"/>
                <a:cs typeface="Franklin Gothic Book"/>
              </a:defRPr>
            </a:lvl3pPr>
            <a:lvl4pPr marL="540000" marR="0" indent="-180000" defTabSz="914400" eaLnBrk="0" latinLnBrk="0" hangingPunct="0">
              <a:lnSpc>
                <a:spcPct val="100000"/>
              </a:lnSpc>
              <a:spcBef>
                <a:spcPts val="0"/>
              </a:spcBef>
              <a:spcAft>
                <a:spcPts val="1200"/>
              </a:spcAft>
              <a:buClrTx/>
              <a:buSzTx/>
              <a:buFont typeface="Arial"/>
              <a:buChar char="•"/>
              <a:tabLst/>
              <a:defRPr sz="2000" baseline="0">
                <a:solidFill>
                  <a:srgbClr val="58595B"/>
                </a:solidFill>
                <a:latin typeface="Franklin Gothic Book"/>
                <a:ea typeface="Franklin Gothic Book"/>
                <a:cs typeface="Franklin Gothic Book"/>
              </a:defRPr>
            </a:lvl4pPr>
            <a:lvl5pPr marL="2057400" indent="0" eaLnBrk="0" hangingPunct="0">
              <a:lnSpc>
                <a:spcPct val="100000"/>
              </a:lnSpc>
              <a:spcBef>
                <a:spcPts val="0"/>
              </a:spcBef>
              <a:spcAft>
                <a:spcPts val="1200"/>
              </a:spcAft>
              <a:buFont typeface="Arial" charset="0"/>
              <a:buNone/>
              <a:defRPr>
                <a:solidFill>
                  <a:srgbClr val="929395"/>
                </a:solidFill>
                <a:latin typeface="Arial" pitchFamily="34" charset="0"/>
                <a:ea typeface="Arial" charset="0"/>
                <a:cs typeface="Arial" pitchFamily="34" charset="0"/>
              </a:defRPr>
            </a:lvl5pPr>
            <a:lvl6pPr marL="2514600" indent="-228600" defTabSz="914400">
              <a:spcBef>
                <a:spcPct val="20000"/>
              </a:spcBef>
              <a:buFont typeface="Arial" pitchFamily="34" charset="0"/>
              <a:buChar char="•"/>
              <a:defRPr sz="2000">
                <a:solidFill>
                  <a:schemeClr val="tx1"/>
                </a:solidFill>
                <a:latin typeface="+mn-lt"/>
                <a:ea typeface="+mn-ea"/>
                <a:cs typeface="+mn-cs"/>
              </a:defRPr>
            </a:lvl6pPr>
            <a:lvl7pPr marL="2971800" indent="-228600" defTabSz="914400">
              <a:spcBef>
                <a:spcPct val="20000"/>
              </a:spcBef>
              <a:buFont typeface="Arial" pitchFamily="34" charset="0"/>
              <a:buChar char="•"/>
              <a:defRPr sz="2000">
                <a:solidFill>
                  <a:schemeClr val="tx1"/>
                </a:solidFill>
                <a:latin typeface="+mn-lt"/>
                <a:ea typeface="+mn-ea"/>
                <a:cs typeface="+mn-cs"/>
              </a:defRPr>
            </a:lvl7pPr>
            <a:lvl8pPr marL="3429000" indent="-228600" defTabSz="914400">
              <a:spcBef>
                <a:spcPct val="20000"/>
              </a:spcBef>
              <a:buFont typeface="Arial" pitchFamily="34" charset="0"/>
              <a:buChar char="•"/>
              <a:defRPr sz="2000">
                <a:solidFill>
                  <a:schemeClr val="tx1"/>
                </a:solidFill>
                <a:latin typeface="+mn-lt"/>
                <a:ea typeface="+mn-ea"/>
                <a:cs typeface="+mn-cs"/>
              </a:defRPr>
            </a:lvl8pPr>
            <a:lvl9pPr marL="3886200" indent="-228600" defTabSz="914400">
              <a:spcBef>
                <a:spcPct val="20000"/>
              </a:spcBef>
              <a:buFont typeface="Arial" pitchFamily="34" charset="0"/>
              <a:buChar char="•"/>
              <a:defRPr sz="2000">
                <a:solidFill>
                  <a:schemeClr val="tx1"/>
                </a:solidFill>
                <a:latin typeface="+mn-lt"/>
                <a:ea typeface="+mn-ea"/>
                <a:cs typeface="+mn-cs"/>
              </a:defRPr>
            </a:lvl9pPr>
          </a:lstStyle>
          <a:p>
            <a:r>
              <a:rPr lang="en-GB" altLang="en-US" sz="1600" dirty="0"/>
              <a:t>EBRD provided a €90 million equivalent loan in RUB for 8 years to finance a green-field plant in the Kaluga Region which will produce tyres for passenger and light trucks vehicles under the brands Continental, </a:t>
            </a:r>
            <a:r>
              <a:rPr lang="en-GB" altLang="en-US" sz="1600" dirty="0" err="1"/>
              <a:t>Gislaved</a:t>
            </a:r>
            <a:r>
              <a:rPr lang="en-GB" altLang="en-US" sz="1600" dirty="0"/>
              <a:t>, </a:t>
            </a:r>
            <a:r>
              <a:rPr lang="en-GB" altLang="en-US" sz="1600" dirty="0" err="1"/>
              <a:t>Barum</a:t>
            </a:r>
            <a:r>
              <a:rPr lang="en-GB" altLang="en-US" sz="1600" dirty="0"/>
              <a:t> and Matador</a:t>
            </a:r>
          </a:p>
          <a:p>
            <a:r>
              <a:rPr lang="en-GB" altLang="en-US" sz="1600" dirty="0"/>
              <a:t>Continental AG is a global automotive supplier of electronic systems and components, tyres and non-tyre rubber products; it operates in 46 countries and employs around 164,000 employees</a:t>
            </a:r>
          </a:p>
          <a:p>
            <a:r>
              <a:rPr lang="en-GB" altLang="en-US" sz="1600" dirty="0"/>
              <a:t>Overall, the EBRD financing will increase demand for locally manufactured materials, create qualified jobs in Kaluga Region, increase competition in the domestic tyre market and bring new technologies to the Russian tyre manufacturing sector</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spTree>
    <p:extLst>
      <p:ext uri="{BB962C8B-B14F-4D97-AF65-F5344CB8AC3E}">
        <p14:creationId xmlns:p14="http://schemas.microsoft.com/office/powerpoint/2010/main" val="2209076726"/>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25</a:t>
            </a:fld>
            <a:endParaRPr lang="en-GB" dirty="0">
              <a:solidFill>
                <a:srgbClr val="00539B"/>
              </a:solidFill>
            </a:endParaRPr>
          </a:p>
        </p:txBody>
      </p:sp>
      <p:sp>
        <p:nvSpPr>
          <p:cNvPr id="8" name="Rectangle 2"/>
          <p:cNvSpPr>
            <a:spLocks noGrp="1" noChangeArrowheads="1"/>
          </p:cNvSpPr>
          <p:nvPr>
            <p:ph type="title"/>
          </p:nvPr>
        </p:nvSpPr>
        <p:spPr>
          <a:xfrm>
            <a:off x="581759" y="341173"/>
            <a:ext cx="6754080" cy="635000"/>
          </a:xfrm>
        </p:spPr>
        <p:txBody>
          <a:bodyPr>
            <a:noAutofit/>
          </a:bodyPr>
          <a:lstStyle/>
          <a:p>
            <a:pPr eaLnBrk="1" hangingPunct="1"/>
            <a:r>
              <a:rPr lang="en-GB" altLang="en-US" sz="2000" dirty="0" smtClean="0"/>
              <a:t>Russia: EBRD lends to a joint venture by PSA Peugeot and Mitsubishi Motors in Russia</a:t>
            </a:r>
          </a:p>
        </p:txBody>
      </p:sp>
      <p:sp>
        <p:nvSpPr>
          <p:cNvPr id="9" name="Rectangle 4"/>
          <p:cNvSpPr>
            <a:spLocks noChangeArrowheads="1"/>
          </p:cNvSpPr>
          <p:nvPr/>
        </p:nvSpPr>
        <p:spPr bwMode="auto">
          <a:xfrm>
            <a:off x="678474" y="3646488"/>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rPr>
              <a:t>Highlights</a:t>
            </a:r>
          </a:p>
        </p:txBody>
      </p:sp>
      <p:sp>
        <p:nvSpPr>
          <p:cNvPr id="12" name="Rectangle 5"/>
          <p:cNvSpPr>
            <a:spLocks noChangeArrowheads="1"/>
          </p:cNvSpPr>
          <p:nvPr/>
        </p:nvSpPr>
        <p:spPr bwMode="auto">
          <a:xfrm>
            <a:off x="678474" y="1450976"/>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FFFFFF"/>
                </a:solidFill>
                <a:latin typeface="Franklin Gothic Book" panose="020B0503020102020204" pitchFamily="34" charset="0"/>
              </a:rPr>
              <a:t>Project Summary</a:t>
            </a:r>
          </a:p>
        </p:txBody>
      </p:sp>
      <p:sp>
        <p:nvSpPr>
          <p:cNvPr id="13" name="AutoShape 6"/>
          <p:cNvSpPr>
            <a:spLocks noChangeArrowheads="1"/>
          </p:cNvSpPr>
          <p:nvPr/>
        </p:nvSpPr>
        <p:spPr bwMode="auto">
          <a:xfrm>
            <a:off x="835270"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Country</a:t>
            </a:r>
          </a:p>
        </p:txBody>
      </p:sp>
      <p:sp>
        <p:nvSpPr>
          <p:cNvPr id="14" name="AutoShape 7"/>
          <p:cNvSpPr>
            <a:spLocks noChangeArrowheads="1"/>
          </p:cNvSpPr>
          <p:nvPr/>
        </p:nvSpPr>
        <p:spPr bwMode="auto">
          <a:xfrm>
            <a:off x="1837593" y="2260600"/>
            <a:ext cx="1784838" cy="414338"/>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Russia</a:t>
            </a:r>
          </a:p>
        </p:txBody>
      </p:sp>
      <p:sp>
        <p:nvSpPr>
          <p:cNvPr id="15" name="AutoShape 8"/>
          <p:cNvSpPr>
            <a:spLocks noChangeArrowheads="1"/>
          </p:cNvSpPr>
          <p:nvPr/>
        </p:nvSpPr>
        <p:spPr bwMode="auto">
          <a:xfrm>
            <a:off x="835270" y="2770188"/>
            <a:ext cx="905608" cy="717550"/>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Sector</a:t>
            </a:r>
          </a:p>
        </p:txBody>
      </p:sp>
      <p:sp>
        <p:nvSpPr>
          <p:cNvPr id="16" name="AutoShape 9"/>
          <p:cNvSpPr>
            <a:spLocks noChangeArrowheads="1"/>
          </p:cNvSpPr>
          <p:nvPr/>
        </p:nvSpPr>
        <p:spPr bwMode="auto">
          <a:xfrm>
            <a:off x="1827336" y="2770188"/>
            <a:ext cx="1784838" cy="717550"/>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213795"/>
                </a:solidFill>
                <a:latin typeface="Franklin Gothic Book" panose="020B0503020102020204" pitchFamily="34" charset="0"/>
              </a:rPr>
              <a:t>Automotive</a:t>
            </a:r>
          </a:p>
        </p:txBody>
      </p:sp>
      <p:sp>
        <p:nvSpPr>
          <p:cNvPr id="17" name="AutoShape 10"/>
          <p:cNvSpPr>
            <a:spLocks noChangeArrowheads="1"/>
          </p:cNvSpPr>
          <p:nvPr/>
        </p:nvSpPr>
        <p:spPr bwMode="auto">
          <a:xfrm>
            <a:off x="3776297"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Product</a:t>
            </a:r>
          </a:p>
        </p:txBody>
      </p:sp>
      <p:sp>
        <p:nvSpPr>
          <p:cNvPr id="18" name="AutoShape 11"/>
          <p:cNvSpPr>
            <a:spLocks noChangeArrowheads="1"/>
          </p:cNvSpPr>
          <p:nvPr/>
        </p:nvSpPr>
        <p:spPr bwMode="auto">
          <a:xfrm>
            <a:off x="4768362"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Syndicated Loan</a:t>
            </a:r>
          </a:p>
        </p:txBody>
      </p:sp>
      <p:sp>
        <p:nvSpPr>
          <p:cNvPr id="19" name="AutoShape 12"/>
          <p:cNvSpPr>
            <a:spLocks noChangeArrowheads="1"/>
          </p:cNvSpPr>
          <p:nvPr/>
        </p:nvSpPr>
        <p:spPr bwMode="auto">
          <a:xfrm>
            <a:off x="3776297" y="2770188"/>
            <a:ext cx="905608" cy="717550"/>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Amount</a:t>
            </a:r>
          </a:p>
        </p:txBody>
      </p:sp>
      <p:sp>
        <p:nvSpPr>
          <p:cNvPr id="20" name="AutoShape 13"/>
          <p:cNvSpPr>
            <a:spLocks noChangeArrowheads="1"/>
          </p:cNvSpPr>
          <p:nvPr/>
        </p:nvSpPr>
        <p:spPr bwMode="auto">
          <a:xfrm>
            <a:off x="4768362" y="2770188"/>
            <a:ext cx="1784838" cy="717550"/>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213795"/>
                </a:solidFill>
                <a:latin typeface="Franklin Gothic Book" panose="020B0503020102020204" pitchFamily="34" charset="0"/>
              </a:rPr>
              <a:t>A-Loan: </a:t>
            </a:r>
            <a:r>
              <a:rPr lang="en-GB" altLang="en-US" sz="1200" kern="0" dirty="0" smtClean="0">
                <a:solidFill>
                  <a:srgbClr val="213795"/>
                </a:solidFill>
                <a:latin typeface="Franklin Gothic Book" panose="020B0503020102020204" pitchFamily="34" charset="0"/>
              </a:rPr>
              <a:t>€110 million</a:t>
            </a:r>
            <a:endParaRPr lang="en-GB" altLang="en-US" sz="1200" kern="0" dirty="0">
              <a:solidFill>
                <a:srgbClr val="213795"/>
              </a:solidFill>
              <a:latin typeface="Franklin Gothic Book" panose="020B0503020102020204" pitchFamily="34" charset="0"/>
            </a:endParaRPr>
          </a:p>
          <a:p>
            <a:pPr fontAlgn="auto">
              <a:spcBef>
                <a:spcPts val="0"/>
              </a:spcBef>
              <a:spcAft>
                <a:spcPts val="0"/>
              </a:spcAft>
              <a:defRPr/>
            </a:pPr>
            <a:r>
              <a:rPr lang="en-GB" altLang="en-US" sz="1200" kern="0" dirty="0">
                <a:solidFill>
                  <a:srgbClr val="213795"/>
                </a:solidFill>
                <a:latin typeface="Franklin Gothic Book" panose="020B0503020102020204" pitchFamily="34" charset="0"/>
              </a:rPr>
              <a:t>B-Loan: </a:t>
            </a:r>
            <a:r>
              <a:rPr lang="en-GB" altLang="en-US" sz="1200" kern="0" dirty="0" smtClean="0">
                <a:solidFill>
                  <a:srgbClr val="213795"/>
                </a:solidFill>
                <a:latin typeface="Franklin Gothic Book" panose="020B0503020102020204" pitchFamily="34" charset="0"/>
              </a:rPr>
              <a:t>€150 million</a:t>
            </a:r>
            <a:endParaRPr lang="en-GB" altLang="en-US" sz="1200" kern="0" dirty="0">
              <a:solidFill>
                <a:srgbClr val="213795"/>
              </a:solidFill>
              <a:latin typeface="Franklin Gothic Book" panose="020B0503020102020204" pitchFamily="34" charset="0"/>
            </a:endParaRPr>
          </a:p>
          <a:p>
            <a:pPr fontAlgn="auto">
              <a:spcBef>
                <a:spcPts val="0"/>
              </a:spcBef>
              <a:spcAft>
                <a:spcPts val="0"/>
              </a:spcAft>
              <a:defRPr/>
            </a:pPr>
            <a:r>
              <a:rPr lang="en-GB" altLang="en-US" sz="1200" kern="0" dirty="0">
                <a:solidFill>
                  <a:srgbClr val="213795"/>
                </a:solidFill>
                <a:latin typeface="Franklin Gothic Book" panose="020B0503020102020204" pitchFamily="34" charset="0"/>
              </a:rPr>
              <a:t>C-Loan: </a:t>
            </a:r>
            <a:r>
              <a:rPr lang="en-GB" altLang="en-US" sz="1200" kern="0" dirty="0" smtClean="0">
                <a:solidFill>
                  <a:srgbClr val="213795"/>
                </a:solidFill>
                <a:latin typeface="Franklin Gothic Book" panose="020B0503020102020204" pitchFamily="34" charset="0"/>
              </a:rPr>
              <a:t>€60 million </a:t>
            </a:r>
            <a:r>
              <a:rPr lang="en-GB" altLang="en-US" sz="1200" kern="0" dirty="0">
                <a:solidFill>
                  <a:srgbClr val="213795"/>
                </a:solidFill>
                <a:latin typeface="Franklin Gothic Book" panose="020B0503020102020204" pitchFamily="34" charset="0"/>
              </a:rPr>
              <a:t>(RUB equivalent) </a:t>
            </a:r>
          </a:p>
        </p:txBody>
      </p:sp>
      <p:sp>
        <p:nvSpPr>
          <p:cNvPr id="21" name="AutoShape 14"/>
          <p:cNvSpPr>
            <a:spLocks noChangeArrowheads="1"/>
          </p:cNvSpPr>
          <p:nvPr/>
        </p:nvSpPr>
        <p:spPr bwMode="auto">
          <a:xfrm>
            <a:off x="835270"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Client</a:t>
            </a:r>
          </a:p>
        </p:txBody>
      </p:sp>
      <p:sp>
        <p:nvSpPr>
          <p:cNvPr id="22" name="AutoShape 15"/>
          <p:cNvSpPr>
            <a:spLocks noChangeArrowheads="1"/>
          </p:cNvSpPr>
          <p:nvPr/>
        </p:nvSpPr>
        <p:spPr bwMode="auto">
          <a:xfrm>
            <a:off x="1827336"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PSA Peugeot / Mitsubishi Motors</a:t>
            </a:r>
          </a:p>
        </p:txBody>
      </p:sp>
      <p:sp>
        <p:nvSpPr>
          <p:cNvPr id="23" name="AutoShape 16"/>
          <p:cNvSpPr>
            <a:spLocks noChangeArrowheads="1"/>
          </p:cNvSpPr>
          <p:nvPr/>
        </p:nvSpPr>
        <p:spPr bwMode="auto">
          <a:xfrm>
            <a:off x="3776297"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Signed in</a:t>
            </a:r>
          </a:p>
        </p:txBody>
      </p:sp>
      <p:sp>
        <p:nvSpPr>
          <p:cNvPr id="24" name="AutoShape 17"/>
          <p:cNvSpPr>
            <a:spLocks noChangeArrowheads="1"/>
          </p:cNvSpPr>
          <p:nvPr/>
        </p:nvSpPr>
        <p:spPr bwMode="auto">
          <a:xfrm>
            <a:off x="4768362"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2012</a:t>
            </a:r>
          </a:p>
        </p:txBody>
      </p:sp>
      <p:pic>
        <p:nvPicPr>
          <p:cNvPr id="25" name="Picture 10" descr="1320159069_peugeot-citroe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31977" y="1776414"/>
            <a:ext cx="1803889" cy="898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12" descr="Автомобили Mitsubishi Motors от эксклюзивного дистрибьютора в России."/>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a:xfrm>
            <a:off x="6731977" y="2770189"/>
            <a:ext cx="1803889" cy="706437"/>
          </a:xfrm>
          <a:prstGeom prst="rect">
            <a:avLst/>
          </a:prstGeom>
        </p:spPr>
      </p:pic>
      <p:sp>
        <p:nvSpPr>
          <p:cNvPr id="27" name="Rectangle 3"/>
          <p:cNvSpPr txBox="1">
            <a:spLocks noChangeArrowheads="1"/>
          </p:cNvSpPr>
          <p:nvPr/>
        </p:nvSpPr>
        <p:spPr>
          <a:xfrm>
            <a:off x="605204" y="4002088"/>
            <a:ext cx="7952642" cy="2477912"/>
          </a:xfrm>
          <a:prstGeom prst="rect">
            <a:avLst/>
          </a:prstGeom>
          <a:noFill/>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marL="358775" marR="0" lvl="0" indent="-358775" algn="just" defTabSz="914400" eaLnBrk="0" latinLnBrk="0" hangingPunct="0">
              <a:lnSpc>
                <a:spcPct val="100000"/>
              </a:lnSpc>
              <a:spcBef>
                <a:spcPts val="0"/>
              </a:spcBef>
              <a:spcAft>
                <a:spcPts val="600"/>
              </a:spcAft>
              <a:buClrTx/>
              <a:buSzTx/>
              <a:buFont typeface="Wingdings" pitchFamily="2" charset="2"/>
              <a:buChar char=""/>
              <a:tabLst/>
              <a:defRPr kumimoji="0" sz="1700" b="0" i="0" u="none" strike="noStrike" cap="none" spc="0" normalizeH="0" baseline="0">
                <a:ln>
                  <a:noFill/>
                </a:ln>
                <a:solidFill>
                  <a:srgbClr val="58595B"/>
                </a:solidFill>
                <a:effectLst/>
                <a:uLnTx/>
                <a:uFillTx/>
                <a:latin typeface="Franklin Gothic Book"/>
                <a:cs typeface="Franklin Gothic Book"/>
              </a:defRPr>
            </a:lvl1pPr>
            <a:lvl2pPr marL="179388" marR="0" indent="-179388" defTabSz="914400" eaLnBrk="0" latinLnBrk="0" hangingPunct="0">
              <a:lnSpc>
                <a:spcPct val="100000"/>
              </a:lnSpc>
              <a:spcBef>
                <a:spcPts val="0"/>
              </a:spcBef>
              <a:spcAft>
                <a:spcPts val="1200"/>
              </a:spcAft>
              <a:buClrTx/>
              <a:buSzTx/>
              <a:buFont typeface="Arial" charset="0"/>
              <a:buChar char="•"/>
              <a:tabLst/>
              <a:defRPr sz="2000">
                <a:solidFill>
                  <a:srgbClr val="58595B"/>
                </a:solidFill>
                <a:latin typeface="Franklin Gothic Book"/>
                <a:ea typeface="Franklin Gothic Book"/>
                <a:cs typeface="Franklin Gothic Book"/>
              </a:defRPr>
            </a:lvl2pPr>
            <a:lvl3pPr marL="360000" marR="0" indent="-180000" defTabSz="914400" eaLnBrk="0" latinLnBrk="0" hangingPunct="0">
              <a:lnSpc>
                <a:spcPct val="100000"/>
              </a:lnSpc>
              <a:spcBef>
                <a:spcPts val="0"/>
              </a:spcBef>
              <a:spcAft>
                <a:spcPts val="1200"/>
              </a:spcAft>
              <a:buClrTx/>
              <a:buSzTx/>
              <a:buFont typeface="Arial"/>
              <a:buChar char="•"/>
              <a:tabLst/>
              <a:defRPr sz="2000">
                <a:solidFill>
                  <a:srgbClr val="58595B"/>
                </a:solidFill>
                <a:latin typeface="Franklin Gothic Book"/>
                <a:ea typeface="Franklin Gothic Book"/>
                <a:cs typeface="Franklin Gothic Book"/>
              </a:defRPr>
            </a:lvl3pPr>
            <a:lvl4pPr marL="540000" marR="0" indent="-180000" defTabSz="914400" eaLnBrk="0" latinLnBrk="0" hangingPunct="0">
              <a:lnSpc>
                <a:spcPct val="100000"/>
              </a:lnSpc>
              <a:spcBef>
                <a:spcPts val="0"/>
              </a:spcBef>
              <a:spcAft>
                <a:spcPts val="1200"/>
              </a:spcAft>
              <a:buClrTx/>
              <a:buSzTx/>
              <a:buFont typeface="Arial"/>
              <a:buChar char="•"/>
              <a:tabLst/>
              <a:defRPr sz="2000" baseline="0">
                <a:solidFill>
                  <a:srgbClr val="58595B"/>
                </a:solidFill>
                <a:latin typeface="Franklin Gothic Book"/>
                <a:ea typeface="Franklin Gothic Book"/>
                <a:cs typeface="Franklin Gothic Book"/>
              </a:defRPr>
            </a:lvl4pPr>
            <a:lvl5pPr marL="2057400" indent="0" eaLnBrk="0" hangingPunct="0">
              <a:lnSpc>
                <a:spcPct val="100000"/>
              </a:lnSpc>
              <a:spcBef>
                <a:spcPts val="0"/>
              </a:spcBef>
              <a:spcAft>
                <a:spcPts val="1200"/>
              </a:spcAft>
              <a:buFont typeface="Arial" charset="0"/>
              <a:buNone/>
              <a:defRPr>
                <a:solidFill>
                  <a:srgbClr val="929395"/>
                </a:solidFill>
                <a:latin typeface="Arial" pitchFamily="34" charset="0"/>
                <a:ea typeface="Arial" charset="0"/>
                <a:cs typeface="Arial" pitchFamily="34" charset="0"/>
              </a:defRPr>
            </a:lvl5pPr>
            <a:lvl6pPr marL="2514600" indent="-228600" defTabSz="914400">
              <a:spcBef>
                <a:spcPct val="20000"/>
              </a:spcBef>
              <a:buFont typeface="Arial" pitchFamily="34" charset="0"/>
              <a:buChar char="•"/>
              <a:defRPr sz="2000">
                <a:solidFill>
                  <a:schemeClr val="tx1"/>
                </a:solidFill>
                <a:latin typeface="+mn-lt"/>
                <a:ea typeface="+mn-ea"/>
                <a:cs typeface="+mn-cs"/>
              </a:defRPr>
            </a:lvl6pPr>
            <a:lvl7pPr marL="2971800" indent="-228600" defTabSz="914400">
              <a:spcBef>
                <a:spcPct val="20000"/>
              </a:spcBef>
              <a:buFont typeface="Arial" pitchFamily="34" charset="0"/>
              <a:buChar char="•"/>
              <a:defRPr sz="2000">
                <a:solidFill>
                  <a:schemeClr val="tx1"/>
                </a:solidFill>
                <a:latin typeface="+mn-lt"/>
                <a:ea typeface="+mn-ea"/>
                <a:cs typeface="+mn-cs"/>
              </a:defRPr>
            </a:lvl7pPr>
            <a:lvl8pPr marL="3429000" indent="-228600" defTabSz="914400">
              <a:spcBef>
                <a:spcPct val="20000"/>
              </a:spcBef>
              <a:buFont typeface="Arial" pitchFamily="34" charset="0"/>
              <a:buChar char="•"/>
              <a:defRPr sz="2000">
                <a:solidFill>
                  <a:schemeClr val="tx1"/>
                </a:solidFill>
                <a:latin typeface="+mn-lt"/>
                <a:ea typeface="+mn-ea"/>
                <a:cs typeface="+mn-cs"/>
              </a:defRPr>
            </a:lvl8pPr>
            <a:lvl9pPr marL="3886200" indent="-228600" defTabSz="914400">
              <a:spcBef>
                <a:spcPct val="20000"/>
              </a:spcBef>
              <a:buFont typeface="Arial" pitchFamily="34" charset="0"/>
              <a:buChar char="•"/>
              <a:defRPr sz="2000">
                <a:solidFill>
                  <a:schemeClr val="tx1"/>
                </a:solidFill>
                <a:latin typeface="+mn-lt"/>
                <a:ea typeface="+mn-ea"/>
                <a:cs typeface="+mn-cs"/>
              </a:defRPr>
            </a:lvl9pPr>
          </a:lstStyle>
          <a:p>
            <a:r>
              <a:rPr lang="en-GB" altLang="en-US" sz="1600" dirty="0"/>
              <a:t>A total loan of €320 million for up to 7 years in order to finance a green-field plant in Kaluga Region that will produce mid-sized passenger cars and SUVs sold under the Peugeot, Citroen and Mitsubishi brand names</a:t>
            </a:r>
          </a:p>
          <a:p>
            <a:r>
              <a:rPr lang="en-GB" altLang="en-US" sz="1600" dirty="0"/>
              <a:t>The A-Loan of €110 million and €60 million </a:t>
            </a:r>
            <a:r>
              <a:rPr lang="en-GB" altLang="en-US" sz="1600" dirty="0" err="1"/>
              <a:t>Ruble</a:t>
            </a:r>
            <a:r>
              <a:rPr lang="en-GB" altLang="en-US" sz="1600" dirty="0"/>
              <a:t> equivalent C-Loan were provided by the EBRD. The B-Loan of  €150 million was provided by commercial banks</a:t>
            </a:r>
          </a:p>
          <a:p>
            <a:r>
              <a:rPr lang="en-GB" altLang="en-US" sz="1600" dirty="0"/>
              <a:t>Peugeot-Citroen Group is Europe’s second-largest maker of passenger cars and holds a 5.1 per cent share of the global market</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spTree>
    <p:extLst>
      <p:ext uri="{BB962C8B-B14F-4D97-AF65-F5344CB8AC3E}">
        <p14:creationId xmlns:p14="http://schemas.microsoft.com/office/powerpoint/2010/main" val="4276829894"/>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26</a:t>
            </a:fld>
            <a:endParaRPr lang="en-GB" dirty="0">
              <a:solidFill>
                <a:srgbClr val="00539B"/>
              </a:solidFill>
            </a:endParaRPr>
          </a:p>
        </p:txBody>
      </p:sp>
      <p:sp>
        <p:nvSpPr>
          <p:cNvPr id="8" name="Rectangle 2"/>
          <p:cNvSpPr txBox="1">
            <a:spLocks noChangeArrowheads="1"/>
          </p:cNvSpPr>
          <p:nvPr/>
        </p:nvSpPr>
        <p:spPr>
          <a:xfrm>
            <a:off x="454758" y="420205"/>
            <a:ext cx="6847741"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sz="2000" dirty="0" smtClean="0">
                <a:solidFill>
                  <a:srgbClr val="00539B"/>
                </a:solidFill>
                <a:latin typeface="Bodoni MT" panose="02070603080606020203" pitchFamily="18" charset="0"/>
              </a:rPr>
              <a:t>Slovakia: EBRD supports the transfer of technological skills </a:t>
            </a:r>
          </a:p>
        </p:txBody>
      </p:sp>
      <p:sp>
        <p:nvSpPr>
          <p:cNvPr id="9" name="Rectangle 9"/>
          <p:cNvSpPr>
            <a:spLocks noChangeArrowheads="1"/>
          </p:cNvSpPr>
          <p:nvPr/>
        </p:nvSpPr>
        <p:spPr bwMode="auto">
          <a:xfrm>
            <a:off x="678474" y="1450976"/>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FFFFFF"/>
                </a:solidFill>
                <a:latin typeface="Franklin Gothic Book" panose="020B0503020102020204" pitchFamily="34" charset="0"/>
              </a:rPr>
              <a:t>Project Summary</a:t>
            </a:r>
          </a:p>
        </p:txBody>
      </p:sp>
      <p:sp>
        <p:nvSpPr>
          <p:cNvPr id="12" name="Rectangle 73"/>
          <p:cNvSpPr>
            <a:spLocks noChangeArrowheads="1"/>
          </p:cNvSpPr>
          <p:nvPr/>
        </p:nvSpPr>
        <p:spPr bwMode="auto">
          <a:xfrm>
            <a:off x="678474" y="3275013"/>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Highlights</a:t>
            </a:r>
          </a:p>
        </p:txBody>
      </p:sp>
      <p:sp>
        <p:nvSpPr>
          <p:cNvPr id="13" name="AutoShape 74"/>
          <p:cNvSpPr>
            <a:spLocks noChangeArrowheads="1"/>
          </p:cNvSpPr>
          <p:nvPr/>
        </p:nvSpPr>
        <p:spPr bwMode="auto">
          <a:xfrm>
            <a:off x="835270"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Country</a:t>
            </a:r>
          </a:p>
        </p:txBody>
      </p:sp>
      <p:sp>
        <p:nvSpPr>
          <p:cNvPr id="14" name="AutoShape 75"/>
          <p:cNvSpPr>
            <a:spLocks noChangeArrowheads="1"/>
          </p:cNvSpPr>
          <p:nvPr/>
        </p:nvSpPr>
        <p:spPr bwMode="auto">
          <a:xfrm>
            <a:off x="1827336"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Slovakia</a:t>
            </a:r>
          </a:p>
        </p:txBody>
      </p:sp>
      <p:sp>
        <p:nvSpPr>
          <p:cNvPr id="15" name="AutoShape 76"/>
          <p:cNvSpPr>
            <a:spLocks noChangeArrowheads="1"/>
          </p:cNvSpPr>
          <p:nvPr/>
        </p:nvSpPr>
        <p:spPr bwMode="auto">
          <a:xfrm>
            <a:off x="835270"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Sector</a:t>
            </a:r>
          </a:p>
        </p:txBody>
      </p:sp>
      <p:sp>
        <p:nvSpPr>
          <p:cNvPr id="16" name="AutoShape 77"/>
          <p:cNvSpPr>
            <a:spLocks noChangeArrowheads="1"/>
          </p:cNvSpPr>
          <p:nvPr/>
        </p:nvSpPr>
        <p:spPr bwMode="auto">
          <a:xfrm>
            <a:off x="1827336"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Automotive </a:t>
            </a:r>
          </a:p>
        </p:txBody>
      </p:sp>
      <p:sp>
        <p:nvSpPr>
          <p:cNvPr id="17" name="AutoShape 78"/>
          <p:cNvSpPr>
            <a:spLocks noChangeArrowheads="1"/>
          </p:cNvSpPr>
          <p:nvPr/>
        </p:nvSpPr>
        <p:spPr bwMode="auto">
          <a:xfrm>
            <a:off x="3776297"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Product</a:t>
            </a:r>
          </a:p>
        </p:txBody>
      </p:sp>
      <p:sp>
        <p:nvSpPr>
          <p:cNvPr id="18" name="AutoShape 79"/>
          <p:cNvSpPr>
            <a:spLocks noChangeArrowheads="1"/>
          </p:cNvSpPr>
          <p:nvPr/>
        </p:nvSpPr>
        <p:spPr bwMode="auto">
          <a:xfrm>
            <a:off x="4768362"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Loan</a:t>
            </a:r>
          </a:p>
        </p:txBody>
      </p:sp>
      <p:sp>
        <p:nvSpPr>
          <p:cNvPr id="19" name="AutoShape 80"/>
          <p:cNvSpPr>
            <a:spLocks noChangeArrowheads="1"/>
          </p:cNvSpPr>
          <p:nvPr/>
        </p:nvSpPr>
        <p:spPr bwMode="auto">
          <a:xfrm>
            <a:off x="3776297"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Amount</a:t>
            </a:r>
          </a:p>
        </p:txBody>
      </p:sp>
      <p:sp>
        <p:nvSpPr>
          <p:cNvPr id="20" name="AutoShape 81"/>
          <p:cNvSpPr>
            <a:spLocks noChangeArrowheads="1"/>
          </p:cNvSpPr>
          <p:nvPr/>
        </p:nvSpPr>
        <p:spPr bwMode="auto">
          <a:xfrm>
            <a:off x="4768362"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US" altLang="en-US" sz="1200" kern="0" dirty="0" smtClean="0">
                <a:solidFill>
                  <a:srgbClr val="213795"/>
                </a:solidFill>
                <a:latin typeface="Franklin Gothic Book" panose="020B0503020102020204" pitchFamily="34" charset="0"/>
              </a:rPr>
              <a:t>€50 </a:t>
            </a:r>
            <a:r>
              <a:rPr lang="en-US" altLang="en-US" sz="1200" kern="0" dirty="0">
                <a:solidFill>
                  <a:srgbClr val="213795"/>
                </a:solidFill>
                <a:latin typeface="Franklin Gothic Book" panose="020B0503020102020204" pitchFamily="34" charset="0"/>
              </a:rPr>
              <a:t>million</a:t>
            </a:r>
            <a:endParaRPr lang="en-GB" altLang="en-US" sz="1200" kern="0" dirty="0">
              <a:solidFill>
                <a:srgbClr val="213795"/>
              </a:solidFill>
              <a:latin typeface="Franklin Gothic Book" panose="020B0503020102020204" pitchFamily="34" charset="0"/>
            </a:endParaRPr>
          </a:p>
        </p:txBody>
      </p:sp>
      <p:sp>
        <p:nvSpPr>
          <p:cNvPr id="21" name="AutoShape 82"/>
          <p:cNvSpPr>
            <a:spLocks noChangeArrowheads="1"/>
          </p:cNvSpPr>
          <p:nvPr/>
        </p:nvSpPr>
        <p:spPr bwMode="auto">
          <a:xfrm>
            <a:off x="835270"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Client</a:t>
            </a:r>
          </a:p>
        </p:txBody>
      </p:sp>
      <p:sp>
        <p:nvSpPr>
          <p:cNvPr id="22" name="AutoShape 83"/>
          <p:cNvSpPr>
            <a:spLocks noChangeArrowheads="1"/>
          </p:cNvSpPr>
          <p:nvPr/>
        </p:nvSpPr>
        <p:spPr bwMode="auto">
          <a:xfrm>
            <a:off x="1827336"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Getrag Ford</a:t>
            </a:r>
          </a:p>
        </p:txBody>
      </p:sp>
      <p:sp>
        <p:nvSpPr>
          <p:cNvPr id="23" name="AutoShape 84"/>
          <p:cNvSpPr>
            <a:spLocks noChangeArrowheads="1"/>
          </p:cNvSpPr>
          <p:nvPr/>
        </p:nvSpPr>
        <p:spPr bwMode="auto">
          <a:xfrm>
            <a:off x="3776297"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Signed in</a:t>
            </a:r>
          </a:p>
        </p:txBody>
      </p:sp>
      <p:sp>
        <p:nvSpPr>
          <p:cNvPr id="24" name="AutoShape 85"/>
          <p:cNvSpPr>
            <a:spLocks noChangeArrowheads="1"/>
          </p:cNvSpPr>
          <p:nvPr/>
        </p:nvSpPr>
        <p:spPr bwMode="auto">
          <a:xfrm>
            <a:off x="4768362"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2012</a:t>
            </a:r>
          </a:p>
        </p:txBody>
      </p:sp>
      <p:pic>
        <p:nvPicPr>
          <p:cNvPr id="2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97566" y="1806575"/>
            <a:ext cx="1355480" cy="146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6" name="Rectangle 3"/>
          <p:cNvSpPr txBox="1">
            <a:spLocks noChangeArrowheads="1"/>
          </p:cNvSpPr>
          <p:nvPr/>
        </p:nvSpPr>
        <p:spPr>
          <a:xfrm>
            <a:off x="605204" y="3744913"/>
            <a:ext cx="7935057" cy="1979612"/>
          </a:xfrm>
          <a:prstGeom prst="rect">
            <a:avLst/>
          </a:prstGeom>
          <a:noFill/>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marL="358775" marR="0" lvl="0" indent="-358775" algn="just" defTabSz="914400" eaLnBrk="0" latinLnBrk="0" hangingPunct="0">
              <a:lnSpc>
                <a:spcPct val="100000"/>
              </a:lnSpc>
              <a:spcBef>
                <a:spcPts val="0"/>
              </a:spcBef>
              <a:spcAft>
                <a:spcPts val="600"/>
              </a:spcAft>
              <a:buClrTx/>
              <a:buSzTx/>
              <a:buFont typeface="Wingdings" pitchFamily="2" charset="2"/>
              <a:buChar char=""/>
              <a:tabLst/>
              <a:defRPr kumimoji="0" sz="1700" b="0" i="0" u="none" strike="noStrike" cap="none" spc="0" normalizeH="0" baseline="0">
                <a:ln>
                  <a:noFill/>
                </a:ln>
                <a:solidFill>
                  <a:srgbClr val="58595B"/>
                </a:solidFill>
                <a:effectLst/>
                <a:uLnTx/>
                <a:uFillTx/>
                <a:latin typeface="Franklin Gothic Book"/>
                <a:cs typeface="Franklin Gothic Book"/>
              </a:defRPr>
            </a:lvl1pPr>
            <a:lvl2pPr marL="179388" marR="0" indent="-179388" defTabSz="914400" eaLnBrk="0" latinLnBrk="0" hangingPunct="0">
              <a:lnSpc>
                <a:spcPct val="100000"/>
              </a:lnSpc>
              <a:spcBef>
                <a:spcPts val="0"/>
              </a:spcBef>
              <a:spcAft>
                <a:spcPts val="1200"/>
              </a:spcAft>
              <a:buClrTx/>
              <a:buSzTx/>
              <a:buFont typeface="Arial" charset="0"/>
              <a:buChar char="•"/>
              <a:tabLst/>
              <a:defRPr sz="2000">
                <a:solidFill>
                  <a:srgbClr val="58595B"/>
                </a:solidFill>
                <a:latin typeface="Franklin Gothic Book"/>
                <a:ea typeface="Franklin Gothic Book"/>
                <a:cs typeface="Franklin Gothic Book"/>
              </a:defRPr>
            </a:lvl2pPr>
            <a:lvl3pPr marL="360000" marR="0" indent="-180000" defTabSz="914400" eaLnBrk="0" latinLnBrk="0" hangingPunct="0">
              <a:lnSpc>
                <a:spcPct val="100000"/>
              </a:lnSpc>
              <a:spcBef>
                <a:spcPts val="0"/>
              </a:spcBef>
              <a:spcAft>
                <a:spcPts val="1200"/>
              </a:spcAft>
              <a:buClrTx/>
              <a:buSzTx/>
              <a:buFont typeface="Arial"/>
              <a:buChar char="•"/>
              <a:tabLst/>
              <a:defRPr sz="2000">
                <a:solidFill>
                  <a:srgbClr val="58595B"/>
                </a:solidFill>
                <a:latin typeface="Franklin Gothic Book"/>
                <a:ea typeface="Franklin Gothic Book"/>
                <a:cs typeface="Franklin Gothic Book"/>
              </a:defRPr>
            </a:lvl3pPr>
            <a:lvl4pPr marL="540000" marR="0" indent="-180000" defTabSz="914400" eaLnBrk="0" latinLnBrk="0" hangingPunct="0">
              <a:lnSpc>
                <a:spcPct val="100000"/>
              </a:lnSpc>
              <a:spcBef>
                <a:spcPts val="0"/>
              </a:spcBef>
              <a:spcAft>
                <a:spcPts val="1200"/>
              </a:spcAft>
              <a:buClrTx/>
              <a:buSzTx/>
              <a:buFont typeface="Arial"/>
              <a:buChar char="•"/>
              <a:tabLst/>
              <a:defRPr sz="2000" baseline="0">
                <a:solidFill>
                  <a:srgbClr val="58595B"/>
                </a:solidFill>
                <a:latin typeface="Franklin Gothic Book"/>
                <a:ea typeface="Franklin Gothic Book"/>
                <a:cs typeface="Franklin Gothic Book"/>
              </a:defRPr>
            </a:lvl4pPr>
            <a:lvl5pPr marL="2057400" indent="0" eaLnBrk="0" hangingPunct="0">
              <a:lnSpc>
                <a:spcPct val="100000"/>
              </a:lnSpc>
              <a:spcBef>
                <a:spcPts val="0"/>
              </a:spcBef>
              <a:spcAft>
                <a:spcPts val="1200"/>
              </a:spcAft>
              <a:buFont typeface="Arial" charset="0"/>
              <a:buNone/>
              <a:defRPr>
                <a:solidFill>
                  <a:srgbClr val="929395"/>
                </a:solidFill>
                <a:latin typeface="Arial" pitchFamily="34" charset="0"/>
                <a:ea typeface="Arial" charset="0"/>
                <a:cs typeface="Arial" pitchFamily="34" charset="0"/>
              </a:defRPr>
            </a:lvl5pPr>
            <a:lvl6pPr marL="2514600" indent="-228600" defTabSz="914400">
              <a:spcBef>
                <a:spcPct val="20000"/>
              </a:spcBef>
              <a:buFont typeface="Arial" pitchFamily="34" charset="0"/>
              <a:buChar char="•"/>
              <a:defRPr sz="2000">
                <a:solidFill>
                  <a:schemeClr val="tx1"/>
                </a:solidFill>
                <a:latin typeface="+mn-lt"/>
                <a:ea typeface="+mn-ea"/>
                <a:cs typeface="+mn-cs"/>
              </a:defRPr>
            </a:lvl6pPr>
            <a:lvl7pPr marL="2971800" indent="-228600" defTabSz="914400">
              <a:spcBef>
                <a:spcPct val="20000"/>
              </a:spcBef>
              <a:buFont typeface="Arial" pitchFamily="34" charset="0"/>
              <a:buChar char="•"/>
              <a:defRPr sz="2000">
                <a:solidFill>
                  <a:schemeClr val="tx1"/>
                </a:solidFill>
                <a:latin typeface="+mn-lt"/>
                <a:ea typeface="+mn-ea"/>
                <a:cs typeface="+mn-cs"/>
              </a:defRPr>
            </a:lvl7pPr>
            <a:lvl8pPr marL="3429000" indent="-228600" defTabSz="914400">
              <a:spcBef>
                <a:spcPct val="20000"/>
              </a:spcBef>
              <a:buFont typeface="Arial" pitchFamily="34" charset="0"/>
              <a:buChar char="•"/>
              <a:defRPr sz="2000">
                <a:solidFill>
                  <a:schemeClr val="tx1"/>
                </a:solidFill>
                <a:latin typeface="+mn-lt"/>
                <a:ea typeface="+mn-ea"/>
                <a:cs typeface="+mn-cs"/>
              </a:defRPr>
            </a:lvl8pPr>
            <a:lvl9pPr marL="3886200" indent="-228600" defTabSz="914400">
              <a:spcBef>
                <a:spcPct val="20000"/>
              </a:spcBef>
              <a:buFont typeface="Arial" pitchFamily="34" charset="0"/>
              <a:buChar char="•"/>
              <a:defRPr sz="2000">
                <a:solidFill>
                  <a:schemeClr val="tx1"/>
                </a:solidFill>
                <a:latin typeface="+mn-lt"/>
                <a:ea typeface="+mn-ea"/>
                <a:cs typeface="+mn-cs"/>
              </a:defRPr>
            </a:lvl9pPr>
          </a:lstStyle>
          <a:p>
            <a:r>
              <a:rPr lang="en-GB" altLang="en-US" sz="1600" dirty="0"/>
              <a:t>EBRD provided a long-term €50 million loan to expand production capacity and to set up a dedicated R&amp;D plant (manufacturing engineering) in </a:t>
            </a:r>
            <a:r>
              <a:rPr lang="en-GB" altLang="en-US" sz="1600" dirty="0" err="1"/>
              <a:t>Kechnec</a:t>
            </a:r>
            <a:r>
              <a:rPr lang="en-GB" altLang="en-US" sz="1600" dirty="0"/>
              <a:t>, Slovakia</a:t>
            </a:r>
          </a:p>
          <a:p>
            <a:r>
              <a:rPr lang="en-GB" altLang="en-US" sz="1600" dirty="0"/>
              <a:t>The rest of the project was financed by a syndicated facility provided by commercial banks and a parallel loan of €25 million provided by </a:t>
            </a:r>
            <a:r>
              <a:rPr lang="en-GB" altLang="en-US" sz="1600" dirty="0" err="1"/>
              <a:t>KfW</a:t>
            </a:r>
            <a:endParaRPr lang="en-GB" altLang="en-US" sz="1600" dirty="0"/>
          </a:p>
          <a:p>
            <a:r>
              <a:rPr lang="en-GB" altLang="en-US" sz="1600" dirty="0" err="1"/>
              <a:t>Getrag</a:t>
            </a:r>
            <a:r>
              <a:rPr lang="en-GB" altLang="en-US" sz="1600" dirty="0"/>
              <a:t> Ford Transmissions Slovakia is a fully owned subsidiary of </a:t>
            </a:r>
            <a:r>
              <a:rPr lang="en-GB" altLang="en-US" sz="1600" dirty="0" err="1"/>
              <a:t>Getrag</a:t>
            </a:r>
            <a:r>
              <a:rPr lang="en-GB" altLang="en-US" sz="1600" dirty="0"/>
              <a:t> Ford Transmissions GmbH, and the project is related to know-how transfer from GFT’s Innovation Centre in Cologne with respect to ongoing improvement and adaptation of dual clutch transmission (DCT)</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spTree>
    <p:extLst>
      <p:ext uri="{BB962C8B-B14F-4D97-AF65-F5344CB8AC3E}">
        <p14:creationId xmlns:p14="http://schemas.microsoft.com/office/powerpoint/2010/main" val="3913467740"/>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27</a:t>
            </a:fld>
            <a:endParaRPr lang="en-GB" dirty="0">
              <a:solidFill>
                <a:srgbClr val="00539B"/>
              </a:solidFill>
            </a:endParaRPr>
          </a:p>
        </p:txBody>
      </p:sp>
      <p:sp>
        <p:nvSpPr>
          <p:cNvPr id="8" name="Rectangle 2"/>
          <p:cNvSpPr txBox="1">
            <a:spLocks noChangeArrowheads="1"/>
          </p:cNvSpPr>
          <p:nvPr/>
        </p:nvSpPr>
        <p:spPr>
          <a:xfrm>
            <a:off x="426277" y="444500"/>
            <a:ext cx="7299719"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a:defRPr/>
            </a:pPr>
            <a:r>
              <a:rPr lang="en-GB" altLang="en-US" sz="2000" dirty="0" smtClean="0">
                <a:solidFill>
                  <a:srgbClr val="00539B"/>
                </a:solidFill>
                <a:latin typeface="Bodoni MT" panose="02070603080606020203" pitchFamily="18" charset="0"/>
              </a:rPr>
              <a:t>Russia: EBRD supports Daimler in its investment in Russia</a:t>
            </a:r>
          </a:p>
        </p:txBody>
      </p:sp>
      <p:sp>
        <p:nvSpPr>
          <p:cNvPr id="9" name="Rectangle 4"/>
          <p:cNvSpPr>
            <a:spLocks noChangeArrowheads="1"/>
          </p:cNvSpPr>
          <p:nvPr/>
        </p:nvSpPr>
        <p:spPr bwMode="auto">
          <a:xfrm>
            <a:off x="678474" y="1450976"/>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FFFFFF"/>
                </a:solidFill>
                <a:latin typeface="Franklin Gothic Book" panose="020B0503020102020204" pitchFamily="34" charset="0"/>
              </a:rPr>
              <a:t>Project Summary</a:t>
            </a:r>
          </a:p>
        </p:txBody>
      </p:sp>
      <p:sp>
        <p:nvSpPr>
          <p:cNvPr id="12" name="Rectangle 5"/>
          <p:cNvSpPr>
            <a:spLocks noChangeArrowheads="1"/>
          </p:cNvSpPr>
          <p:nvPr/>
        </p:nvSpPr>
        <p:spPr bwMode="auto">
          <a:xfrm>
            <a:off x="678474" y="3275013"/>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Highlights</a:t>
            </a:r>
          </a:p>
        </p:txBody>
      </p:sp>
      <p:sp>
        <p:nvSpPr>
          <p:cNvPr id="13" name="AutoShape 6"/>
          <p:cNvSpPr>
            <a:spLocks noChangeArrowheads="1"/>
          </p:cNvSpPr>
          <p:nvPr/>
        </p:nvSpPr>
        <p:spPr bwMode="auto">
          <a:xfrm>
            <a:off x="835270"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Country</a:t>
            </a:r>
          </a:p>
        </p:txBody>
      </p:sp>
      <p:sp>
        <p:nvSpPr>
          <p:cNvPr id="14" name="AutoShape 7"/>
          <p:cNvSpPr>
            <a:spLocks noChangeArrowheads="1"/>
          </p:cNvSpPr>
          <p:nvPr/>
        </p:nvSpPr>
        <p:spPr bwMode="auto">
          <a:xfrm>
            <a:off x="1827336"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Russia</a:t>
            </a:r>
          </a:p>
        </p:txBody>
      </p:sp>
      <p:sp>
        <p:nvSpPr>
          <p:cNvPr id="15" name="AutoShape 8"/>
          <p:cNvSpPr>
            <a:spLocks noChangeArrowheads="1"/>
          </p:cNvSpPr>
          <p:nvPr/>
        </p:nvSpPr>
        <p:spPr bwMode="auto">
          <a:xfrm>
            <a:off x="835270"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Sector</a:t>
            </a:r>
          </a:p>
        </p:txBody>
      </p:sp>
      <p:sp>
        <p:nvSpPr>
          <p:cNvPr id="16" name="AutoShape 9"/>
          <p:cNvSpPr>
            <a:spLocks noChangeArrowheads="1"/>
          </p:cNvSpPr>
          <p:nvPr/>
        </p:nvSpPr>
        <p:spPr bwMode="auto">
          <a:xfrm>
            <a:off x="1827336"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213795"/>
                </a:solidFill>
                <a:latin typeface="Franklin Gothic Book" panose="020B0503020102020204" pitchFamily="34" charset="0"/>
              </a:rPr>
              <a:t>Automotive </a:t>
            </a:r>
          </a:p>
        </p:txBody>
      </p:sp>
      <p:sp>
        <p:nvSpPr>
          <p:cNvPr id="17" name="AutoShape 10"/>
          <p:cNvSpPr>
            <a:spLocks noChangeArrowheads="1"/>
          </p:cNvSpPr>
          <p:nvPr/>
        </p:nvSpPr>
        <p:spPr bwMode="auto">
          <a:xfrm>
            <a:off x="3776297"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Product</a:t>
            </a:r>
          </a:p>
        </p:txBody>
      </p:sp>
      <p:sp>
        <p:nvSpPr>
          <p:cNvPr id="18" name="AutoShape 11"/>
          <p:cNvSpPr>
            <a:spLocks noChangeArrowheads="1"/>
          </p:cNvSpPr>
          <p:nvPr/>
        </p:nvSpPr>
        <p:spPr bwMode="auto">
          <a:xfrm>
            <a:off x="4768362"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Equity</a:t>
            </a:r>
          </a:p>
        </p:txBody>
      </p:sp>
      <p:sp>
        <p:nvSpPr>
          <p:cNvPr id="19" name="AutoShape 12"/>
          <p:cNvSpPr>
            <a:spLocks noChangeArrowheads="1"/>
          </p:cNvSpPr>
          <p:nvPr/>
        </p:nvSpPr>
        <p:spPr bwMode="auto">
          <a:xfrm>
            <a:off x="3776297"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Amount</a:t>
            </a:r>
          </a:p>
        </p:txBody>
      </p:sp>
      <p:sp>
        <p:nvSpPr>
          <p:cNvPr id="20" name="AutoShape 13"/>
          <p:cNvSpPr>
            <a:spLocks noChangeArrowheads="1"/>
          </p:cNvSpPr>
          <p:nvPr/>
        </p:nvSpPr>
        <p:spPr bwMode="auto">
          <a:xfrm>
            <a:off x="4768362"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US" altLang="en-US" sz="1200" kern="0">
                <a:solidFill>
                  <a:srgbClr val="213795"/>
                </a:solidFill>
                <a:latin typeface="Franklin Gothic Book" panose="020B0503020102020204" pitchFamily="34" charset="0"/>
              </a:rPr>
              <a:t>Undisclosed </a:t>
            </a:r>
            <a:endParaRPr lang="en-GB" altLang="en-US" sz="1200" kern="0">
              <a:solidFill>
                <a:srgbClr val="213795"/>
              </a:solidFill>
              <a:latin typeface="Franklin Gothic Book" panose="020B0503020102020204" pitchFamily="34" charset="0"/>
            </a:endParaRPr>
          </a:p>
        </p:txBody>
      </p:sp>
      <p:sp>
        <p:nvSpPr>
          <p:cNvPr id="21" name="AutoShape 14"/>
          <p:cNvSpPr>
            <a:spLocks noChangeArrowheads="1"/>
          </p:cNvSpPr>
          <p:nvPr/>
        </p:nvSpPr>
        <p:spPr bwMode="auto">
          <a:xfrm>
            <a:off x="835270"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Client</a:t>
            </a:r>
          </a:p>
        </p:txBody>
      </p:sp>
      <p:sp>
        <p:nvSpPr>
          <p:cNvPr id="22" name="AutoShape 15"/>
          <p:cNvSpPr>
            <a:spLocks noChangeArrowheads="1"/>
          </p:cNvSpPr>
          <p:nvPr/>
        </p:nvSpPr>
        <p:spPr bwMode="auto">
          <a:xfrm>
            <a:off x="1827336"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fr-FR" altLang="en-US" sz="1200" kern="0">
                <a:solidFill>
                  <a:srgbClr val="213795"/>
                </a:solidFill>
                <a:latin typeface="Franklin Gothic Book" panose="020B0503020102020204" pitchFamily="34" charset="0"/>
              </a:rPr>
              <a:t>OJSC Kamaz</a:t>
            </a:r>
          </a:p>
        </p:txBody>
      </p:sp>
      <p:sp>
        <p:nvSpPr>
          <p:cNvPr id="23" name="AutoShape 16"/>
          <p:cNvSpPr>
            <a:spLocks noChangeArrowheads="1"/>
          </p:cNvSpPr>
          <p:nvPr/>
        </p:nvSpPr>
        <p:spPr bwMode="auto">
          <a:xfrm>
            <a:off x="3776297"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Signed in</a:t>
            </a:r>
          </a:p>
        </p:txBody>
      </p:sp>
      <p:sp>
        <p:nvSpPr>
          <p:cNvPr id="24" name="AutoShape 17"/>
          <p:cNvSpPr>
            <a:spLocks noChangeArrowheads="1"/>
          </p:cNvSpPr>
          <p:nvPr/>
        </p:nvSpPr>
        <p:spPr bwMode="auto">
          <a:xfrm>
            <a:off x="4768362"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2010</a:t>
            </a:r>
          </a:p>
        </p:txBody>
      </p:sp>
      <p:pic>
        <p:nvPicPr>
          <p:cNvPr id="25" name="Picture 19">
            <a:hlinkClick r:id="rId4"/>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a:xfrm>
            <a:off x="7236070" y="2487614"/>
            <a:ext cx="624254" cy="592137"/>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19547" y="1971676"/>
            <a:ext cx="1269023"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3"/>
          <p:cNvSpPr txBox="1">
            <a:spLocks noChangeArrowheads="1"/>
          </p:cNvSpPr>
          <p:nvPr/>
        </p:nvSpPr>
        <p:spPr>
          <a:xfrm>
            <a:off x="605204" y="3630613"/>
            <a:ext cx="7935057" cy="2894012"/>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55600" indent="-355600">
              <a:lnSpc>
                <a:spcPct val="95000"/>
              </a:lnSpc>
              <a:spcAft>
                <a:spcPct val="20000"/>
              </a:spcAft>
              <a:buFontTx/>
              <a:buChar char="•"/>
              <a:defRPr/>
            </a:pPr>
            <a:r>
              <a:rPr lang="en-GB" altLang="en-US" sz="1600" dirty="0"/>
              <a:t>OJSC </a:t>
            </a:r>
            <a:r>
              <a:rPr lang="en-GB" altLang="en-US" sz="1600" dirty="0" err="1"/>
              <a:t>Kamaz</a:t>
            </a:r>
            <a:r>
              <a:rPr lang="en-GB" altLang="en-US" sz="1600" dirty="0"/>
              <a:t> is Russia’s largest truck manufacturer employing 46,000 people and located in </a:t>
            </a:r>
            <a:r>
              <a:rPr lang="en-GB" altLang="en-US" sz="1600" dirty="0" err="1"/>
              <a:t>Tatarstan</a:t>
            </a:r>
            <a:r>
              <a:rPr lang="en-GB" altLang="en-US" sz="1600" dirty="0"/>
              <a:t>, Russia. Daimler AG is the global market leader of heavy and medium-duty trucks as well as buses, employing over 256,000 people in 2009</a:t>
            </a:r>
          </a:p>
          <a:p>
            <a:pPr marL="355600" indent="-355600">
              <a:lnSpc>
                <a:spcPct val="95000"/>
              </a:lnSpc>
              <a:spcAft>
                <a:spcPct val="20000"/>
              </a:spcAft>
              <a:buFontTx/>
              <a:buChar char="•"/>
              <a:defRPr/>
            </a:pPr>
            <a:r>
              <a:rPr lang="en-GB" altLang="en-US" sz="1600" dirty="0"/>
              <a:t>Daimler Trucks began a strategic partnership with </a:t>
            </a:r>
            <a:r>
              <a:rPr lang="en-GB" altLang="en-US" sz="1600" dirty="0" err="1"/>
              <a:t>Kamaz</a:t>
            </a:r>
            <a:r>
              <a:rPr lang="en-GB" altLang="en-US" sz="1600" dirty="0"/>
              <a:t> in December 2008 when Daimler acquired a 10% stake in </a:t>
            </a:r>
            <a:r>
              <a:rPr lang="en-GB" altLang="en-US" sz="1600" dirty="0" err="1"/>
              <a:t>Kamaz</a:t>
            </a:r>
            <a:r>
              <a:rPr lang="en-GB" altLang="en-US" sz="1600" dirty="0"/>
              <a:t>. In 2010, Daimler decided to strengthen its role in </a:t>
            </a:r>
            <a:r>
              <a:rPr lang="en-GB" altLang="en-US" sz="1600" dirty="0" err="1"/>
              <a:t>Kamaz</a:t>
            </a:r>
            <a:r>
              <a:rPr lang="en-GB" altLang="en-US" sz="1600" dirty="0"/>
              <a:t> through the acquisition of </a:t>
            </a:r>
            <a:r>
              <a:rPr lang="en-GB" altLang="en-US" sz="1600" dirty="0" err="1"/>
              <a:t>Kamaz</a:t>
            </a:r>
            <a:r>
              <a:rPr lang="en-GB" altLang="en-US" sz="1600" dirty="0"/>
              <a:t> shares held by Troika Dialog</a:t>
            </a:r>
          </a:p>
          <a:p>
            <a:pPr marL="355600" indent="-355600">
              <a:lnSpc>
                <a:spcPct val="95000"/>
              </a:lnSpc>
              <a:spcAft>
                <a:spcPct val="20000"/>
              </a:spcAft>
              <a:buFontTx/>
              <a:buChar char="•"/>
              <a:defRPr/>
            </a:pPr>
            <a:r>
              <a:rPr lang="en-GB" altLang="en-US" sz="1600" dirty="0"/>
              <a:t>EBRD supported this process by acquiring part of the </a:t>
            </a:r>
            <a:r>
              <a:rPr lang="en-GB" altLang="en-US" sz="1600" dirty="0" err="1"/>
              <a:t>Kamaz</a:t>
            </a:r>
            <a:r>
              <a:rPr lang="en-GB" altLang="en-US" sz="1600" dirty="0"/>
              <a:t> shares from Troika alongside Daimler</a:t>
            </a:r>
          </a:p>
          <a:p>
            <a:pPr marL="355600" indent="-355600">
              <a:lnSpc>
                <a:spcPct val="95000"/>
              </a:lnSpc>
              <a:spcAft>
                <a:spcPct val="20000"/>
              </a:spcAft>
              <a:buFontTx/>
              <a:buChar char="•"/>
              <a:defRPr/>
            </a:pPr>
            <a:r>
              <a:rPr lang="en-GB" altLang="en-US" sz="1600" dirty="0"/>
              <a:t>The project supports Daimler in its cooperation with </a:t>
            </a:r>
            <a:r>
              <a:rPr lang="en-GB" altLang="en-US" sz="1600" dirty="0" err="1"/>
              <a:t>Kamaz</a:t>
            </a:r>
            <a:r>
              <a:rPr lang="en-GB" altLang="en-US" sz="1600" dirty="0"/>
              <a:t> by transferring technology and high standards of business conduct </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spTree>
    <p:extLst>
      <p:ext uri="{BB962C8B-B14F-4D97-AF65-F5344CB8AC3E}">
        <p14:creationId xmlns:p14="http://schemas.microsoft.com/office/powerpoint/2010/main" val="260138961"/>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28</a:t>
            </a:fld>
            <a:endParaRPr lang="en-GB" dirty="0">
              <a:solidFill>
                <a:srgbClr val="00539B"/>
              </a:solidFill>
            </a:endParaRPr>
          </a:p>
        </p:txBody>
      </p:sp>
      <p:sp>
        <p:nvSpPr>
          <p:cNvPr id="8" name="Rectangle 2"/>
          <p:cNvSpPr txBox="1">
            <a:spLocks noChangeArrowheads="1"/>
          </p:cNvSpPr>
          <p:nvPr/>
        </p:nvSpPr>
        <p:spPr>
          <a:xfrm>
            <a:off x="594458" y="469900"/>
            <a:ext cx="6941527"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a:defRPr/>
            </a:pPr>
            <a:r>
              <a:rPr lang="en-GB" altLang="en-US" sz="2000" dirty="0" smtClean="0">
                <a:solidFill>
                  <a:srgbClr val="00539B"/>
                </a:solidFill>
                <a:latin typeface="Bodoni MT" panose="02070603080606020203" pitchFamily="18" charset="0"/>
              </a:rPr>
              <a:t>Romania: EBRD supports R&amp;D in the automotive sector</a:t>
            </a:r>
          </a:p>
        </p:txBody>
      </p:sp>
      <p:sp>
        <p:nvSpPr>
          <p:cNvPr id="9" name="Rectangle 4"/>
          <p:cNvSpPr>
            <a:spLocks noChangeArrowheads="1"/>
          </p:cNvSpPr>
          <p:nvPr/>
        </p:nvSpPr>
        <p:spPr bwMode="auto">
          <a:xfrm>
            <a:off x="705886" y="1450976"/>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FFFFFF"/>
                </a:solidFill>
                <a:latin typeface="Franklin Gothic Book" panose="020B0503020102020204" pitchFamily="34" charset="0"/>
              </a:rPr>
              <a:t>Project Summary</a:t>
            </a:r>
          </a:p>
        </p:txBody>
      </p:sp>
      <p:sp>
        <p:nvSpPr>
          <p:cNvPr id="12" name="Rectangle 5"/>
          <p:cNvSpPr>
            <a:spLocks noChangeArrowheads="1"/>
          </p:cNvSpPr>
          <p:nvPr/>
        </p:nvSpPr>
        <p:spPr bwMode="auto">
          <a:xfrm>
            <a:off x="678474" y="3275013"/>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Highlights</a:t>
            </a:r>
          </a:p>
        </p:txBody>
      </p:sp>
      <p:sp>
        <p:nvSpPr>
          <p:cNvPr id="13" name="AutoShape 6"/>
          <p:cNvSpPr>
            <a:spLocks noChangeArrowheads="1"/>
          </p:cNvSpPr>
          <p:nvPr/>
        </p:nvSpPr>
        <p:spPr bwMode="auto">
          <a:xfrm>
            <a:off x="862682" y="232140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Country</a:t>
            </a:r>
          </a:p>
        </p:txBody>
      </p:sp>
      <p:sp>
        <p:nvSpPr>
          <p:cNvPr id="14" name="AutoShape 7"/>
          <p:cNvSpPr>
            <a:spLocks noChangeArrowheads="1"/>
          </p:cNvSpPr>
          <p:nvPr/>
        </p:nvSpPr>
        <p:spPr bwMode="auto">
          <a:xfrm>
            <a:off x="1854748" y="232140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Romania</a:t>
            </a:r>
          </a:p>
        </p:txBody>
      </p:sp>
      <p:sp>
        <p:nvSpPr>
          <p:cNvPr id="15" name="AutoShape 8"/>
          <p:cNvSpPr>
            <a:spLocks noChangeArrowheads="1"/>
          </p:cNvSpPr>
          <p:nvPr/>
        </p:nvSpPr>
        <p:spPr bwMode="auto">
          <a:xfrm>
            <a:off x="862682" y="281988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Sector</a:t>
            </a:r>
          </a:p>
        </p:txBody>
      </p:sp>
      <p:sp>
        <p:nvSpPr>
          <p:cNvPr id="16" name="AutoShape 9"/>
          <p:cNvSpPr>
            <a:spLocks noChangeArrowheads="1"/>
          </p:cNvSpPr>
          <p:nvPr/>
        </p:nvSpPr>
        <p:spPr bwMode="auto">
          <a:xfrm>
            <a:off x="1854748" y="281988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213795"/>
                </a:solidFill>
                <a:latin typeface="Franklin Gothic Book" panose="020B0503020102020204" pitchFamily="34" charset="0"/>
              </a:rPr>
              <a:t>Automotive </a:t>
            </a:r>
          </a:p>
        </p:txBody>
      </p:sp>
      <p:sp>
        <p:nvSpPr>
          <p:cNvPr id="17" name="AutoShape 10"/>
          <p:cNvSpPr>
            <a:spLocks noChangeArrowheads="1"/>
          </p:cNvSpPr>
          <p:nvPr/>
        </p:nvSpPr>
        <p:spPr bwMode="auto">
          <a:xfrm>
            <a:off x="3803709" y="232140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Product</a:t>
            </a:r>
          </a:p>
        </p:txBody>
      </p:sp>
      <p:sp>
        <p:nvSpPr>
          <p:cNvPr id="18" name="AutoShape 11"/>
          <p:cNvSpPr>
            <a:spLocks noChangeArrowheads="1"/>
          </p:cNvSpPr>
          <p:nvPr/>
        </p:nvSpPr>
        <p:spPr bwMode="auto">
          <a:xfrm>
            <a:off x="4795774" y="232140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Equity</a:t>
            </a:r>
          </a:p>
        </p:txBody>
      </p:sp>
      <p:sp>
        <p:nvSpPr>
          <p:cNvPr id="19" name="AutoShape 12"/>
          <p:cNvSpPr>
            <a:spLocks noChangeArrowheads="1"/>
          </p:cNvSpPr>
          <p:nvPr/>
        </p:nvSpPr>
        <p:spPr bwMode="auto">
          <a:xfrm>
            <a:off x="3776297" y="281988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Amount</a:t>
            </a:r>
          </a:p>
        </p:txBody>
      </p:sp>
      <p:sp>
        <p:nvSpPr>
          <p:cNvPr id="20" name="AutoShape 13"/>
          <p:cNvSpPr>
            <a:spLocks noChangeArrowheads="1"/>
          </p:cNvSpPr>
          <p:nvPr/>
        </p:nvSpPr>
        <p:spPr bwMode="auto">
          <a:xfrm>
            <a:off x="4768362" y="281988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US" altLang="en-US" sz="1200" kern="0">
                <a:solidFill>
                  <a:srgbClr val="213795"/>
                </a:solidFill>
                <a:latin typeface="Franklin Gothic Book" panose="020B0503020102020204" pitchFamily="34" charset="0"/>
              </a:rPr>
              <a:t>€44 million</a:t>
            </a:r>
            <a:endParaRPr lang="en-GB" altLang="en-US" sz="1200" kern="0">
              <a:solidFill>
                <a:srgbClr val="213795"/>
              </a:solidFill>
              <a:latin typeface="Franklin Gothic Book" panose="020B0503020102020204" pitchFamily="34" charset="0"/>
            </a:endParaRPr>
          </a:p>
        </p:txBody>
      </p:sp>
      <p:sp>
        <p:nvSpPr>
          <p:cNvPr id="21" name="AutoShape 14"/>
          <p:cNvSpPr>
            <a:spLocks noChangeArrowheads="1"/>
          </p:cNvSpPr>
          <p:nvPr/>
        </p:nvSpPr>
        <p:spPr bwMode="auto">
          <a:xfrm>
            <a:off x="862682"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Client</a:t>
            </a:r>
          </a:p>
        </p:txBody>
      </p:sp>
      <p:sp>
        <p:nvSpPr>
          <p:cNvPr id="22" name="AutoShape 15"/>
          <p:cNvSpPr>
            <a:spLocks noChangeArrowheads="1"/>
          </p:cNvSpPr>
          <p:nvPr/>
        </p:nvSpPr>
        <p:spPr bwMode="auto">
          <a:xfrm>
            <a:off x="1854748" y="1776414"/>
            <a:ext cx="1784838" cy="495300"/>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fr-FR" altLang="en-US" sz="1200" kern="0" dirty="0">
                <a:solidFill>
                  <a:srgbClr val="213795"/>
                </a:solidFill>
                <a:latin typeface="Franklin Gothic Book" panose="020B0503020102020204" pitchFamily="34" charset="0"/>
              </a:rPr>
              <a:t>Renault Technologies Romania </a:t>
            </a:r>
            <a:r>
              <a:rPr lang="fr-FR" altLang="en-US" sz="1200" kern="0" dirty="0" err="1">
                <a:solidFill>
                  <a:srgbClr val="213795"/>
                </a:solidFill>
                <a:latin typeface="Franklin Gothic Book" panose="020B0503020102020204" pitchFamily="34" charset="0"/>
              </a:rPr>
              <a:t>Titu</a:t>
            </a:r>
            <a:r>
              <a:rPr lang="fr-FR" altLang="en-US" sz="1200" kern="0" dirty="0">
                <a:solidFill>
                  <a:srgbClr val="213795"/>
                </a:solidFill>
                <a:latin typeface="Franklin Gothic Book" panose="020B0503020102020204" pitchFamily="34" charset="0"/>
              </a:rPr>
              <a:t> Test Centre</a:t>
            </a:r>
          </a:p>
        </p:txBody>
      </p:sp>
      <p:sp>
        <p:nvSpPr>
          <p:cNvPr id="23" name="AutoShape 16"/>
          <p:cNvSpPr>
            <a:spLocks noChangeArrowheads="1"/>
          </p:cNvSpPr>
          <p:nvPr/>
        </p:nvSpPr>
        <p:spPr bwMode="auto">
          <a:xfrm>
            <a:off x="3803709"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Signed in</a:t>
            </a:r>
          </a:p>
        </p:txBody>
      </p:sp>
      <p:sp>
        <p:nvSpPr>
          <p:cNvPr id="24" name="AutoShape 17"/>
          <p:cNvSpPr>
            <a:spLocks noChangeArrowheads="1"/>
          </p:cNvSpPr>
          <p:nvPr/>
        </p:nvSpPr>
        <p:spPr bwMode="auto">
          <a:xfrm>
            <a:off x="4795774"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2009</a:t>
            </a:r>
          </a:p>
        </p:txBody>
      </p:sp>
      <p:pic>
        <p:nvPicPr>
          <p:cNvPr id="25" name="Picture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05297" y="2119314"/>
            <a:ext cx="712177" cy="77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3"/>
          <p:cNvSpPr txBox="1">
            <a:spLocks noChangeArrowheads="1"/>
          </p:cNvSpPr>
          <p:nvPr/>
        </p:nvSpPr>
        <p:spPr>
          <a:xfrm>
            <a:off x="605204" y="3630614"/>
            <a:ext cx="7935057" cy="2808287"/>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marL="0" indent="0" algn="l" rtl="0" eaLnBrk="0" fontAlgn="base" hangingPunct="0">
              <a:lnSpc>
                <a:spcPct val="100000"/>
              </a:lnSpc>
              <a:spcBef>
                <a:spcPts val="0"/>
              </a:spcBef>
              <a:spcAft>
                <a:spcPts val="1200"/>
              </a:spcAft>
              <a:buClrTx/>
              <a:buFontTx/>
              <a:buNone/>
              <a:defRPr lang="en-US" sz="2000" kern="1200" smtClean="0">
                <a:solidFill>
                  <a:srgbClr val="58595B"/>
                </a:solidFill>
                <a:latin typeface="Franklin Gothic Book"/>
                <a:ea typeface="ＭＳ Ｐゴシック" charset="0"/>
                <a:cs typeface="Franklin Gothic Book"/>
              </a:defRPr>
            </a:lvl1pPr>
            <a:lvl2pPr marL="179388" marR="0" indent="-179388" algn="l" defTabSz="914400" rtl="0" eaLnBrk="0" fontAlgn="base" latinLnBrk="0" hangingPunct="0">
              <a:lnSpc>
                <a:spcPct val="100000"/>
              </a:lnSpc>
              <a:spcBef>
                <a:spcPts val="0"/>
              </a:spcBef>
              <a:spcAft>
                <a:spcPts val="1200"/>
              </a:spcAft>
              <a:buClrTx/>
              <a:buSzTx/>
              <a:buFont typeface="Arial" charset="0"/>
              <a:buChar char="•"/>
              <a:tabLst/>
              <a:defRPr lang="en-US" sz="2000" kern="1200" smtClean="0">
                <a:solidFill>
                  <a:srgbClr val="58595B"/>
                </a:solidFill>
                <a:latin typeface="Franklin Gothic Book"/>
                <a:ea typeface="Franklin Gothic Book"/>
                <a:cs typeface="Franklin Gothic Book"/>
              </a:defRPr>
            </a:lvl2pPr>
            <a:lvl3pPr marL="36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smtClean="0">
                <a:solidFill>
                  <a:srgbClr val="58595B"/>
                </a:solidFill>
                <a:latin typeface="Franklin Gothic Book"/>
                <a:ea typeface="Franklin Gothic Book"/>
                <a:cs typeface="Franklin Gothic Book"/>
              </a:defRPr>
            </a:lvl3pPr>
            <a:lvl4pPr marL="540000" marR="0" indent="-180000" algn="l" defTabSz="914400" rtl="0" eaLnBrk="0" fontAlgn="base" latinLnBrk="0" hangingPunct="0">
              <a:lnSpc>
                <a:spcPct val="100000"/>
              </a:lnSpc>
              <a:spcBef>
                <a:spcPts val="0"/>
              </a:spcBef>
              <a:spcAft>
                <a:spcPts val="1200"/>
              </a:spcAft>
              <a:buClrTx/>
              <a:buSzTx/>
              <a:buFont typeface="Arial"/>
              <a:buChar char="•"/>
              <a:tabLst/>
              <a:defRPr lang="en-US" sz="2000" kern="1200" baseline="0" smtClean="0">
                <a:solidFill>
                  <a:srgbClr val="58595B"/>
                </a:solidFill>
                <a:latin typeface="Franklin Gothic Book"/>
                <a:ea typeface="Franklin Gothic Book"/>
                <a:cs typeface="Franklin Gothic Book"/>
              </a:defRPr>
            </a:lvl4pPr>
            <a:lvl5pPr marL="2057400" indent="0" algn="l" rtl="0" eaLnBrk="0" fontAlgn="base" hangingPunct="0">
              <a:lnSpc>
                <a:spcPct val="100000"/>
              </a:lnSpc>
              <a:spcBef>
                <a:spcPts val="0"/>
              </a:spcBef>
              <a:spcAft>
                <a:spcPts val="1200"/>
              </a:spcAft>
              <a:buFont typeface="Arial" charset="0"/>
              <a:buNone/>
              <a:defRPr sz="1200" kern="1200">
                <a:solidFill>
                  <a:srgbClr val="929395"/>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55600" indent="-355600">
              <a:lnSpc>
                <a:spcPct val="95000"/>
              </a:lnSpc>
              <a:spcAft>
                <a:spcPct val="20000"/>
              </a:spcAft>
              <a:buFontTx/>
              <a:buChar char="•"/>
              <a:defRPr/>
            </a:pPr>
            <a:r>
              <a:rPr lang="en-GB" altLang="en-US" sz="1600" dirty="0"/>
              <a:t>Renault Technologies Romania (RTR) is Renault’s regional engineering centre specialising in designing and developing vehicles </a:t>
            </a:r>
          </a:p>
          <a:p>
            <a:pPr marL="355600" indent="-355600">
              <a:lnSpc>
                <a:spcPct val="95000"/>
              </a:lnSpc>
              <a:spcAft>
                <a:spcPct val="20000"/>
              </a:spcAft>
              <a:buFontTx/>
              <a:buChar char="•"/>
              <a:defRPr/>
            </a:pPr>
            <a:r>
              <a:rPr lang="en-GB" altLang="en-US" sz="1600" dirty="0"/>
              <a:t>EBRD provided €44 million in equity to RTR to finance the construction of a </a:t>
            </a:r>
            <a:br>
              <a:rPr lang="en-GB" altLang="en-US" sz="1600" dirty="0"/>
            </a:br>
            <a:r>
              <a:rPr lang="en-GB" altLang="en-US" sz="1600" dirty="0"/>
              <a:t>€166 million Test Centre at </a:t>
            </a:r>
            <a:r>
              <a:rPr lang="en-GB" altLang="en-US" sz="1600" dirty="0" err="1"/>
              <a:t>Titu</a:t>
            </a:r>
            <a:r>
              <a:rPr lang="en-GB" altLang="en-US" sz="1600" dirty="0"/>
              <a:t>, which is between Bucharest and Pitesti, where Renault Dacia’s production site is located</a:t>
            </a:r>
          </a:p>
          <a:p>
            <a:pPr marL="355600" indent="-355600">
              <a:lnSpc>
                <a:spcPct val="95000"/>
              </a:lnSpc>
              <a:spcAft>
                <a:spcPct val="20000"/>
              </a:spcAft>
              <a:buFontTx/>
              <a:buChar char="•"/>
              <a:defRPr/>
            </a:pPr>
            <a:r>
              <a:rPr lang="en-GB" altLang="en-US" sz="1600" dirty="0"/>
              <a:t>The project has a significant importance as </a:t>
            </a:r>
            <a:r>
              <a:rPr lang="en-GB" altLang="en-US" sz="1600" dirty="0" err="1"/>
              <a:t>Titu</a:t>
            </a:r>
            <a:r>
              <a:rPr lang="en-GB" altLang="en-US" sz="1600" dirty="0"/>
              <a:t> Test Centre will be Renault’s only comprehensive automotive testing centre outside France. Renault will transfer its know-how through the development of links with local technical universities and other academic institutions in Romania and will help improve the technological level and quality of components produced by local suppliers </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spTree>
    <p:extLst>
      <p:ext uri="{BB962C8B-B14F-4D97-AF65-F5344CB8AC3E}">
        <p14:creationId xmlns:p14="http://schemas.microsoft.com/office/powerpoint/2010/main" val="2066856849"/>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4"/>
          </p:nvPr>
        </p:nvSpPr>
        <p:spPr/>
        <p:txBody>
          <a:bodyPr/>
          <a:lstStyle/>
          <a:p>
            <a:fld id="{71F9F866-B438-9445-8D9F-1F8FF6608833}" type="slidenum">
              <a:rPr lang="en-GB" smtClean="0">
                <a:solidFill>
                  <a:srgbClr val="00539B"/>
                </a:solidFill>
              </a:rPr>
              <a:pPr/>
              <a:t>29</a:t>
            </a:fld>
            <a:endParaRPr lang="en-GB" dirty="0">
              <a:solidFill>
                <a:srgbClr val="00539B"/>
              </a:solidFill>
            </a:endParaRPr>
          </a:p>
        </p:txBody>
      </p:sp>
      <p:sp>
        <p:nvSpPr>
          <p:cNvPr id="8" name="Rectangle 2"/>
          <p:cNvSpPr txBox="1">
            <a:spLocks noChangeArrowheads="1"/>
          </p:cNvSpPr>
          <p:nvPr/>
        </p:nvSpPr>
        <p:spPr>
          <a:xfrm>
            <a:off x="607159" y="342900"/>
            <a:ext cx="6366730" cy="635000"/>
          </a:xfrm>
          <a:prstGeom prst="rect">
            <a:avLst/>
          </a:prstGeom>
        </p:spPr>
        <p:txBody>
          <a:bodyPr/>
          <a:lstStyle>
            <a:lvl1pPr algn="l" rtl="0" eaLnBrk="0" fontAlgn="base" hangingPunct="0">
              <a:spcBef>
                <a:spcPct val="0"/>
              </a:spcBef>
              <a:spcAft>
                <a:spcPct val="0"/>
              </a:spcAft>
              <a:defRPr sz="2400" b="0" i="0" kern="1200">
                <a:solidFill>
                  <a:schemeClr val="accent1"/>
                </a:solidFill>
                <a:latin typeface="Bodoni SvtyTwo ITC TT-Bold"/>
                <a:ea typeface="ＭＳ Ｐゴシック" charset="0"/>
                <a:cs typeface="Bodoni SvtyTwo ITC TT-Bold"/>
              </a:defRPr>
            </a:lvl1pPr>
            <a:lvl2pPr algn="l" rtl="0" eaLnBrk="0" fontAlgn="base" hangingPunct="0">
              <a:spcBef>
                <a:spcPct val="0"/>
              </a:spcBef>
              <a:spcAft>
                <a:spcPct val="0"/>
              </a:spcAft>
              <a:defRPr sz="2800">
                <a:solidFill>
                  <a:schemeClr val="bg1"/>
                </a:solidFill>
                <a:latin typeface="Arial" charset="0"/>
                <a:ea typeface="ＭＳ Ｐゴシック" charset="0"/>
                <a:cs typeface="Arial" charset="0"/>
              </a:defRPr>
            </a:lvl2pPr>
            <a:lvl3pPr algn="l" rtl="0" eaLnBrk="0" fontAlgn="base" hangingPunct="0">
              <a:spcBef>
                <a:spcPct val="0"/>
              </a:spcBef>
              <a:spcAft>
                <a:spcPct val="0"/>
              </a:spcAft>
              <a:defRPr sz="2800">
                <a:solidFill>
                  <a:schemeClr val="bg1"/>
                </a:solidFill>
                <a:latin typeface="Arial" charset="0"/>
                <a:ea typeface="ＭＳ Ｐゴシック" charset="0"/>
                <a:cs typeface="Arial" charset="0"/>
              </a:defRPr>
            </a:lvl3pPr>
            <a:lvl4pPr algn="l" rtl="0" eaLnBrk="0" fontAlgn="base" hangingPunct="0">
              <a:spcBef>
                <a:spcPct val="0"/>
              </a:spcBef>
              <a:spcAft>
                <a:spcPct val="0"/>
              </a:spcAft>
              <a:defRPr sz="2800">
                <a:solidFill>
                  <a:schemeClr val="bg1"/>
                </a:solidFill>
                <a:latin typeface="Arial" charset="0"/>
                <a:ea typeface="ＭＳ Ｐゴシック" charset="0"/>
                <a:cs typeface="Arial" charset="0"/>
              </a:defRPr>
            </a:lvl4pPr>
            <a:lvl5pPr algn="l" rtl="0" eaLnBrk="0" fontAlgn="base" hangingPunct="0">
              <a:spcBef>
                <a:spcPct val="0"/>
              </a:spcBef>
              <a:spcAft>
                <a:spcPct val="0"/>
              </a:spcAft>
              <a:defRPr sz="2800">
                <a:solidFill>
                  <a:schemeClr val="bg1"/>
                </a:solidFill>
                <a:latin typeface="Arial" charset="0"/>
                <a:ea typeface="ＭＳ Ｐゴシック" charset="0"/>
                <a:cs typeface="Arial" charset="0"/>
              </a:defRPr>
            </a:lvl5pPr>
            <a:lvl6pPr marL="457200" algn="l" rtl="0" fontAlgn="base">
              <a:spcBef>
                <a:spcPct val="0"/>
              </a:spcBef>
              <a:spcAft>
                <a:spcPct val="0"/>
              </a:spcAft>
              <a:defRPr sz="2800">
                <a:solidFill>
                  <a:schemeClr val="bg1"/>
                </a:solidFill>
                <a:latin typeface="Arial" charset="0"/>
                <a:cs typeface="Arial" charset="0"/>
              </a:defRPr>
            </a:lvl6pPr>
            <a:lvl7pPr marL="914400" algn="l" rtl="0" fontAlgn="base">
              <a:spcBef>
                <a:spcPct val="0"/>
              </a:spcBef>
              <a:spcAft>
                <a:spcPct val="0"/>
              </a:spcAft>
              <a:defRPr sz="2800">
                <a:solidFill>
                  <a:schemeClr val="bg1"/>
                </a:solidFill>
                <a:latin typeface="Arial" charset="0"/>
                <a:cs typeface="Arial" charset="0"/>
              </a:defRPr>
            </a:lvl7pPr>
            <a:lvl8pPr marL="1371600" algn="l" rtl="0" fontAlgn="base">
              <a:spcBef>
                <a:spcPct val="0"/>
              </a:spcBef>
              <a:spcAft>
                <a:spcPct val="0"/>
              </a:spcAft>
              <a:defRPr sz="2800">
                <a:solidFill>
                  <a:schemeClr val="bg1"/>
                </a:solidFill>
                <a:latin typeface="Arial" charset="0"/>
                <a:cs typeface="Arial" charset="0"/>
              </a:defRPr>
            </a:lvl8pPr>
            <a:lvl9pPr marL="1828800" algn="l" rtl="0" fontAlgn="base">
              <a:spcBef>
                <a:spcPct val="0"/>
              </a:spcBef>
              <a:spcAft>
                <a:spcPct val="0"/>
              </a:spcAft>
              <a:defRPr sz="2800">
                <a:solidFill>
                  <a:schemeClr val="bg1"/>
                </a:solidFill>
                <a:latin typeface="Arial" charset="0"/>
                <a:cs typeface="Arial" charset="0"/>
              </a:defRPr>
            </a:lvl9pPr>
          </a:lstStyle>
          <a:p>
            <a:pPr eaLnBrk="1" hangingPunct="1">
              <a:defRPr/>
            </a:pPr>
            <a:r>
              <a:rPr lang="en-GB" altLang="en-US" sz="2000" dirty="0" smtClean="0">
                <a:solidFill>
                  <a:srgbClr val="00539B"/>
                </a:solidFill>
                <a:latin typeface="Bodoni MT" panose="02070603080606020203" pitchFamily="18" charset="0"/>
              </a:rPr>
              <a:t>Russia: EBRD supports the revival of the Russian auto industry </a:t>
            </a:r>
          </a:p>
        </p:txBody>
      </p:sp>
      <p:sp>
        <p:nvSpPr>
          <p:cNvPr id="9" name="Rectangle 9"/>
          <p:cNvSpPr>
            <a:spLocks noChangeArrowheads="1"/>
          </p:cNvSpPr>
          <p:nvPr/>
        </p:nvSpPr>
        <p:spPr bwMode="auto">
          <a:xfrm>
            <a:off x="678474" y="1450976"/>
            <a:ext cx="7857392" cy="246063"/>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FFFFFF"/>
                </a:solidFill>
                <a:latin typeface="Franklin Gothic Book" panose="020B0503020102020204" pitchFamily="34" charset="0"/>
              </a:rPr>
              <a:t>Project Summary</a:t>
            </a:r>
          </a:p>
        </p:txBody>
      </p:sp>
      <p:pic>
        <p:nvPicPr>
          <p:cNvPr id="12" name="Picture 46" descr="Logo"/>
          <p:cNvPicPr>
            <a:picLocks noChangeAspect="1" noChangeArrowheads="1"/>
          </p:cNvPicPr>
          <p:nvPr/>
        </p:nvPicPr>
        <p:blipFill>
          <a:blip r:embed="rId4">
            <a:extLst>
              <a:ext uri="{28A0092B-C50C-407E-A947-70E740481C1C}">
                <a14:useLocalDpi xmlns:a14="http://schemas.microsoft.com/office/drawing/2010/main" val="0"/>
              </a:ext>
            </a:extLst>
          </a:blip>
          <a:srcRect b="25427"/>
          <a:stretch>
            <a:fillRect/>
          </a:stretch>
        </p:blipFill>
        <p:spPr bwMode="auto">
          <a:xfrm>
            <a:off x="6852139" y="1960563"/>
            <a:ext cx="1392115"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73"/>
          <p:cNvSpPr>
            <a:spLocks noChangeArrowheads="1"/>
          </p:cNvSpPr>
          <p:nvPr/>
        </p:nvSpPr>
        <p:spPr bwMode="auto">
          <a:xfrm>
            <a:off x="678474" y="3275013"/>
            <a:ext cx="7857392" cy="209550"/>
          </a:xfrm>
          <a:prstGeom prst="rect">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Highlights</a:t>
            </a:r>
          </a:p>
        </p:txBody>
      </p:sp>
      <p:sp>
        <p:nvSpPr>
          <p:cNvPr id="14" name="AutoShape 74"/>
          <p:cNvSpPr>
            <a:spLocks noChangeArrowheads="1"/>
          </p:cNvSpPr>
          <p:nvPr/>
        </p:nvSpPr>
        <p:spPr bwMode="auto">
          <a:xfrm>
            <a:off x="835270"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Country</a:t>
            </a:r>
          </a:p>
        </p:txBody>
      </p:sp>
      <p:sp>
        <p:nvSpPr>
          <p:cNvPr id="15" name="AutoShape 75"/>
          <p:cNvSpPr>
            <a:spLocks noChangeArrowheads="1"/>
          </p:cNvSpPr>
          <p:nvPr/>
        </p:nvSpPr>
        <p:spPr bwMode="auto">
          <a:xfrm>
            <a:off x="1827336"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Russia</a:t>
            </a:r>
          </a:p>
        </p:txBody>
      </p:sp>
      <p:sp>
        <p:nvSpPr>
          <p:cNvPr id="16" name="AutoShape 76"/>
          <p:cNvSpPr>
            <a:spLocks noChangeArrowheads="1"/>
          </p:cNvSpPr>
          <p:nvPr/>
        </p:nvSpPr>
        <p:spPr bwMode="auto">
          <a:xfrm>
            <a:off x="835270"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Sector</a:t>
            </a:r>
          </a:p>
        </p:txBody>
      </p:sp>
      <p:sp>
        <p:nvSpPr>
          <p:cNvPr id="17" name="AutoShape 77"/>
          <p:cNvSpPr>
            <a:spLocks noChangeArrowheads="1"/>
          </p:cNvSpPr>
          <p:nvPr/>
        </p:nvSpPr>
        <p:spPr bwMode="auto">
          <a:xfrm>
            <a:off x="1827336"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dirty="0">
                <a:solidFill>
                  <a:srgbClr val="213795"/>
                </a:solidFill>
                <a:latin typeface="Franklin Gothic Book" panose="020B0503020102020204" pitchFamily="34" charset="0"/>
              </a:rPr>
              <a:t>Automotive </a:t>
            </a:r>
          </a:p>
        </p:txBody>
      </p:sp>
      <p:sp>
        <p:nvSpPr>
          <p:cNvPr id="18" name="AutoShape 78"/>
          <p:cNvSpPr>
            <a:spLocks noChangeArrowheads="1"/>
          </p:cNvSpPr>
          <p:nvPr/>
        </p:nvSpPr>
        <p:spPr bwMode="auto">
          <a:xfrm>
            <a:off x="3776297" y="22717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Product</a:t>
            </a:r>
          </a:p>
        </p:txBody>
      </p:sp>
      <p:sp>
        <p:nvSpPr>
          <p:cNvPr id="19" name="AutoShape 79"/>
          <p:cNvSpPr>
            <a:spLocks noChangeArrowheads="1"/>
          </p:cNvSpPr>
          <p:nvPr/>
        </p:nvSpPr>
        <p:spPr bwMode="auto">
          <a:xfrm>
            <a:off x="4768362" y="22717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Equity and Syndicated Loan</a:t>
            </a:r>
          </a:p>
        </p:txBody>
      </p:sp>
      <p:sp>
        <p:nvSpPr>
          <p:cNvPr id="20" name="AutoShape 80"/>
          <p:cNvSpPr>
            <a:spLocks noChangeArrowheads="1"/>
          </p:cNvSpPr>
          <p:nvPr/>
        </p:nvSpPr>
        <p:spPr bwMode="auto">
          <a:xfrm>
            <a:off x="3776297" y="2770189"/>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 Amount</a:t>
            </a:r>
          </a:p>
        </p:txBody>
      </p:sp>
      <p:sp>
        <p:nvSpPr>
          <p:cNvPr id="21" name="AutoShape 81"/>
          <p:cNvSpPr>
            <a:spLocks noChangeArrowheads="1"/>
          </p:cNvSpPr>
          <p:nvPr/>
        </p:nvSpPr>
        <p:spPr bwMode="auto">
          <a:xfrm>
            <a:off x="4768362" y="2770189"/>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US" altLang="en-US" sz="1200" kern="0">
                <a:solidFill>
                  <a:srgbClr val="213795"/>
                </a:solidFill>
                <a:latin typeface="Franklin Gothic Book" panose="020B0503020102020204" pitchFamily="34" charset="0"/>
              </a:rPr>
              <a:t>Equity:</a:t>
            </a:r>
            <a:r>
              <a:rPr lang="en-GB" altLang="en-US" sz="1200" kern="0">
                <a:solidFill>
                  <a:srgbClr val="213795"/>
                </a:solidFill>
                <a:latin typeface="Franklin Gothic Book" panose="020B0503020102020204" pitchFamily="34" charset="0"/>
              </a:rPr>
              <a:t> </a:t>
            </a:r>
            <a:r>
              <a:rPr lang="en-US" altLang="en-US" sz="1200" kern="0">
                <a:solidFill>
                  <a:srgbClr val="213795"/>
                </a:solidFill>
                <a:latin typeface="Franklin Gothic Book" panose="020B0503020102020204" pitchFamily="34" charset="0"/>
              </a:rPr>
              <a:t>€28 million</a:t>
            </a:r>
          </a:p>
          <a:p>
            <a:pPr fontAlgn="auto">
              <a:spcBef>
                <a:spcPts val="0"/>
              </a:spcBef>
              <a:spcAft>
                <a:spcPts val="0"/>
              </a:spcAft>
              <a:defRPr/>
            </a:pPr>
            <a:r>
              <a:rPr lang="en-US" altLang="en-US" sz="1200" kern="0">
                <a:solidFill>
                  <a:srgbClr val="213795"/>
                </a:solidFill>
                <a:latin typeface="Franklin Gothic Book" panose="020B0503020102020204" pitchFamily="34" charset="0"/>
              </a:rPr>
              <a:t>Debt: €600 million</a:t>
            </a:r>
            <a:endParaRPr lang="en-GB" altLang="en-US" sz="1200" kern="0">
              <a:solidFill>
                <a:srgbClr val="213795"/>
              </a:solidFill>
              <a:latin typeface="Franklin Gothic Book" panose="020B0503020102020204" pitchFamily="34" charset="0"/>
            </a:endParaRPr>
          </a:p>
        </p:txBody>
      </p:sp>
      <p:sp>
        <p:nvSpPr>
          <p:cNvPr id="22" name="AutoShape 82"/>
          <p:cNvSpPr>
            <a:spLocks noChangeArrowheads="1"/>
          </p:cNvSpPr>
          <p:nvPr/>
        </p:nvSpPr>
        <p:spPr bwMode="auto">
          <a:xfrm>
            <a:off x="835270"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Client</a:t>
            </a:r>
          </a:p>
        </p:txBody>
      </p:sp>
      <p:sp>
        <p:nvSpPr>
          <p:cNvPr id="23" name="AutoShape 83"/>
          <p:cNvSpPr>
            <a:spLocks noChangeArrowheads="1"/>
          </p:cNvSpPr>
          <p:nvPr/>
        </p:nvSpPr>
        <p:spPr bwMode="auto">
          <a:xfrm>
            <a:off x="1827336"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OOO Volkswagen Rus</a:t>
            </a:r>
          </a:p>
        </p:txBody>
      </p:sp>
      <p:sp>
        <p:nvSpPr>
          <p:cNvPr id="24" name="AutoShape 84"/>
          <p:cNvSpPr>
            <a:spLocks noChangeArrowheads="1"/>
          </p:cNvSpPr>
          <p:nvPr/>
        </p:nvSpPr>
        <p:spPr bwMode="auto">
          <a:xfrm>
            <a:off x="3776297" y="1776414"/>
            <a:ext cx="905608" cy="414337"/>
          </a:xfrm>
          <a:prstGeom prst="flowChartProcess">
            <a:avLst/>
          </a:prstGeom>
          <a:solidFill>
            <a:srgbClr val="213795"/>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lstStyle>
            <a:lvl1pPr marL="87313">
              <a:defRPr sz="2800" b="1">
                <a:solidFill>
                  <a:schemeClr val="tx1"/>
                </a:solidFill>
                <a:latin typeface="Arial" charset="0"/>
                <a:cs typeface="Arial" charset="0"/>
              </a:defRPr>
            </a:lvl1pPr>
            <a:lvl2pPr marL="742950" indent="-285750">
              <a:defRPr sz="2800" b="1">
                <a:solidFill>
                  <a:schemeClr val="tx1"/>
                </a:solidFill>
                <a:latin typeface="Arial" charset="0"/>
                <a:cs typeface="Arial" charset="0"/>
              </a:defRPr>
            </a:lvl2pPr>
            <a:lvl3pPr marL="1143000" indent="-228600">
              <a:defRPr sz="2800" b="1">
                <a:solidFill>
                  <a:schemeClr val="tx1"/>
                </a:solidFill>
                <a:latin typeface="Arial" charset="0"/>
                <a:cs typeface="Arial" charset="0"/>
              </a:defRPr>
            </a:lvl3pPr>
            <a:lvl4pPr marL="1600200" indent="-228600">
              <a:defRPr sz="2800" b="1">
                <a:solidFill>
                  <a:schemeClr val="tx1"/>
                </a:solidFill>
                <a:latin typeface="Arial" charset="0"/>
                <a:cs typeface="Arial" charset="0"/>
              </a:defRPr>
            </a:lvl4pPr>
            <a:lvl5pPr marL="2057400" indent="-228600">
              <a:defRPr sz="2800" b="1">
                <a:solidFill>
                  <a:schemeClr val="tx1"/>
                </a:solidFill>
                <a:latin typeface="Arial" charset="0"/>
                <a:cs typeface="Arial" charset="0"/>
              </a:defRPr>
            </a:lvl5pPr>
            <a:lvl6pPr marL="2514600" indent="-228600" eaLnBrk="0" fontAlgn="base" hangingPunct="0">
              <a:spcBef>
                <a:spcPct val="0"/>
              </a:spcBef>
              <a:spcAft>
                <a:spcPct val="0"/>
              </a:spcAft>
              <a:defRPr sz="2800" b="1">
                <a:solidFill>
                  <a:schemeClr val="tx1"/>
                </a:solidFill>
                <a:latin typeface="Arial" charset="0"/>
                <a:cs typeface="Arial" charset="0"/>
              </a:defRPr>
            </a:lvl6pPr>
            <a:lvl7pPr marL="2971800" indent="-228600" eaLnBrk="0" fontAlgn="base" hangingPunct="0">
              <a:spcBef>
                <a:spcPct val="0"/>
              </a:spcBef>
              <a:spcAft>
                <a:spcPct val="0"/>
              </a:spcAft>
              <a:defRPr sz="2800" b="1">
                <a:solidFill>
                  <a:schemeClr val="tx1"/>
                </a:solidFill>
                <a:latin typeface="Arial" charset="0"/>
                <a:cs typeface="Arial" charset="0"/>
              </a:defRPr>
            </a:lvl7pPr>
            <a:lvl8pPr marL="3429000" indent="-228600" eaLnBrk="0" fontAlgn="base" hangingPunct="0">
              <a:spcBef>
                <a:spcPct val="0"/>
              </a:spcBef>
              <a:spcAft>
                <a:spcPct val="0"/>
              </a:spcAft>
              <a:defRPr sz="2800" b="1">
                <a:solidFill>
                  <a:schemeClr val="tx1"/>
                </a:solidFill>
                <a:latin typeface="Arial" charset="0"/>
                <a:cs typeface="Arial" charset="0"/>
              </a:defRPr>
            </a:lvl8pPr>
            <a:lvl9pPr marL="3886200" indent="-228600" eaLnBrk="0" fontAlgn="base" hangingPunct="0">
              <a:spcBef>
                <a:spcPct val="0"/>
              </a:spcBef>
              <a:spcAft>
                <a:spcPct val="0"/>
              </a:spcAf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FFFFFF"/>
                </a:solidFill>
                <a:latin typeface="Franklin Gothic Book" panose="020B0503020102020204" pitchFamily="34" charset="0"/>
              </a:rPr>
              <a:t>Signed in</a:t>
            </a:r>
          </a:p>
        </p:txBody>
      </p:sp>
      <p:sp>
        <p:nvSpPr>
          <p:cNvPr id="25" name="AutoShape 85"/>
          <p:cNvSpPr>
            <a:spLocks noChangeArrowheads="1"/>
          </p:cNvSpPr>
          <p:nvPr/>
        </p:nvSpPr>
        <p:spPr bwMode="auto">
          <a:xfrm>
            <a:off x="4768362" y="1776414"/>
            <a:ext cx="1784838" cy="414337"/>
          </a:xfrm>
          <a:prstGeom prst="flowChartProcess">
            <a:avLst/>
          </a:prstGeom>
          <a:solidFill>
            <a:srgbClr val="D3D4E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marL="87313">
              <a:tabLst>
                <a:tab pos="87313" algn="l"/>
              </a:tabLst>
              <a:defRPr sz="2800" b="1">
                <a:solidFill>
                  <a:schemeClr val="tx1"/>
                </a:solidFill>
                <a:latin typeface="Arial" charset="0"/>
                <a:cs typeface="Arial" charset="0"/>
              </a:defRPr>
            </a:lvl1pPr>
            <a:lvl2pPr marL="742950" indent="-285750">
              <a:tabLst>
                <a:tab pos="87313" algn="l"/>
              </a:tabLst>
              <a:defRPr sz="2800" b="1">
                <a:solidFill>
                  <a:schemeClr val="tx1"/>
                </a:solidFill>
                <a:latin typeface="Arial" charset="0"/>
                <a:cs typeface="Arial" charset="0"/>
              </a:defRPr>
            </a:lvl2pPr>
            <a:lvl3pPr marL="1143000" indent="-228600">
              <a:tabLst>
                <a:tab pos="87313" algn="l"/>
              </a:tabLst>
              <a:defRPr sz="2800" b="1">
                <a:solidFill>
                  <a:schemeClr val="tx1"/>
                </a:solidFill>
                <a:latin typeface="Arial" charset="0"/>
                <a:cs typeface="Arial" charset="0"/>
              </a:defRPr>
            </a:lvl3pPr>
            <a:lvl4pPr marL="1600200" indent="-228600">
              <a:tabLst>
                <a:tab pos="87313" algn="l"/>
              </a:tabLst>
              <a:defRPr sz="2800" b="1">
                <a:solidFill>
                  <a:schemeClr val="tx1"/>
                </a:solidFill>
                <a:latin typeface="Arial" charset="0"/>
                <a:cs typeface="Arial" charset="0"/>
              </a:defRPr>
            </a:lvl4pPr>
            <a:lvl5pPr marL="2057400" indent="-228600">
              <a:tabLst>
                <a:tab pos="87313" algn="l"/>
              </a:tabLst>
              <a:defRPr sz="2800" b="1">
                <a:solidFill>
                  <a:schemeClr val="tx1"/>
                </a:solidFill>
                <a:latin typeface="Arial" charset="0"/>
                <a:cs typeface="Arial" charset="0"/>
              </a:defRPr>
            </a:lvl5pPr>
            <a:lvl6pPr marL="2514600" indent="-228600" eaLnBrk="0" fontAlgn="base" hangingPunct="0">
              <a:spcBef>
                <a:spcPct val="0"/>
              </a:spcBef>
              <a:spcAft>
                <a:spcPct val="0"/>
              </a:spcAft>
              <a:tabLst>
                <a:tab pos="87313" algn="l"/>
              </a:tabLst>
              <a:defRPr sz="2800" b="1">
                <a:solidFill>
                  <a:schemeClr val="tx1"/>
                </a:solidFill>
                <a:latin typeface="Arial" charset="0"/>
                <a:cs typeface="Arial" charset="0"/>
              </a:defRPr>
            </a:lvl6pPr>
            <a:lvl7pPr marL="2971800" indent="-228600" eaLnBrk="0" fontAlgn="base" hangingPunct="0">
              <a:spcBef>
                <a:spcPct val="0"/>
              </a:spcBef>
              <a:spcAft>
                <a:spcPct val="0"/>
              </a:spcAft>
              <a:tabLst>
                <a:tab pos="87313" algn="l"/>
              </a:tabLst>
              <a:defRPr sz="2800" b="1">
                <a:solidFill>
                  <a:schemeClr val="tx1"/>
                </a:solidFill>
                <a:latin typeface="Arial" charset="0"/>
                <a:cs typeface="Arial" charset="0"/>
              </a:defRPr>
            </a:lvl7pPr>
            <a:lvl8pPr marL="3429000" indent="-228600" eaLnBrk="0" fontAlgn="base" hangingPunct="0">
              <a:spcBef>
                <a:spcPct val="0"/>
              </a:spcBef>
              <a:spcAft>
                <a:spcPct val="0"/>
              </a:spcAft>
              <a:tabLst>
                <a:tab pos="87313" algn="l"/>
              </a:tabLst>
              <a:defRPr sz="2800" b="1">
                <a:solidFill>
                  <a:schemeClr val="tx1"/>
                </a:solidFill>
                <a:latin typeface="Arial" charset="0"/>
                <a:cs typeface="Arial" charset="0"/>
              </a:defRPr>
            </a:lvl8pPr>
            <a:lvl9pPr marL="3886200" indent="-228600" eaLnBrk="0" fontAlgn="base" hangingPunct="0">
              <a:spcBef>
                <a:spcPct val="0"/>
              </a:spcBef>
              <a:spcAft>
                <a:spcPct val="0"/>
              </a:spcAft>
              <a:tabLst>
                <a:tab pos="87313" algn="l"/>
              </a:tabLst>
              <a:defRPr sz="2800" b="1">
                <a:solidFill>
                  <a:schemeClr val="tx1"/>
                </a:solidFill>
                <a:latin typeface="Arial" charset="0"/>
                <a:cs typeface="Arial" charset="0"/>
              </a:defRPr>
            </a:lvl9pPr>
          </a:lstStyle>
          <a:p>
            <a:pPr fontAlgn="auto">
              <a:spcBef>
                <a:spcPts val="0"/>
              </a:spcBef>
              <a:spcAft>
                <a:spcPts val="0"/>
              </a:spcAft>
              <a:defRPr/>
            </a:pPr>
            <a:r>
              <a:rPr lang="en-GB" altLang="en-US" sz="1200" kern="0">
                <a:solidFill>
                  <a:srgbClr val="213795"/>
                </a:solidFill>
                <a:latin typeface="Franklin Gothic Book" panose="020B0503020102020204" pitchFamily="34" charset="0"/>
              </a:rPr>
              <a:t>2007</a:t>
            </a:r>
          </a:p>
        </p:txBody>
      </p:sp>
      <p:sp>
        <p:nvSpPr>
          <p:cNvPr id="26" name="Rectangle 3"/>
          <p:cNvSpPr txBox="1">
            <a:spLocks noChangeArrowheads="1"/>
          </p:cNvSpPr>
          <p:nvPr/>
        </p:nvSpPr>
        <p:spPr>
          <a:xfrm>
            <a:off x="605204" y="3630614"/>
            <a:ext cx="7935057" cy="2808287"/>
          </a:xfrm>
          <a:prstGeom prst="rect">
            <a:avLst/>
          </a:prstGeom>
          <a:extLst>
            <a:ext uri="{91240B29-F687-4F45-9708-019B960494DF}">
              <a14:hiddenLine xmlns:a14="http://schemas.microsoft.com/office/drawing/2010/main" w="9525" cap="flat" cmpd="sng" algn="ctr">
                <a:solidFill>
                  <a:srgbClr val="000000"/>
                </a:solidFill>
                <a:prstDash val="solid"/>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marL="355600" marR="0" lvl="0" indent="-355600" defTabSz="914400" eaLnBrk="0" latinLnBrk="0" hangingPunct="0">
              <a:lnSpc>
                <a:spcPct val="95000"/>
              </a:lnSpc>
              <a:spcBef>
                <a:spcPts val="0"/>
              </a:spcBef>
              <a:spcAft>
                <a:spcPct val="20000"/>
              </a:spcAft>
              <a:buClrTx/>
              <a:buSzTx/>
              <a:buFontTx/>
              <a:buChar char="•"/>
              <a:tabLst/>
              <a:defRPr kumimoji="0" sz="1600" b="0" i="0" u="none" strike="noStrike" cap="none" spc="0" normalizeH="0" baseline="0">
                <a:ln>
                  <a:noFill/>
                </a:ln>
                <a:solidFill>
                  <a:srgbClr val="58595B"/>
                </a:solidFill>
                <a:effectLst/>
                <a:uLnTx/>
                <a:uFillTx/>
                <a:latin typeface="Franklin Gothic Book"/>
                <a:cs typeface="Franklin Gothic Book"/>
              </a:defRPr>
            </a:lvl1pPr>
            <a:lvl2pPr marL="179388" marR="0" indent="-179388" defTabSz="914400" eaLnBrk="0" latinLnBrk="0" hangingPunct="0">
              <a:lnSpc>
                <a:spcPct val="100000"/>
              </a:lnSpc>
              <a:spcBef>
                <a:spcPts val="0"/>
              </a:spcBef>
              <a:spcAft>
                <a:spcPts val="1200"/>
              </a:spcAft>
              <a:buClrTx/>
              <a:buSzTx/>
              <a:buFont typeface="Arial" charset="0"/>
              <a:buChar char="•"/>
              <a:tabLst/>
              <a:defRPr sz="2000">
                <a:solidFill>
                  <a:srgbClr val="58595B"/>
                </a:solidFill>
                <a:latin typeface="Franklin Gothic Book"/>
                <a:ea typeface="Franklin Gothic Book"/>
                <a:cs typeface="Franklin Gothic Book"/>
              </a:defRPr>
            </a:lvl2pPr>
            <a:lvl3pPr marL="360000" marR="0" indent="-180000" defTabSz="914400" eaLnBrk="0" latinLnBrk="0" hangingPunct="0">
              <a:lnSpc>
                <a:spcPct val="100000"/>
              </a:lnSpc>
              <a:spcBef>
                <a:spcPts val="0"/>
              </a:spcBef>
              <a:spcAft>
                <a:spcPts val="1200"/>
              </a:spcAft>
              <a:buClrTx/>
              <a:buSzTx/>
              <a:buFont typeface="Arial"/>
              <a:buChar char="•"/>
              <a:tabLst/>
              <a:defRPr sz="2000">
                <a:solidFill>
                  <a:srgbClr val="58595B"/>
                </a:solidFill>
                <a:latin typeface="Franklin Gothic Book"/>
                <a:ea typeface="Franklin Gothic Book"/>
                <a:cs typeface="Franklin Gothic Book"/>
              </a:defRPr>
            </a:lvl3pPr>
            <a:lvl4pPr marL="540000" marR="0" indent="-180000" defTabSz="914400" eaLnBrk="0" latinLnBrk="0" hangingPunct="0">
              <a:lnSpc>
                <a:spcPct val="100000"/>
              </a:lnSpc>
              <a:spcBef>
                <a:spcPts val="0"/>
              </a:spcBef>
              <a:spcAft>
                <a:spcPts val="1200"/>
              </a:spcAft>
              <a:buClrTx/>
              <a:buSzTx/>
              <a:buFont typeface="Arial"/>
              <a:buChar char="•"/>
              <a:tabLst/>
              <a:defRPr sz="2000" baseline="0">
                <a:solidFill>
                  <a:srgbClr val="58595B"/>
                </a:solidFill>
                <a:latin typeface="Franklin Gothic Book"/>
                <a:ea typeface="Franklin Gothic Book"/>
                <a:cs typeface="Franklin Gothic Book"/>
              </a:defRPr>
            </a:lvl4pPr>
            <a:lvl5pPr marL="2057400" indent="0" eaLnBrk="0" hangingPunct="0">
              <a:lnSpc>
                <a:spcPct val="100000"/>
              </a:lnSpc>
              <a:spcBef>
                <a:spcPts val="0"/>
              </a:spcBef>
              <a:spcAft>
                <a:spcPts val="1200"/>
              </a:spcAft>
              <a:buFont typeface="Arial" charset="0"/>
              <a:buNone/>
              <a:defRPr>
                <a:solidFill>
                  <a:srgbClr val="929395"/>
                </a:solidFill>
                <a:latin typeface="Arial" pitchFamily="34" charset="0"/>
                <a:ea typeface="Arial" charset="0"/>
                <a:cs typeface="Arial" pitchFamily="34" charset="0"/>
              </a:defRPr>
            </a:lvl5pPr>
            <a:lvl6pPr marL="2514600" indent="-228600" defTabSz="914400">
              <a:spcBef>
                <a:spcPct val="20000"/>
              </a:spcBef>
              <a:buFont typeface="Arial" pitchFamily="34" charset="0"/>
              <a:buChar char="•"/>
              <a:defRPr sz="2000">
                <a:solidFill>
                  <a:schemeClr val="tx1"/>
                </a:solidFill>
                <a:latin typeface="+mn-lt"/>
                <a:ea typeface="+mn-ea"/>
                <a:cs typeface="+mn-cs"/>
              </a:defRPr>
            </a:lvl6pPr>
            <a:lvl7pPr marL="2971800" indent="-228600" defTabSz="914400">
              <a:spcBef>
                <a:spcPct val="20000"/>
              </a:spcBef>
              <a:buFont typeface="Arial" pitchFamily="34" charset="0"/>
              <a:buChar char="•"/>
              <a:defRPr sz="2000">
                <a:solidFill>
                  <a:schemeClr val="tx1"/>
                </a:solidFill>
                <a:latin typeface="+mn-lt"/>
                <a:ea typeface="+mn-ea"/>
                <a:cs typeface="+mn-cs"/>
              </a:defRPr>
            </a:lvl7pPr>
            <a:lvl8pPr marL="3429000" indent="-228600" defTabSz="914400">
              <a:spcBef>
                <a:spcPct val="20000"/>
              </a:spcBef>
              <a:buFont typeface="Arial" pitchFamily="34" charset="0"/>
              <a:buChar char="•"/>
              <a:defRPr sz="2000">
                <a:solidFill>
                  <a:schemeClr val="tx1"/>
                </a:solidFill>
                <a:latin typeface="+mn-lt"/>
                <a:ea typeface="+mn-ea"/>
                <a:cs typeface="+mn-cs"/>
              </a:defRPr>
            </a:lvl8pPr>
            <a:lvl9pPr marL="3886200" indent="-228600" defTabSz="914400">
              <a:spcBef>
                <a:spcPct val="20000"/>
              </a:spcBef>
              <a:buFont typeface="Arial" pitchFamily="34" charset="0"/>
              <a:buChar char="•"/>
              <a:defRPr sz="2000">
                <a:solidFill>
                  <a:schemeClr val="tx1"/>
                </a:solidFill>
                <a:latin typeface="+mn-lt"/>
                <a:ea typeface="+mn-ea"/>
                <a:cs typeface="+mn-cs"/>
              </a:defRPr>
            </a:lvl9pPr>
          </a:lstStyle>
          <a:p>
            <a:r>
              <a:rPr lang="en-GB" altLang="en-US" dirty="0"/>
              <a:t>Volkswagen AG, one of the world’s leading car manufacturers and the largest in Europe, under its Russian entity “OOO Volkswagen </a:t>
            </a:r>
            <a:r>
              <a:rPr lang="en-GB" altLang="en-US" dirty="0" err="1"/>
              <a:t>Rus</a:t>
            </a:r>
            <a:r>
              <a:rPr lang="en-GB" altLang="en-US" dirty="0"/>
              <a:t>”, built during 2007-09 and currently operates a greenfield car assembly plant in Kaluga, Russia. Total investment for the plant amounted to over €1 billion </a:t>
            </a:r>
          </a:p>
          <a:p>
            <a:r>
              <a:rPr lang="en-GB" altLang="en-US" dirty="0"/>
              <a:t>The plant’s total production is expected to reach 170,000 units per year in 2014</a:t>
            </a:r>
          </a:p>
          <a:p>
            <a:r>
              <a:rPr lang="en-GB" altLang="en-US" dirty="0"/>
              <a:t>EBRD provided €28 million in equity and a €600 million (RUB 26 billion) A/B syndicated loan</a:t>
            </a:r>
          </a:p>
          <a:p>
            <a:r>
              <a:rPr lang="en-GB" altLang="en-US" dirty="0"/>
              <a:t>The investment is part of a number of commitments by the EBRD to support the revival of the car industry in Russia and help diversify the country’s economy</a:t>
            </a:r>
          </a:p>
        </p:txBody>
      </p:sp>
      <p:sp>
        <p:nvSpPr>
          <p:cNvPr id="2" name="Footer Placeholder 1"/>
          <p:cNvSpPr>
            <a:spLocks noGrp="1"/>
          </p:cNvSpPr>
          <p:nvPr>
            <p:ph type="ftr" sz="quarter" idx="3"/>
            <p:custDataLst>
              <p:tags r:id="rId1"/>
            </p:custDataLst>
          </p:nvPr>
        </p:nvSpPr>
        <p:spPr>
          <a:xfrm>
            <a:off x="0" y="6480000"/>
            <a:ext cx="9144000" cy="378000"/>
          </a:xfrm>
        </p:spPr>
        <p:txBody>
          <a:bodyPr/>
          <a:lstStyle/>
          <a:p>
            <a:r>
              <a:rPr lang="en-GB" smtClean="0"/>
              <a:t>OFFICIAL USE</a:t>
            </a:r>
            <a:r>
              <a:rPr lang="en-GB" smtClean="0">
                <a:solidFill>
                  <a:srgbClr val="000000"/>
                </a:solidFill>
              </a:rPr>
              <a:t> </a:t>
            </a:r>
            <a:endParaRPr>
              <a:solidFill>
                <a:srgbClr val="000000"/>
              </a:solidFill>
            </a:endParaRPr>
          </a:p>
        </p:txBody>
      </p:sp>
    </p:spTree>
    <p:extLst>
      <p:ext uri="{BB962C8B-B14F-4D97-AF65-F5344CB8AC3E}">
        <p14:creationId xmlns:p14="http://schemas.microsoft.com/office/powerpoint/2010/main" val="4138485681"/>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5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6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6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6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6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6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6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6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6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6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6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7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8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9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0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1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2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3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4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5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6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6.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8.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79.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80.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81.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82.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83.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84.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85.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18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8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8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8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19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0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1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2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3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24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4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5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6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7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8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29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0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1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2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3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4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5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6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7.xml><?xml version="1.0" encoding="utf-8"?>
<p:tagLst xmlns:a="http://schemas.openxmlformats.org/drawingml/2006/main" xmlns:r="http://schemas.openxmlformats.org/officeDocument/2006/relationships" xmlns:p="http://schemas.openxmlformats.org/presentationml/2006/main">
  <p:tag name="BJHEADERFOOTERLABEL" val="TRUE"/>
</p:tagLst>
</file>

<file path=ppt/tags/tag37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7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8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1.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2.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3.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4.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5.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6.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7.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8.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399.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ags/tag400.xml><?xml version="1.0" encoding="utf-8"?>
<p:tagLst xmlns:a="http://schemas.openxmlformats.org/drawingml/2006/main" xmlns:r="http://schemas.openxmlformats.org/officeDocument/2006/relationships" xmlns:p="http://schemas.openxmlformats.org/presentationml/2006/main">
  <p:tag name="BJHEADERFOOTERLABEL" val="TRUE"/>
  <p:tag name="BJHEADERFOOTERTEXTLABEL" val="OFFICIAL USE "/>
</p:tagLst>
</file>

<file path=ppt/theme/theme1.xml><?xml version="1.0" encoding="utf-8"?>
<a:theme xmlns:a="http://schemas.openxmlformats.org/drawingml/2006/main" name="EBRDmain_english">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2.xml><?xml version="1.0" encoding="utf-8"?>
<a:theme xmlns:a="http://schemas.openxmlformats.org/drawingml/2006/main" name="1_EBRDmain_english">
  <a:themeElements>
    <a:clrScheme name="EBRD correct">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D77700"/>
        </a:solidFill>
        <a:ln>
          <a:noFill/>
        </a:ln>
        <a:effectLst/>
      </a:spPr>
      <a:bodyPr rtlCol="0" anchor="t"/>
      <a:lstStyle>
        <a:defPPr algn="ct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3.xml><?xml version="1.0" encoding="utf-8"?>
<a:theme xmlns:a="http://schemas.openxmlformats.org/drawingml/2006/main" name="template-english-4.3">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4.xml><?xml version="1.0" encoding="utf-8"?>
<a:theme xmlns:a="http://schemas.openxmlformats.org/drawingml/2006/main" name="1_template-english-4.3">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5.xml><?xml version="1.0" encoding="utf-8"?>
<a:theme xmlns:a="http://schemas.openxmlformats.org/drawingml/2006/main" name="Default Design">
  <a:themeElements>
    <a:clrScheme name="Default Design 15">
      <a:dk1>
        <a:srgbClr val="000000"/>
      </a:dk1>
      <a:lt1>
        <a:srgbClr val="FFFFFF"/>
      </a:lt1>
      <a:dk2>
        <a:srgbClr val="164D90"/>
      </a:dk2>
      <a:lt2>
        <a:srgbClr val="808080"/>
      </a:lt2>
      <a:accent1>
        <a:srgbClr val="D1E4E3"/>
      </a:accent1>
      <a:accent2>
        <a:srgbClr val="A2C8C6"/>
      </a:accent2>
      <a:accent3>
        <a:srgbClr val="FFFFFF"/>
      </a:accent3>
      <a:accent4>
        <a:srgbClr val="000000"/>
      </a:accent4>
      <a:accent5>
        <a:srgbClr val="E5EFEF"/>
      </a:accent5>
      <a:accent6>
        <a:srgbClr val="92B5B3"/>
      </a:accent6>
      <a:hlink>
        <a:srgbClr val="74ADAA"/>
      </a:hlink>
      <a:folHlink>
        <a:srgbClr val="45918D"/>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lgn="ctr">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a:spPr>
      <a:bodyPr vert="horz" wrap="square" lIns="0" tIns="0" rIns="0" bIns="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lgn="ctr">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a:spPr>
      <a:bodyPr vert="horz" wrap="square" lIns="0" tIns="0" rIns="0" bIns="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8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000000"/>
        </a:dk1>
        <a:lt1>
          <a:srgbClr val="FFFFFF"/>
        </a:lt1>
        <a:dk2>
          <a:srgbClr val="164D90"/>
        </a:dk2>
        <a:lt2>
          <a:srgbClr val="808080"/>
        </a:lt2>
        <a:accent1>
          <a:srgbClr val="177671"/>
        </a:accent1>
        <a:accent2>
          <a:srgbClr val="22B0A9"/>
        </a:accent2>
        <a:accent3>
          <a:srgbClr val="FFFFFF"/>
        </a:accent3>
        <a:accent4>
          <a:srgbClr val="000000"/>
        </a:accent4>
        <a:accent5>
          <a:srgbClr val="ABBDBB"/>
        </a:accent5>
        <a:accent6>
          <a:srgbClr val="1E9F99"/>
        </a:accent6>
        <a:hlink>
          <a:srgbClr val="27C7BF"/>
        </a:hlink>
        <a:folHlink>
          <a:srgbClr val="38D8D0"/>
        </a:folHlink>
      </a:clrScheme>
      <a:clrMap bg1="lt1" tx1="dk1" bg2="lt2" tx2="dk2" accent1="accent1" accent2="accent2" accent3="accent3" accent4="accent4" accent5="accent5" accent6="accent6" hlink="hlink" folHlink="folHlink"/>
    </a:extraClrScheme>
    <a:extraClrScheme>
      <a:clrScheme name="Default Design 14">
        <a:dk1>
          <a:srgbClr val="000000"/>
        </a:dk1>
        <a:lt1>
          <a:srgbClr val="FFFFFF"/>
        </a:lt1>
        <a:dk2>
          <a:srgbClr val="177671"/>
        </a:dk2>
        <a:lt2>
          <a:srgbClr val="808080"/>
        </a:lt2>
        <a:accent1>
          <a:srgbClr val="D1E4E3"/>
        </a:accent1>
        <a:accent2>
          <a:srgbClr val="A2C8C6"/>
        </a:accent2>
        <a:accent3>
          <a:srgbClr val="FFFFFF"/>
        </a:accent3>
        <a:accent4>
          <a:srgbClr val="000000"/>
        </a:accent4>
        <a:accent5>
          <a:srgbClr val="E5EFEF"/>
        </a:accent5>
        <a:accent6>
          <a:srgbClr val="92B5B3"/>
        </a:accent6>
        <a:hlink>
          <a:srgbClr val="74ADAA"/>
        </a:hlink>
        <a:folHlink>
          <a:srgbClr val="45918D"/>
        </a:folHlink>
      </a:clrScheme>
      <a:clrMap bg1="lt1" tx1="dk1" bg2="lt2" tx2="dk2" accent1="accent1" accent2="accent2" accent3="accent3" accent4="accent4" accent5="accent5" accent6="accent6" hlink="hlink" folHlink="folHlink"/>
    </a:extraClrScheme>
    <a:extraClrScheme>
      <a:clrScheme name="Default Design 15">
        <a:dk1>
          <a:srgbClr val="000000"/>
        </a:dk1>
        <a:lt1>
          <a:srgbClr val="FFFFFF"/>
        </a:lt1>
        <a:dk2>
          <a:srgbClr val="164D90"/>
        </a:dk2>
        <a:lt2>
          <a:srgbClr val="808080"/>
        </a:lt2>
        <a:accent1>
          <a:srgbClr val="D1E4E3"/>
        </a:accent1>
        <a:accent2>
          <a:srgbClr val="A2C8C6"/>
        </a:accent2>
        <a:accent3>
          <a:srgbClr val="FFFFFF"/>
        </a:accent3>
        <a:accent4>
          <a:srgbClr val="000000"/>
        </a:accent4>
        <a:accent5>
          <a:srgbClr val="E5EFEF"/>
        </a:accent5>
        <a:accent6>
          <a:srgbClr val="92B5B3"/>
        </a:accent6>
        <a:hlink>
          <a:srgbClr val="74ADAA"/>
        </a:hlink>
        <a:folHlink>
          <a:srgbClr val="45918D"/>
        </a:folHlink>
      </a:clrScheme>
      <a:clrMap bg1="lt1" tx1="dk1" bg2="lt2" tx2="dk2" accent1="accent1" accent2="accent2" accent3="accent3" accent4="accent4" accent5="accent5" accent6="accent6" hlink="hlink" folHlink="folHlink"/>
    </a:extraClrScheme>
    <a:extraClrScheme>
      <a:clrScheme name="Default Design 16">
        <a:dk1>
          <a:srgbClr val="000000"/>
        </a:dk1>
        <a:lt1>
          <a:srgbClr val="FFFFFF"/>
        </a:lt1>
        <a:dk2>
          <a:srgbClr val="164D90"/>
        </a:dk2>
        <a:lt2>
          <a:srgbClr val="808080"/>
        </a:lt2>
        <a:accent1>
          <a:srgbClr val="006858"/>
        </a:accent1>
        <a:accent2>
          <a:srgbClr val="CDE1DE"/>
        </a:accent2>
        <a:accent3>
          <a:srgbClr val="FFFFFF"/>
        </a:accent3>
        <a:accent4>
          <a:srgbClr val="000000"/>
        </a:accent4>
        <a:accent5>
          <a:srgbClr val="AAB9B4"/>
        </a:accent5>
        <a:accent6>
          <a:srgbClr val="BACCC9"/>
        </a:accent6>
        <a:hlink>
          <a:srgbClr val="66A49B"/>
        </a:hlink>
        <a:folHlink>
          <a:srgbClr val="338679"/>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2_EBRDmain_english">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7.xml><?xml version="1.0" encoding="utf-8"?>
<a:theme xmlns:a="http://schemas.openxmlformats.org/drawingml/2006/main" name="3_EBRDmain_english">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8.xml><?xml version="1.0" encoding="utf-8"?>
<a:theme xmlns:a="http://schemas.openxmlformats.org/drawingml/2006/main" name="4_EBRDmain_english">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9.xml><?xml version="1.0" encoding="utf-8"?>
<a:theme xmlns:a="http://schemas.openxmlformats.org/drawingml/2006/main" name="5_EBRDmain_english">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10.xml><?xml version="1.0" encoding="utf-8"?>
<a:theme xmlns:a="http://schemas.openxmlformats.org/drawingml/2006/main" name="6_EBRDmain_english">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11.xml><?xml version="1.0" encoding="utf-8"?>
<a:theme xmlns:a="http://schemas.openxmlformats.org/drawingml/2006/main" name="7_EBRDmain_english">
  <a:themeElements>
    <a:clrScheme name="EBRD colours">
      <a:dk1>
        <a:srgbClr val="58595B"/>
      </a:dk1>
      <a:lt1>
        <a:srgbClr val="FFFFFF"/>
      </a:lt1>
      <a:dk2>
        <a:srgbClr val="0079C1"/>
      </a:dk2>
      <a:lt2>
        <a:srgbClr val="7EA6D7"/>
      </a:lt2>
      <a:accent1>
        <a:srgbClr val="00539B"/>
      </a:accent1>
      <a:accent2>
        <a:srgbClr val="00AE9E"/>
      </a:accent2>
      <a:accent3>
        <a:srgbClr val="0079C1"/>
      </a:accent3>
      <a:accent4>
        <a:srgbClr val="7EA6D7"/>
      </a:accent4>
      <a:accent5>
        <a:srgbClr val="00747A"/>
      </a:accent5>
      <a:accent6>
        <a:srgbClr val="000000"/>
      </a:accent6>
      <a:hlink>
        <a:srgbClr val="00539B"/>
      </a:hlink>
      <a:folHlink>
        <a:srgbClr val="0079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effectLst/>
      </a:spPr>
      <a:bodyPr rtlCol="0" anchor="t"/>
      <a:lstStyle>
        <a:defPPr>
          <a:spcAft>
            <a:spcPts val="600"/>
          </a:spcAft>
          <a:defRPr dirty="0" smtClean="0"/>
        </a:defPPr>
      </a:lstStyle>
      <a:style>
        <a:lnRef idx="1">
          <a:schemeClr val="accent1"/>
        </a:lnRef>
        <a:fillRef idx="3">
          <a:schemeClr val="accent1"/>
        </a:fillRef>
        <a:effectRef idx="2">
          <a:schemeClr val="accent1"/>
        </a:effectRef>
        <a:fontRef idx="minor">
          <a:schemeClr val="lt1"/>
        </a:fontRef>
      </a:style>
    </a:spDef>
    <a:lnDef>
      <a:spPr>
        <a:ln w="6350">
          <a:solidFill>
            <a:schemeClr val="tx1"/>
          </a:solidFill>
          <a:tailEnd type="arrow"/>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defRPr sz="1400" dirty="0" smtClean="0">
            <a:solidFill>
              <a:schemeClr val="bg1">
                <a:lumMod val="50000"/>
              </a:schemeClr>
            </a:solidFill>
          </a:defRPr>
        </a:defPPr>
      </a:lstStyle>
    </a:txDef>
  </a:objectDefaults>
  <a:extraClrSchemeLst/>
</a:theme>
</file>

<file path=ppt/theme/theme1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item1.xml><?xml version="1.0" encoding="utf-8"?>
<sisl xmlns:xsi="http://www.w3.org/2001/XMLSchema-instance" xmlns:xsd="http://www.w3.org/2001/XMLSchema" xmlns="http://www.boldonjames.com/2008/01/sie/internal/label" sislVersion="0" policy="1d45786f-a737-4735-8af6-df12fb6939a2" origin="userSelected">
  <element uid="3f2bf68e-965f-4645-8d3a-c9eb7a3821bd" value=""/>
  <element uid="id_classification_generalbusiness" value=""/>
</sisl>
</file>

<file path=customXml/itemProps1.xml><?xml version="1.0" encoding="utf-8"?>
<ds:datastoreItem xmlns:ds="http://schemas.openxmlformats.org/officeDocument/2006/customXml" ds:itemID="{F3DAA327-70BD-4AF4-AEB4-46D484693680}">
  <ds:schemaRefs>
    <ds:schemaRef ds:uri="http://www.w3.org/2001/XMLSchema"/>
    <ds:schemaRef ds:uri="http://www.boldonjames.com/2008/01/sie/internal/label"/>
  </ds:schemaRefs>
</ds:datastoreItem>
</file>

<file path=docProps/app.xml><?xml version="1.0" encoding="utf-8"?>
<Properties xmlns="http://schemas.openxmlformats.org/officeDocument/2006/extended-properties" xmlns:vt="http://schemas.openxmlformats.org/officeDocument/2006/docPropsVTypes">
  <Template/>
  <TotalTime>10612</TotalTime>
  <Words>3614</Words>
  <Application>Microsoft Office PowerPoint</Application>
  <PresentationFormat>On-screen Show (4:3)</PresentationFormat>
  <Paragraphs>582</Paragraphs>
  <Slides>29</Slides>
  <Notes>29</Notes>
  <HiddenSlides>0</HiddenSlides>
  <MMClips>0</MMClips>
  <ScaleCrop>false</ScaleCrop>
  <HeadingPairs>
    <vt:vector size="6" baseType="variant">
      <vt:variant>
        <vt:lpstr>Fonts Used</vt:lpstr>
      </vt:variant>
      <vt:variant>
        <vt:i4>8</vt:i4>
      </vt:variant>
      <vt:variant>
        <vt:lpstr>Theme</vt:lpstr>
      </vt:variant>
      <vt:variant>
        <vt:i4>11</vt:i4>
      </vt:variant>
      <vt:variant>
        <vt:lpstr>Slide Titles</vt:lpstr>
      </vt:variant>
      <vt:variant>
        <vt:i4>29</vt:i4>
      </vt:variant>
    </vt:vector>
  </HeadingPairs>
  <TitlesOfParts>
    <vt:vector size="48" baseType="lpstr">
      <vt:lpstr>ＭＳ Ｐゴシック</vt:lpstr>
      <vt:lpstr>Arial</vt:lpstr>
      <vt:lpstr>Bodoni MT</vt:lpstr>
      <vt:lpstr>Bodoni SvtyTwo ITC TT-Bold</vt:lpstr>
      <vt:lpstr>Franklin Gothic Book</vt:lpstr>
      <vt:lpstr>Franklin Gothic Medium</vt:lpstr>
      <vt:lpstr>Wingdings</vt:lpstr>
      <vt:lpstr>Wingdings 2</vt:lpstr>
      <vt:lpstr>EBRDmain_english</vt:lpstr>
      <vt:lpstr>1_EBRDmain_english</vt:lpstr>
      <vt:lpstr>template-english-4.3</vt:lpstr>
      <vt:lpstr>1_template-english-4.3</vt:lpstr>
      <vt:lpstr>Default Design</vt:lpstr>
      <vt:lpstr>2_EBRDmain_english</vt:lpstr>
      <vt:lpstr>3_EBRDmain_english</vt:lpstr>
      <vt:lpstr>4_EBRDmain_english</vt:lpstr>
      <vt:lpstr>5_EBRDmain_english</vt:lpstr>
      <vt:lpstr>6_EBRDmain_english</vt:lpstr>
      <vt:lpstr>7_EBRDmain_english</vt:lpstr>
      <vt:lpstr>European Bank for Reconstruction and Development  NUMOVPresentation – 5 October 2020</vt:lpstr>
      <vt:lpstr>Table of Contents</vt:lpstr>
      <vt:lpstr>PowerPoint Presentation</vt:lpstr>
      <vt:lpstr>Exclusive focus on the Private Sector</vt:lpstr>
      <vt:lpstr>Project Cycle, Tenors and Financing </vt:lpstr>
      <vt:lpstr>Manufacturing and Services: Industry Sectors </vt:lpstr>
      <vt:lpstr>Manufacturing and Services: Contacts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EBRD supports investment in Eastern Europe</vt:lpstr>
      <vt:lpstr>PowerPoint Presentation</vt:lpstr>
      <vt:lpstr>PowerPoint Presentation</vt:lpstr>
      <vt:lpstr>PowerPoint Presentation</vt:lpstr>
      <vt:lpstr>PowerPoint Presentation</vt:lpstr>
      <vt:lpstr>Russia: EBRD lends to a joint venture by PSA Peugeot and Mitsubishi Motors in Russia</vt:lpstr>
      <vt:lpstr>PowerPoint Presentation</vt:lpstr>
      <vt:lpstr>PowerPoint Presentation</vt:lpstr>
      <vt:lpstr>PowerPoint Presentation</vt:lpstr>
      <vt:lpstr>PowerPoint Presentation</vt:lpstr>
    </vt:vector>
  </TitlesOfParts>
  <Company>EBRD</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Lewin, Fritha</dc:creator>
  <cp:keywords>[EBRD/OFFICIAL USE]</cp:keywords>
  <cp:lastModifiedBy>Stefani, Milton</cp:lastModifiedBy>
  <cp:revision>976</cp:revision>
  <cp:lastPrinted>2017-05-03T11:06:02Z</cp:lastPrinted>
  <dcterms:created xsi:type="dcterms:W3CDTF">2012-10-22T09:23:49Z</dcterms:created>
  <dcterms:modified xsi:type="dcterms:W3CDTF">2020-10-05T08:55:50Z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docIndexRef">
    <vt:lpwstr>2a37137a-e739-4a5e-b4da-7332bc7b17bb</vt:lpwstr>
  </property>
  <property fmtid="{D5CDD505-2E9C-101B-9397-08002B2CF9AE}" pid="3" name="bjSaver">
    <vt:lpwstr>5OJfkFGz1bjU9YZIxtGcVUB0Z7YCZXL5</vt:lpwstr>
  </property>
  <property fmtid="{D5CDD505-2E9C-101B-9397-08002B2CF9AE}" pid="4" name="bjDocumentSecurityLabel">
    <vt:lpwstr>OFFICIAL USE</vt:lpwstr>
  </property>
  <property fmtid="{D5CDD505-2E9C-101B-9397-08002B2CF9AE}" pid="5" name="bjDocumentLabelXML">
    <vt:lpwstr>&lt;?xml version="1.0" encoding="us-ascii"?&gt;&lt;sisl xmlns:xsi="http://www.w3.org/2001/XMLSchema-instance" xmlns:xsd="http://www.w3.org/2001/XMLSchema" sislVersion="0" policy="1d45786f-a737-4735-8af6-df12fb6939a2" origin="userSelected" xmlns="http://www.boldonj</vt:lpwstr>
  </property>
  <property fmtid="{D5CDD505-2E9C-101B-9397-08002B2CF9AE}" pid="6" name="bjDocumentLabelXML-0">
    <vt:lpwstr>ames.com/2008/01/sie/internal/label"&gt;&lt;element uid="3f2bf68e-965f-4645-8d3a-c9eb7a3821bd" value="" /&gt;&lt;element uid="id_classification_generalbusiness" value="" /&gt;&lt;/sisl&gt;</vt:lpwstr>
  </property>
</Properties>
</file>