
<file path=[Content_Types].xml><?xml version="1.0" encoding="utf-8"?>
<Types xmlns="http://schemas.openxmlformats.org/package/2006/content-types">
  <Default Extension="png" ContentType="image/png"/>
  <Default Extension="xlsm" ContentType="application/vnd.ms-excel.sheet.macroEnabled.12"/>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5.xml" ContentType="application/vnd.openxmlformats-officedocument.them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6.xml" ContentType="application/vnd.openxmlformats-officedocument.them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8.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9.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0.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1.xml" ContentType="application/vnd.openxmlformats-officedocument.them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12.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theme/theme13.xml" ContentType="application/vnd.openxmlformats-officedocument.them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14.xml" ContentType="application/vnd.openxmlformats-officedocument.them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charts/chart10.xml" ContentType="application/vnd.openxmlformats-officedocument.drawingml.chart+xml"/>
  <Override PartName="/ppt/charts/chart11.xml" ContentType="application/vnd.openxmlformats-officedocument.drawingml.chart+xml"/>
  <Override PartName="/ppt/tags/tag78.xml" ContentType="application/vnd.openxmlformats-officedocument.presentationml.tags+xml"/>
  <Override PartName="/ppt/charts/chart12.xml" ContentType="application/vnd.openxmlformats-officedocument.drawingml.chart+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theme/theme15.xml" ContentType="application/vnd.openxmlformats-officedocument.theme+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16.xml" ContentType="application/vnd.openxmlformats-officedocument.them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17.xml" ContentType="application/vnd.openxmlformats-officedocument.them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18.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19.xml" ContentType="application/vnd.openxmlformats-officedocument.them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slideLayouts/slideLayout560.xml" ContentType="application/vnd.openxmlformats-officedocument.presentationml.slideLayout+xml"/>
  <Override PartName="/ppt/theme/theme20.xml" ContentType="application/vnd.openxmlformats-officedocument.theme+xml"/>
  <Override PartName="/ppt/tags/tag198.xml" ContentType="application/vnd.openxmlformats-officedocument.presentationml.tags+xml"/>
  <Override PartName="/ppt/tags/tag199.xml" ContentType="application/vnd.openxmlformats-officedocument.presentationml.tags+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theme/theme21.xml" ContentType="application/vnd.openxmlformats-officedocument.them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charts/chart19.xml" ContentType="application/vnd.openxmlformats-officedocument.drawingml.chart+xml"/>
  <Override PartName="/ppt/charts/chart20.xml" ContentType="application/vnd.openxmlformats-officedocument.drawingml.chart+xml"/>
  <Override PartName="/ppt/tags/tag207.xml" ContentType="application/vnd.openxmlformats-officedocument.presentationml.tags+xml"/>
  <Override PartName="/ppt/charts/chart21.xml" ContentType="application/vnd.openxmlformats-officedocument.drawingml.chart+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22.xml" ContentType="application/vnd.openxmlformats-officedocument.theme+xml"/>
  <Override PartName="/ppt/tags/tag219.xml" ContentType="application/vnd.openxmlformats-officedocument.presentationml.tags+xml"/>
  <Override PartName="/ppt/tags/tag220.xml" ContentType="application/vnd.openxmlformats-officedocument.presentationml.tags+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23.xml" ContentType="application/vnd.openxmlformats-officedocument.them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theme/theme24.xml" ContentType="application/vnd.openxmlformats-officedocument.theme+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25.xml" ContentType="application/vnd.openxmlformats-officedocument.them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26.xml" ContentType="application/vnd.openxmlformats-officedocument.them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theme/theme27.xml" ContentType="application/vnd.openxmlformats-officedocument.them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28.xml" ContentType="application/vnd.openxmlformats-officedocument.them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heme/theme29.xml" ContentType="application/vnd.openxmlformats-officedocument.theme+xml"/>
  <Override PartName="/ppt/tags/tag341.xml" ContentType="application/vnd.openxmlformats-officedocument.presentationml.tags+xml"/>
  <Override PartName="/ppt/tags/tag342.xml" ContentType="application/vnd.openxmlformats-officedocument.presentationml.tags+xml"/>
  <Override PartName="/ppt/theme/theme30.xml" ContentType="application/vnd.openxmlformats-officedocument.them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1.xml" ContentType="application/vnd.openxmlformats-officedocument.presentationml.notesSlid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2.xml" ContentType="application/vnd.openxmlformats-officedocument.presentationml.notesSlide+xml"/>
  <Override PartName="/ppt/charts/chart25.xml" ContentType="application/vnd.openxmlformats-officedocument.drawingml.chart+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3.xml" ContentType="application/vnd.openxmlformats-officedocument.presentationml.notesSlid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4.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xml" ContentType="application/vnd.openxmlformats-officedocument.presentationml.notesSlid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6.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666" r:id="rId3"/>
    <p:sldMasterId id="2147483669" r:id="rId4"/>
    <p:sldMasterId id="2147483688" r:id="rId5"/>
    <p:sldMasterId id="2147483748" r:id="rId6"/>
    <p:sldMasterId id="2147483768" r:id="rId7"/>
    <p:sldMasterId id="2147483783" r:id="rId8"/>
    <p:sldMasterId id="2147483855" r:id="rId9"/>
    <p:sldMasterId id="2147483858" r:id="rId10"/>
    <p:sldMasterId id="2147483915" r:id="rId11"/>
    <p:sldMasterId id="2147483923" r:id="rId12"/>
    <p:sldMasterId id="2147483933" r:id="rId13"/>
    <p:sldMasterId id="2147483985" r:id="rId14"/>
    <p:sldMasterId id="2147484003" r:id="rId15"/>
    <p:sldMasterId id="2147484022" r:id="rId16"/>
    <p:sldMasterId id="2147484095" r:id="rId17"/>
    <p:sldMasterId id="2147484114" r:id="rId18"/>
    <p:sldMasterId id="2147484133" r:id="rId19"/>
    <p:sldMasterId id="2147484193" r:id="rId20"/>
    <p:sldMasterId id="2147484254" r:id="rId21"/>
    <p:sldMasterId id="2147484256" r:id="rId22"/>
    <p:sldMasterId id="2147484284" r:id="rId23"/>
    <p:sldMasterId id="2147484289" r:id="rId24"/>
    <p:sldMasterId id="2147484296" r:id="rId25"/>
    <p:sldMasterId id="2147484374" r:id="rId26"/>
    <p:sldMasterId id="2147484432" r:id="rId27"/>
    <p:sldMasterId id="2147484452" r:id="rId28"/>
    <p:sldMasterId id="2147484512" r:id="rId29"/>
  </p:sldMasterIdLst>
  <p:notesMasterIdLst>
    <p:notesMasterId r:id="rId36"/>
  </p:notesMasterIdLst>
  <p:handoutMasterIdLst>
    <p:handoutMasterId r:id="rId37"/>
  </p:handoutMasterIdLst>
  <p:sldIdLst>
    <p:sldId id="257" r:id="rId30"/>
    <p:sldId id="335" r:id="rId31"/>
    <p:sldId id="336" r:id="rId32"/>
    <p:sldId id="261" r:id="rId33"/>
    <p:sldId id="338" r:id="rId34"/>
    <p:sldId id="33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96"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7.xml"/><Relationship Id="rId13" Type="http://schemas.openxmlformats.org/officeDocument/2006/relationships/slideMaster" Target="slideMasters/slideMaster12.xml"/><Relationship Id="rId18" Type="http://schemas.openxmlformats.org/officeDocument/2006/relationships/slideMaster" Target="slideMasters/slideMaster17.xml"/><Relationship Id="rId26" Type="http://schemas.openxmlformats.org/officeDocument/2006/relationships/slideMaster" Target="slideMasters/slideMaster25.xml"/><Relationship Id="rId39" Type="http://schemas.openxmlformats.org/officeDocument/2006/relationships/viewProps" Target="viewProps.xml"/><Relationship Id="rId3" Type="http://schemas.openxmlformats.org/officeDocument/2006/relationships/slideMaster" Target="slideMasters/slideMaster2.xml"/><Relationship Id="rId21" Type="http://schemas.openxmlformats.org/officeDocument/2006/relationships/slideMaster" Target="slideMasters/slideMaster20.xml"/><Relationship Id="rId34" Type="http://schemas.openxmlformats.org/officeDocument/2006/relationships/slide" Target="slides/slide5.xml"/><Relationship Id="rId7" Type="http://schemas.openxmlformats.org/officeDocument/2006/relationships/slideMaster" Target="slideMasters/slideMaster6.xml"/><Relationship Id="rId12" Type="http://schemas.openxmlformats.org/officeDocument/2006/relationships/slideMaster" Target="slideMasters/slideMaster11.xml"/><Relationship Id="rId17" Type="http://schemas.openxmlformats.org/officeDocument/2006/relationships/slideMaster" Target="slideMasters/slideMaster16.xml"/><Relationship Id="rId25" Type="http://schemas.openxmlformats.org/officeDocument/2006/relationships/slideMaster" Target="slideMasters/slideMaster24.xml"/><Relationship Id="rId33" Type="http://schemas.openxmlformats.org/officeDocument/2006/relationships/slide" Target="slides/slide4.xml"/><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Master" Target="slideMasters/slideMaster15.xml"/><Relationship Id="rId20" Type="http://schemas.openxmlformats.org/officeDocument/2006/relationships/slideMaster" Target="slideMasters/slideMaster19.xml"/><Relationship Id="rId29" Type="http://schemas.openxmlformats.org/officeDocument/2006/relationships/slideMaster" Target="slideMasters/slideMaster28.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Master" Target="slideMasters/slideMaster10.xml"/><Relationship Id="rId24" Type="http://schemas.openxmlformats.org/officeDocument/2006/relationships/slideMaster" Target="slideMasters/slideMaster23.xml"/><Relationship Id="rId32" Type="http://schemas.openxmlformats.org/officeDocument/2006/relationships/slide" Target="slides/slide3.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Master" Target="slideMasters/slideMaster14.xml"/><Relationship Id="rId23" Type="http://schemas.openxmlformats.org/officeDocument/2006/relationships/slideMaster" Target="slideMasters/slideMaster22.xml"/><Relationship Id="rId28" Type="http://schemas.openxmlformats.org/officeDocument/2006/relationships/slideMaster" Target="slideMasters/slideMaster27.xml"/><Relationship Id="rId36" Type="http://schemas.openxmlformats.org/officeDocument/2006/relationships/notesMaster" Target="notesMasters/notesMaster1.xml"/><Relationship Id="rId10" Type="http://schemas.openxmlformats.org/officeDocument/2006/relationships/slideMaster" Target="slideMasters/slideMaster9.xml"/><Relationship Id="rId19" Type="http://schemas.openxmlformats.org/officeDocument/2006/relationships/slideMaster" Target="slideMasters/slideMaster18.xml"/><Relationship Id="rId31" Type="http://schemas.openxmlformats.org/officeDocument/2006/relationships/slide" Target="slides/slide2.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Master" Target="slideMasters/slideMaster13.xml"/><Relationship Id="rId22" Type="http://schemas.openxmlformats.org/officeDocument/2006/relationships/slideMaster" Target="slideMasters/slideMaster21.xml"/><Relationship Id="rId27" Type="http://schemas.openxmlformats.org/officeDocument/2006/relationships/slideMaster" Target="slideMasters/slideMaster26.xml"/><Relationship Id="rId30" Type="http://schemas.openxmlformats.org/officeDocument/2006/relationships/slide" Target="slides/slide1.xml"/><Relationship Id="rId35"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Macro-Enabled_Worksheet1.xlsm"/></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Macro-Enabled_Worksheet2.xlsm"/></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Macro-Enabled_Worksheet3.xlsm"/></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Macro-Enabled_Worksheet4.xlsm"/></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Macro-Enabled_Worksheet5.xlsm"/></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Macro-Enabled_Worksheet6.xlsm"/></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Macro-Enabled_Worksheet7.xlsm"/></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Macro-Enabled_Worksheet8.xlsm"/></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Macro-Enabled_Worksheet9.xlsm"/></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Macro-Enabled_Worksheet10.xlsm"/></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Macro-Enabled_Worksheet11.xlsm"/></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Macro-Enabled_Worksheet12.xlsm"/></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Macro-Enabled_Worksheet13.xlsm"/></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Macro-Enabled_Worksheet14.xlsm"/></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Macro-Enabled_Worksheet15.xlsm"/></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Macro-Enabled_Worksheet16.xlsm"/></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Macro-Enabled_Worksheet17.xlsm"/></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Macro-Enabled_Worksheet18.xlsm"/></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Macro-Enabled_Worksheet19.xlsm"/></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Macro-Enabled_Worksheet20.xlsm"/></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Macro-Enabled_Worksheet21.xlsm"/></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Macro-Enabled_Worksheet22.xlsm"/></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Macro-Enabled_Worksheet23.xlsm"/></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Macro-Enabled_Worksheet24.xlsm"/></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21641856"/>
        <c:axId val="321684608"/>
      </c:barChart>
      <c:catAx>
        <c:axId val="321641856"/>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21684608"/>
        <c:crosses val="autoZero"/>
        <c:auto val="1"/>
        <c:lblAlgn val="ctr"/>
        <c:lblOffset val="100"/>
        <c:tickLblSkip val="1"/>
        <c:tickMarkSkip val="1"/>
        <c:noMultiLvlLbl val="0"/>
      </c:catAx>
      <c:valAx>
        <c:axId val="32168460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21641856"/>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22154496"/>
        <c:axId val="322156032"/>
      </c:barChart>
      <c:catAx>
        <c:axId val="322154496"/>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22156032"/>
        <c:crosses val="autoZero"/>
        <c:auto val="1"/>
        <c:lblAlgn val="ctr"/>
        <c:lblOffset val="100"/>
        <c:tickLblSkip val="1"/>
        <c:tickMarkSkip val="1"/>
        <c:noMultiLvlLbl val="0"/>
      </c:catAx>
      <c:valAx>
        <c:axId val="322156032"/>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22154496"/>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22266240"/>
        <c:axId val="322267776"/>
      </c:barChart>
      <c:catAx>
        <c:axId val="32226624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22267776"/>
        <c:crosses val="autoZero"/>
        <c:auto val="1"/>
        <c:lblAlgn val="ctr"/>
        <c:lblOffset val="100"/>
        <c:tickLblSkip val="1"/>
        <c:tickMarkSkip val="1"/>
        <c:noMultiLvlLbl val="0"/>
      </c:catAx>
      <c:valAx>
        <c:axId val="32226777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2226624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492270720"/>
        <c:axId val="492272256"/>
      </c:barChart>
      <c:catAx>
        <c:axId val="49227072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492272256"/>
        <c:crosses val="autoZero"/>
        <c:auto val="1"/>
        <c:lblAlgn val="ctr"/>
        <c:lblOffset val="100"/>
        <c:tickLblSkip val="1"/>
        <c:tickMarkSkip val="1"/>
        <c:noMultiLvlLbl val="0"/>
      </c:catAx>
      <c:valAx>
        <c:axId val="49227225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49227072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03576064"/>
        <c:axId val="503577600"/>
      </c:barChart>
      <c:catAx>
        <c:axId val="503576064"/>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03577600"/>
        <c:crosses val="autoZero"/>
        <c:auto val="1"/>
        <c:lblAlgn val="ctr"/>
        <c:lblOffset val="100"/>
        <c:tickLblSkip val="1"/>
        <c:tickMarkSkip val="1"/>
        <c:noMultiLvlLbl val="0"/>
      </c:catAx>
      <c:valAx>
        <c:axId val="503577600"/>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03576064"/>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04072832"/>
        <c:axId val="504074624"/>
      </c:barChart>
      <c:catAx>
        <c:axId val="504072832"/>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04074624"/>
        <c:crosses val="autoZero"/>
        <c:auto val="1"/>
        <c:lblAlgn val="ctr"/>
        <c:lblOffset val="100"/>
        <c:tickLblSkip val="1"/>
        <c:tickMarkSkip val="1"/>
        <c:noMultiLvlLbl val="0"/>
      </c:catAx>
      <c:valAx>
        <c:axId val="504074624"/>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04072832"/>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09936384"/>
        <c:axId val="509937920"/>
      </c:barChart>
      <c:catAx>
        <c:axId val="509936384"/>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09937920"/>
        <c:crosses val="autoZero"/>
        <c:auto val="1"/>
        <c:lblAlgn val="ctr"/>
        <c:lblOffset val="100"/>
        <c:tickLblSkip val="1"/>
        <c:tickMarkSkip val="1"/>
        <c:noMultiLvlLbl val="0"/>
      </c:catAx>
      <c:valAx>
        <c:axId val="509937920"/>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09936384"/>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10067840"/>
        <c:axId val="510069376"/>
      </c:barChart>
      <c:catAx>
        <c:axId val="51006784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10069376"/>
        <c:crosses val="autoZero"/>
        <c:auto val="1"/>
        <c:lblAlgn val="ctr"/>
        <c:lblOffset val="100"/>
        <c:tickLblSkip val="1"/>
        <c:tickMarkSkip val="1"/>
        <c:noMultiLvlLbl val="0"/>
      </c:catAx>
      <c:valAx>
        <c:axId val="51006937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1006784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10118528"/>
        <c:axId val="510128512"/>
      </c:barChart>
      <c:catAx>
        <c:axId val="510118528"/>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10128512"/>
        <c:crosses val="autoZero"/>
        <c:auto val="1"/>
        <c:lblAlgn val="ctr"/>
        <c:lblOffset val="100"/>
        <c:tickLblSkip val="1"/>
        <c:tickMarkSkip val="1"/>
        <c:noMultiLvlLbl val="0"/>
      </c:catAx>
      <c:valAx>
        <c:axId val="510128512"/>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10118528"/>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24182272"/>
        <c:axId val="524183808"/>
      </c:barChart>
      <c:catAx>
        <c:axId val="524182272"/>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24183808"/>
        <c:crosses val="autoZero"/>
        <c:auto val="1"/>
        <c:lblAlgn val="ctr"/>
        <c:lblOffset val="100"/>
        <c:tickLblSkip val="1"/>
        <c:tickMarkSkip val="1"/>
        <c:noMultiLvlLbl val="0"/>
      </c:catAx>
      <c:valAx>
        <c:axId val="52418380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24182272"/>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24211328"/>
        <c:axId val="524212864"/>
      </c:barChart>
      <c:catAx>
        <c:axId val="524211328"/>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24212864"/>
        <c:crosses val="autoZero"/>
        <c:auto val="1"/>
        <c:lblAlgn val="ctr"/>
        <c:lblOffset val="100"/>
        <c:tickLblSkip val="1"/>
        <c:tickMarkSkip val="1"/>
        <c:noMultiLvlLbl val="0"/>
      </c:catAx>
      <c:valAx>
        <c:axId val="524212864"/>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24211328"/>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24839168"/>
        <c:axId val="524853248"/>
      </c:barChart>
      <c:catAx>
        <c:axId val="524839168"/>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24853248"/>
        <c:crosses val="autoZero"/>
        <c:auto val="1"/>
        <c:lblAlgn val="ctr"/>
        <c:lblOffset val="100"/>
        <c:tickLblSkip val="1"/>
        <c:tickMarkSkip val="1"/>
        <c:noMultiLvlLbl val="0"/>
      </c:catAx>
      <c:valAx>
        <c:axId val="52485324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24839168"/>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266504832"/>
        <c:axId val="368456064"/>
      </c:barChart>
      <c:catAx>
        <c:axId val="266504832"/>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68456064"/>
        <c:crosses val="autoZero"/>
        <c:auto val="1"/>
        <c:lblAlgn val="ctr"/>
        <c:lblOffset val="100"/>
        <c:tickLblSkip val="1"/>
        <c:tickMarkSkip val="1"/>
        <c:noMultiLvlLbl val="0"/>
      </c:catAx>
      <c:valAx>
        <c:axId val="368456064"/>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266504832"/>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73447680"/>
        <c:axId val="265696000"/>
      </c:barChart>
      <c:catAx>
        <c:axId val="37344768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265696000"/>
        <c:crosses val="autoZero"/>
        <c:auto val="1"/>
        <c:lblAlgn val="ctr"/>
        <c:lblOffset val="100"/>
        <c:tickLblSkip val="1"/>
        <c:tickMarkSkip val="1"/>
        <c:noMultiLvlLbl val="0"/>
      </c:catAx>
      <c:valAx>
        <c:axId val="265696000"/>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7344768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08048256"/>
        <c:axId val="308049792"/>
      </c:barChart>
      <c:catAx>
        <c:axId val="308048256"/>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08049792"/>
        <c:crosses val="autoZero"/>
        <c:auto val="1"/>
        <c:lblAlgn val="ctr"/>
        <c:lblOffset val="100"/>
        <c:tickLblSkip val="1"/>
        <c:tickMarkSkip val="1"/>
        <c:noMultiLvlLbl val="0"/>
      </c:catAx>
      <c:valAx>
        <c:axId val="308049792"/>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08048256"/>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30470528"/>
        <c:axId val="330472832"/>
      </c:barChart>
      <c:catAx>
        <c:axId val="330470528"/>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30472832"/>
        <c:crosses val="autoZero"/>
        <c:auto val="1"/>
        <c:lblAlgn val="ctr"/>
        <c:lblOffset val="100"/>
        <c:tickLblSkip val="1"/>
        <c:tickMarkSkip val="1"/>
        <c:noMultiLvlLbl val="0"/>
      </c:catAx>
      <c:valAx>
        <c:axId val="330472832"/>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30470528"/>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30704384"/>
        <c:axId val="330721536"/>
      </c:barChart>
      <c:catAx>
        <c:axId val="330704384"/>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30721536"/>
        <c:crosses val="autoZero"/>
        <c:auto val="1"/>
        <c:lblAlgn val="ctr"/>
        <c:lblOffset val="100"/>
        <c:tickLblSkip val="1"/>
        <c:tickMarkSkip val="1"/>
        <c:noMultiLvlLbl val="0"/>
      </c:catAx>
      <c:valAx>
        <c:axId val="33072153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30704384"/>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361829120"/>
        <c:axId val="361831040"/>
      </c:barChart>
      <c:catAx>
        <c:axId val="36182912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361831040"/>
        <c:crosses val="autoZero"/>
        <c:auto val="1"/>
        <c:lblAlgn val="ctr"/>
        <c:lblOffset val="100"/>
        <c:tickLblSkip val="1"/>
        <c:tickMarkSkip val="1"/>
        <c:noMultiLvlLbl val="0"/>
      </c:catAx>
      <c:valAx>
        <c:axId val="361831040"/>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36182912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49656960"/>
        <c:axId val="49658496"/>
      </c:barChart>
      <c:catAx>
        <c:axId val="4965696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49658496"/>
        <c:crosses val="autoZero"/>
        <c:auto val="1"/>
        <c:lblAlgn val="ctr"/>
        <c:lblOffset val="100"/>
        <c:tickLblSkip val="1"/>
        <c:tickMarkSkip val="1"/>
        <c:noMultiLvlLbl val="0"/>
      </c:catAx>
      <c:valAx>
        <c:axId val="4965849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4965696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1779072"/>
        <c:axId val="51780608"/>
      </c:barChart>
      <c:catAx>
        <c:axId val="51779072"/>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1780608"/>
        <c:crosses val="autoZero"/>
        <c:auto val="1"/>
        <c:lblAlgn val="ctr"/>
        <c:lblOffset val="100"/>
        <c:tickLblSkip val="1"/>
        <c:tickMarkSkip val="1"/>
        <c:noMultiLvlLbl val="0"/>
      </c:catAx>
      <c:valAx>
        <c:axId val="5178060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1779072"/>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51804800"/>
        <c:axId val="51511680"/>
      </c:barChart>
      <c:catAx>
        <c:axId val="5180480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51511680"/>
        <c:crosses val="autoZero"/>
        <c:auto val="1"/>
        <c:lblAlgn val="ctr"/>
        <c:lblOffset val="100"/>
        <c:tickLblSkip val="1"/>
        <c:tickMarkSkip val="1"/>
        <c:noMultiLvlLbl val="0"/>
      </c:catAx>
      <c:valAx>
        <c:axId val="51511680"/>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5180480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722842752"/>
        <c:axId val="722844288"/>
      </c:barChart>
      <c:catAx>
        <c:axId val="722842752"/>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722844288"/>
        <c:crosses val="autoZero"/>
        <c:auto val="1"/>
        <c:lblAlgn val="ctr"/>
        <c:lblOffset val="100"/>
        <c:tickLblSkip val="1"/>
        <c:tickMarkSkip val="1"/>
        <c:noMultiLvlLbl val="0"/>
      </c:catAx>
      <c:valAx>
        <c:axId val="72284428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722842752"/>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615994880"/>
        <c:axId val="615996416"/>
      </c:barChart>
      <c:catAx>
        <c:axId val="615994880"/>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615996416"/>
        <c:crosses val="autoZero"/>
        <c:auto val="1"/>
        <c:lblAlgn val="ctr"/>
        <c:lblOffset val="100"/>
        <c:tickLblSkip val="1"/>
        <c:tickMarkSkip val="1"/>
        <c:noMultiLvlLbl val="0"/>
      </c:catAx>
      <c:valAx>
        <c:axId val="615996416"/>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615994880"/>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739084059356"/>
          <c:y val="0.12583280663809948"/>
          <c:w val="0.77129245893359766"/>
          <c:h val="0.77391635113273305"/>
        </c:manualLayout>
      </c:layout>
      <c:barChart>
        <c:barDir val="col"/>
        <c:grouping val="clustered"/>
        <c:varyColors val="0"/>
        <c:dLbls>
          <c:showLegendKey val="0"/>
          <c:showVal val="0"/>
          <c:showCatName val="0"/>
          <c:showSerName val="0"/>
          <c:showPercent val="0"/>
          <c:showBubbleSize val="0"/>
        </c:dLbls>
        <c:gapWidth val="100"/>
        <c:axId val="616012416"/>
        <c:axId val="616014208"/>
      </c:barChart>
      <c:catAx>
        <c:axId val="616012416"/>
        <c:scaling>
          <c:orientation val="minMax"/>
        </c:scaling>
        <c:delete val="0"/>
        <c:axPos val="b"/>
        <c:numFmt formatCode="General" sourceLinked="1"/>
        <c:majorTickMark val="out"/>
        <c:minorTickMark val="none"/>
        <c:tickLblPos val="nextTo"/>
        <c:spPr>
          <a:ln w="2307">
            <a:solidFill>
              <a:schemeClr val="tx1"/>
            </a:solidFill>
            <a:prstDash val="solid"/>
          </a:ln>
        </c:spPr>
        <c:txPr>
          <a:bodyPr rot="0" vert="horz"/>
          <a:lstStyle/>
          <a:p>
            <a:pPr>
              <a:defRPr b="0"/>
            </a:pPr>
            <a:endParaRPr lang="en-US"/>
          </a:p>
        </c:txPr>
        <c:crossAx val="616014208"/>
        <c:crosses val="autoZero"/>
        <c:auto val="1"/>
        <c:lblAlgn val="ctr"/>
        <c:lblOffset val="100"/>
        <c:tickLblSkip val="1"/>
        <c:tickMarkSkip val="1"/>
        <c:noMultiLvlLbl val="0"/>
      </c:catAx>
      <c:valAx>
        <c:axId val="616014208"/>
        <c:scaling>
          <c:orientation val="minMax"/>
        </c:scaling>
        <c:delete val="0"/>
        <c:axPos val="l"/>
        <c:majorGridlines>
          <c:spPr>
            <a:ln w="3175">
              <a:solidFill>
                <a:schemeClr val="tx1"/>
              </a:solidFill>
              <a:prstDash val="solid"/>
            </a:ln>
          </c:spPr>
        </c:majorGridlines>
        <c:title>
          <c:tx>
            <c:rich>
              <a:bodyPr/>
              <a:lstStyle/>
              <a:p>
                <a:pPr>
                  <a:defRPr b="0"/>
                </a:pPr>
                <a:r>
                  <a:rPr lang="en-US" b="0"/>
                  <a:t>€ Billion</a:t>
                </a:r>
              </a:p>
            </c:rich>
          </c:tx>
          <c:layout>
            <c:manualLayout>
              <c:xMode val="edge"/>
              <c:yMode val="edge"/>
              <c:x val="2.6066224480560601E-2"/>
              <c:y val="0.40350885826771699"/>
            </c:manualLayout>
          </c:layout>
          <c:overlay val="0"/>
          <c:spPr>
            <a:noFill/>
            <a:ln w="18457">
              <a:noFill/>
            </a:ln>
          </c:spPr>
        </c:title>
        <c:numFmt formatCode="General" sourceLinked="1"/>
        <c:majorTickMark val="out"/>
        <c:minorTickMark val="none"/>
        <c:tickLblPos val="nextTo"/>
        <c:spPr>
          <a:ln w="2307">
            <a:noFill/>
            <a:prstDash val="solid"/>
          </a:ln>
        </c:spPr>
        <c:txPr>
          <a:bodyPr rot="0" vert="horz"/>
          <a:lstStyle/>
          <a:p>
            <a:pPr>
              <a:defRPr b="0"/>
            </a:pPr>
            <a:endParaRPr lang="en-US"/>
          </a:p>
        </c:txPr>
        <c:crossAx val="616012416"/>
        <c:crosses val="autoZero"/>
        <c:crossBetween val="between"/>
      </c:valAx>
      <c:spPr>
        <a:noFill/>
        <a:ln w="18457">
          <a:noFill/>
        </a:ln>
      </c:spPr>
    </c:plotArea>
    <c:plotVisOnly val="1"/>
    <c:dispBlanksAs val="gap"/>
    <c:showDLblsOverMax val="0"/>
  </c:chart>
  <c:spPr>
    <a:noFill/>
    <a:ln>
      <a:noFill/>
    </a:ln>
  </c:spPr>
  <c:txPr>
    <a:bodyPr/>
    <a:lstStyle/>
    <a:p>
      <a:pPr>
        <a:defRPr sz="1000" b="1" i="0" u="none" strike="noStrike" baseline="0">
          <a:solidFill>
            <a:schemeClr val="tx1"/>
          </a:solidFill>
          <a:latin typeface="FranklinGothicbook"/>
          <a:ea typeface="Arial"/>
          <a:cs typeface="FranklinGothicbook"/>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3326408876540983"/>
          <c:y val="0.15072546289955699"/>
          <c:w val="0.62108136874392095"/>
          <c:h val="0.66643186787288966"/>
        </c:manualLayout>
      </c:layout>
      <c:doughnutChart>
        <c:varyColors val="1"/>
        <c:ser>
          <c:idx val="0"/>
          <c:order val="0"/>
          <c:tx>
            <c:strRef>
              <c:f>Sheet1!$A$2</c:f>
              <c:strCache>
                <c:ptCount val="1"/>
                <c:pt idx="0">
                  <c:v>%</c:v>
                </c:pt>
              </c:strCache>
            </c:strRef>
          </c:tx>
          <c:spPr>
            <a:solidFill>
              <a:schemeClr val="accent1"/>
            </a:solidFill>
            <a:effectLst/>
            <a:scene3d>
              <a:camera prst="orthographicFront"/>
              <a:lightRig rig="threePt" dir="t"/>
            </a:scene3d>
            <a:sp3d/>
          </c:spPr>
          <c:dPt>
            <c:idx val="0"/>
            <c:bubble3D val="0"/>
            <c:extLst>
              <c:ext xmlns:c16="http://schemas.microsoft.com/office/drawing/2014/chart" uri="{C3380CC4-5D6E-409C-BE32-E72D297353CC}">
                <c16:uniqueId val="{00000000-3BA6-4581-B164-04277D2AE779}"/>
              </c:ext>
            </c:extLst>
          </c:dPt>
          <c:dPt>
            <c:idx val="1"/>
            <c:bubble3D val="0"/>
            <c:spPr>
              <a:solidFill>
                <a:srgbClr val="09BFFF"/>
              </a:solidFill>
              <a:effectLst/>
              <a:scene3d>
                <a:camera prst="orthographicFront"/>
                <a:lightRig rig="threePt" dir="t"/>
              </a:scene3d>
              <a:sp3d/>
            </c:spPr>
            <c:extLst>
              <c:ext xmlns:c16="http://schemas.microsoft.com/office/drawing/2014/chart" uri="{C3380CC4-5D6E-409C-BE32-E72D297353CC}">
                <c16:uniqueId val="{00000002-3BA6-4581-B164-04277D2AE779}"/>
              </c:ext>
            </c:extLst>
          </c:dPt>
          <c:dPt>
            <c:idx val="2"/>
            <c:bubble3D val="0"/>
            <c:spPr>
              <a:solidFill>
                <a:schemeClr val="accent3"/>
              </a:solidFill>
              <a:effectLst/>
              <a:scene3d>
                <a:camera prst="orthographicFront"/>
                <a:lightRig rig="threePt" dir="t"/>
              </a:scene3d>
              <a:sp3d/>
            </c:spPr>
            <c:extLst>
              <c:ext xmlns:c16="http://schemas.microsoft.com/office/drawing/2014/chart" uri="{C3380CC4-5D6E-409C-BE32-E72D297353CC}">
                <c16:uniqueId val="{00000004-3BA6-4581-B164-04277D2AE779}"/>
              </c:ext>
            </c:extLst>
          </c:dPt>
          <c:dPt>
            <c:idx val="3"/>
            <c:bubble3D val="0"/>
            <c:spPr>
              <a:solidFill>
                <a:srgbClr val="DAFF97"/>
              </a:solidFill>
              <a:effectLst/>
              <a:scene3d>
                <a:camera prst="orthographicFront"/>
                <a:lightRig rig="threePt" dir="t"/>
              </a:scene3d>
              <a:sp3d/>
            </c:spPr>
            <c:extLst>
              <c:ext xmlns:c16="http://schemas.microsoft.com/office/drawing/2014/chart" uri="{C3380CC4-5D6E-409C-BE32-E72D297353CC}">
                <c16:uniqueId val="{00000006-3BA6-4581-B164-04277D2AE779}"/>
              </c:ext>
            </c:extLst>
          </c:dPt>
          <c:dPt>
            <c:idx val="4"/>
            <c:bubble3D val="0"/>
            <c:spPr>
              <a:solidFill>
                <a:srgbClr val="92D050"/>
              </a:solidFill>
              <a:effectLst/>
              <a:scene3d>
                <a:camera prst="orthographicFront"/>
                <a:lightRig rig="threePt" dir="t"/>
              </a:scene3d>
              <a:sp3d/>
            </c:spPr>
            <c:extLst>
              <c:ext xmlns:c16="http://schemas.microsoft.com/office/drawing/2014/chart" uri="{C3380CC4-5D6E-409C-BE32-E72D297353CC}">
                <c16:uniqueId val="{00000008-3BA6-4581-B164-04277D2AE779}"/>
              </c:ext>
            </c:extLst>
          </c:dPt>
          <c:dLbls>
            <c:dLbl>
              <c:idx val="0"/>
              <c:layout>
                <c:manualLayout>
                  <c:x val="5.9434549368483879E-2"/>
                  <c:y val="0.27317653806769809"/>
                </c:manualLayout>
              </c:layout>
              <c:tx>
                <c:rich>
                  <a:bodyPr/>
                  <a:lstStyle/>
                  <a:p>
                    <a:pPr>
                      <a:defRPr sz="1200" b="1" baseline="0">
                        <a:solidFill>
                          <a:schemeClr val="tx1"/>
                        </a:solidFill>
                        <a:latin typeface="Franklin Gothic Book" panose="020B0503020102020204" pitchFamily="34" charset="0"/>
                      </a:defRPr>
                    </a:pPr>
                    <a:r>
                      <a:rPr lang="en-US" sz="1200" b="1" baseline="0" dirty="0">
                        <a:solidFill>
                          <a:schemeClr val="tx1"/>
                        </a:solidFill>
                        <a:latin typeface="Franklin Gothic Book" panose="020B0503020102020204" pitchFamily="34" charset="0"/>
                      </a:rPr>
                      <a:t>EU </a:t>
                    </a:r>
                    <a:r>
                      <a:rPr lang="en-US" sz="1200" b="1" baseline="0" dirty="0" smtClean="0">
                        <a:solidFill>
                          <a:schemeClr val="tx1"/>
                        </a:solidFill>
                        <a:latin typeface="Franklin Gothic Book" panose="020B0503020102020204" pitchFamily="34" charset="0"/>
                      </a:rPr>
                      <a:t>28 Countries</a:t>
                    </a:r>
                    <a:r>
                      <a:rPr lang="en-US" sz="1200" b="1" cap="none" baseline="30000" dirty="0" smtClean="0">
                        <a:solidFill>
                          <a:schemeClr val="tx1"/>
                        </a:solidFill>
                        <a:latin typeface="Franklin Gothic Book" panose="020B0503020102020204" pitchFamily="34" charset="0"/>
                      </a:rPr>
                      <a:t>1</a:t>
                    </a:r>
                    <a:endParaRPr lang="en-US" sz="1200" b="1" baseline="0" dirty="0">
                      <a:solidFill>
                        <a:schemeClr val="tx1"/>
                      </a:solidFill>
                      <a:latin typeface="Franklin Gothic Book" panose="020B0503020102020204" pitchFamily="34" charset="0"/>
                    </a:endParaRPr>
                  </a:p>
                  <a:p>
                    <a:pPr>
                      <a:defRPr sz="1200" b="1" baseline="0">
                        <a:solidFill>
                          <a:schemeClr val="tx1"/>
                        </a:solidFill>
                        <a:latin typeface="Franklin Gothic Book" panose="020B0503020102020204" pitchFamily="34" charset="0"/>
                      </a:defRPr>
                    </a:pPr>
                    <a:r>
                      <a:rPr lang="en-US" sz="1200" b="1" baseline="0" dirty="0" smtClean="0">
                        <a:solidFill>
                          <a:schemeClr val="tx1"/>
                        </a:solidFill>
                        <a:latin typeface="Franklin Gothic Book" panose="020B0503020102020204" pitchFamily="34" charset="0"/>
                      </a:rPr>
                      <a:t>63%</a:t>
                    </a:r>
                    <a:endParaRPr lang="en-US" dirty="0"/>
                  </a:p>
                </c:rich>
              </c:tx>
              <c:spPr>
                <a:noFill/>
              </c:spP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A6-4581-B164-04277D2AE779}"/>
                </c:ext>
              </c:extLst>
            </c:dLbl>
            <c:dLbl>
              <c:idx val="1"/>
              <c:layout>
                <c:manualLayout>
                  <c:x val="-0.10285836968722614"/>
                  <c:y val="0.21875675182726306"/>
                </c:manualLayout>
              </c:layout>
              <c:tx>
                <c:rich>
                  <a:bodyPr/>
                  <a:lstStyle/>
                  <a:p>
                    <a:pPr>
                      <a:defRPr sz="1200" b="1" baseline="0">
                        <a:solidFill>
                          <a:schemeClr val="tx1"/>
                        </a:solidFill>
                        <a:latin typeface="Franklin Gothic Book" panose="020B0503020102020204" pitchFamily="34" charset="0"/>
                      </a:defRPr>
                    </a:pPr>
                    <a:r>
                      <a:rPr lang="en-US" sz="1200" b="1" baseline="0" dirty="0" smtClean="0">
                        <a:solidFill>
                          <a:schemeClr val="tx1"/>
                        </a:solidFill>
                        <a:latin typeface="Franklin Gothic Book" panose="020B0503020102020204" pitchFamily="34" charset="0"/>
                      </a:rPr>
                      <a:t>EBRD</a:t>
                    </a:r>
                    <a:br>
                      <a:rPr lang="en-US" sz="1200" b="1" baseline="0" dirty="0" smtClean="0">
                        <a:solidFill>
                          <a:schemeClr val="tx1"/>
                        </a:solidFill>
                        <a:latin typeface="Franklin Gothic Book" panose="020B0503020102020204" pitchFamily="34" charset="0"/>
                      </a:rPr>
                    </a:br>
                    <a:r>
                      <a:rPr lang="en-US" sz="1200" b="1" baseline="0" dirty="0" smtClean="0">
                        <a:solidFill>
                          <a:schemeClr val="tx1"/>
                        </a:solidFill>
                        <a:latin typeface="Franklin Gothic Book" panose="020B0503020102020204" pitchFamily="34" charset="0"/>
                      </a:rPr>
                      <a:t>region excluding</a:t>
                    </a:r>
                    <a:br>
                      <a:rPr lang="en-US" sz="1200" b="1" baseline="0" dirty="0" smtClean="0">
                        <a:solidFill>
                          <a:schemeClr val="tx1"/>
                        </a:solidFill>
                        <a:latin typeface="Franklin Gothic Book" panose="020B0503020102020204" pitchFamily="34" charset="0"/>
                      </a:rPr>
                    </a:br>
                    <a:r>
                      <a:rPr lang="en-US" sz="1200" b="1" baseline="0" dirty="0" smtClean="0">
                        <a:solidFill>
                          <a:schemeClr val="tx1"/>
                        </a:solidFill>
                        <a:latin typeface="Franklin Gothic Book" panose="020B0503020102020204" pitchFamily="34" charset="0"/>
                      </a:rPr>
                      <a:t>EU</a:t>
                    </a:r>
                  </a:p>
                  <a:p>
                    <a:pPr>
                      <a:defRPr sz="1200" b="1" baseline="0">
                        <a:solidFill>
                          <a:schemeClr val="tx1"/>
                        </a:solidFill>
                        <a:latin typeface="Franklin Gothic Book" panose="020B0503020102020204" pitchFamily="34" charset="0"/>
                      </a:defRPr>
                    </a:pPr>
                    <a:r>
                      <a:rPr lang="en-US" sz="1200" b="1" baseline="0" dirty="0" smtClean="0">
                        <a:solidFill>
                          <a:schemeClr val="tx1"/>
                        </a:solidFill>
                        <a:latin typeface="Franklin Gothic Book" panose="020B0503020102020204" pitchFamily="34" charset="0"/>
                      </a:rPr>
                      <a:t>8%</a:t>
                    </a:r>
                    <a:endParaRPr lang="en-US" dirty="0"/>
                  </a:p>
                </c:rich>
              </c:tx>
              <c:spPr>
                <a:noFill/>
              </c:spP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A6-4581-B164-04277D2AE779}"/>
                </c:ext>
              </c:extLst>
            </c:dLbl>
            <c:dLbl>
              <c:idx val="2"/>
              <c:layout>
                <c:manualLayout>
                  <c:x val="-0.11404076265383564"/>
                  <c:y val="-2.6205506581938622E-2"/>
                </c:manualLayout>
              </c:layout>
              <c:tx>
                <c:rich>
                  <a:bodyPr/>
                  <a:lstStyle/>
                  <a:p>
                    <a:r>
                      <a:rPr lang="en-US" sz="1200" b="1" dirty="0">
                        <a:solidFill>
                          <a:schemeClr val="tx1"/>
                        </a:solidFill>
                        <a:latin typeface="Franklin Gothic Book" panose="020B0503020102020204" pitchFamily="34" charset="0"/>
                      </a:rPr>
                      <a:t>Others
</a:t>
                    </a:r>
                    <a:r>
                      <a:rPr lang="en-US" sz="1200" b="1" dirty="0" smtClean="0">
                        <a:solidFill>
                          <a:schemeClr val="tx1"/>
                        </a:solidFill>
                        <a:latin typeface="Franklin Gothic Book" panose="020B0503020102020204" pitchFamily="34" charset="0"/>
                      </a:rPr>
                      <a:t>11%</a:t>
                    </a:r>
                    <a:endParaRPr lang="en-US" dirty="0"/>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3BA6-4581-B164-04277D2AE779}"/>
                </c:ext>
              </c:extLst>
            </c:dLbl>
            <c:dLbl>
              <c:idx val="3"/>
              <c:layout>
                <c:manualLayout>
                  <c:x val="-8.7266922689487797E-2"/>
                  <c:y val="-0.10776153289727221"/>
                </c:manualLayout>
              </c:layout>
              <c:tx>
                <c:rich>
                  <a:bodyPr/>
                  <a:lstStyle/>
                  <a:p>
                    <a:r>
                      <a:rPr lang="en-US" sz="1200" b="1">
                        <a:solidFill>
                          <a:schemeClr val="tx1"/>
                        </a:solidFill>
                        <a:latin typeface="Franklin Gothic Book" panose="020B0503020102020204" pitchFamily="34" charset="0"/>
                      </a:rPr>
                      <a:t>USA
</a:t>
                    </a:r>
                    <a:r>
                      <a:rPr lang="en-US" sz="1200" b="1" smtClean="0">
                        <a:solidFill>
                          <a:schemeClr val="tx1"/>
                        </a:solidFill>
                        <a:latin typeface="Franklin Gothic Book" panose="020B0503020102020204" pitchFamily="34" charset="0"/>
                      </a:rPr>
                      <a:t>10%</a:t>
                    </a:r>
                    <a:endParaRPr lang="en-US"/>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3BA6-4581-B164-04277D2AE779}"/>
                </c:ext>
              </c:extLst>
            </c:dLbl>
            <c:dLbl>
              <c:idx val="4"/>
              <c:layout>
                <c:manualLayout>
                  <c:x val="-5.1195041748010608E-2"/>
                  <c:y val="-0.1498962036794006"/>
                </c:manualLayout>
              </c:layout>
              <c:tx>
                <c:rich>
                  <a:bodyPr/>
                  <a:lstStyle/>
                  <a:p>
                    <a:r>
                      <a:rPr lang="en-US" sz="1200" b="1">
                        <a:solidFill>
                          <a:schemeClr val="tx1"/>
                        </a:solidFill>
                        <a:latin typeface="Franklin Gothic Book" panose="020B0503020102020204" pitchFamily="34" charset="0"/>
                      </a:rPr>
                      <a:t>Japan
</a:t>
                    </a:r>
                    <a:r>
                      <a:rPr lang="en-US" sz="1200" b="1" smtClean="0">
                        <a:solidFill>
                          <a:schemeClr val="tx1"/>
                        </a:solidFill>
                        <a:latin typeface="Franklin Gothic Book" panose="020B0503020102020204" pitchFamily="34" charset="0"/>
                      </a:rPr>
                      <a:t>9%</a:t>
                    </a:r>
                    <a:endParaRPr lang="en-US">
                      <a:solidFill>
                        <a:schemeClr val="tx1"/>
                      </a:solidFill>
                    </a:endParaRPr>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3BA6-4581-B164-04277D2AE779}"/>
                </c:ext>
              </c:extLst>
            </c:dLbl>
            <c:numFmt formatCode="0.0%" sourceLinked="0"/>
            <c:spPr>
              <a:noFill/>
            </c:spPr>
            <c:txPr>
              <a:bodyPr/>
              <a:lstStyle/>
              <a:p>
                <a:pPr>
                  <a:defRPr sz="1200" b="1" baseline="0">
                    <a:solidFill>
                      <a:schemeClr val="tx1"/>
                    </a:solidFill>
                    <a:latin typeface="Franklin Gothic Book" panose="020B0503020102020204" pitchFamily="34" charset="0"/>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Sheet1!$B$1:$F$1</c:f>
              <c:strCache>
                <c:ptCount val="5"/>
                <c:pt idx="0">
                  <c:v>EU 28 Countries</c:v>
                </c:pt>
                <c:pt idx="1">
                  <c:v>EBRD region excluding EU</c:v>
                </c:pt>
                <c:pt idx="2">
                  <c:v>Others</c:v>
                </c:pt>
                <c:pt idx="3">
                  <c:v>USA</c:v>
                </c:pt>
                <c:pt idx="4">
                  <c:v>Japan</c:v>
                </c:pt>
              </c:strCache>
            </c:strRef>
          </c:cat>
          <c:val>
            <c:numRef>
              <c:f>Sheet1!$B$2:$F$2</c:f>
              <c:numCache>
                <c:formatCode>0.00%</c:formatCode>
                <c:ptCount val="5"/>
                <c:pt idx="0">
                  <c:v>0.63</c:v>
                </c:pt>
                <c:pt idx="1">
                  <c:v>0.11</c:v>
                </c:pt>
                <c:pt idx="2">
                  <c:v>0.11</c:v>
                </c:pt>
                <c:pt idx="3">
                  <c:v>0.1</c:v>
                </c:pt>
                <c:pt idx="4">
                  <c:v>0.09</c:v>
                </c:pt>
              </c:numCache>
            </c:numRef>
          </c:val>
          <c:extLst>
            <c:ext xmlns:c16="http://schemas.microsoft.com/office/drawing/2014/chart" uri="{C3380CC4-5D6E-409C-BE32-E72D297353CC}">
              <c16:uniqueId val="{00000009-3BA6-4581-B164-04277D2AE779}"/>
            </c:ext>
          </c:extLst>
        </c:ser>
        <c:dLbls>
          <c:showLegendKey val="0"/>
          <c:showVal val="0"/>
          <c:showCatName val="0"/>
          <c:showSerName val="0"/>
          <c:showPercent val="0"/>
          <c:showBubbleSize val="0"/>
          <c:showLeaderLines val="0"/>
        </c:dLbls>
        <c:firstSliceAng val="0"/>
        <c:holeSize val="50"/>
      </c:doughnutChart>
      <c:spPr>
        <a:effectLst/>
      </c:spPr>
    </c:plotArea>
    <c:plotVisOnly val="1"/>
    <c:dispBlanksAs val="zero"/>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900113823830895"/>
          <c:y val="3.4375000000000003E-2"/>
          <c:w val="0.67867972652898512"/>
          <c:h val="0.73745729589567421"/>
        </c:manualLayout>
      </c:layout>
      <c:barChart>
        <c:barDir val="col"/>
        <c:grouping val="stacked"/>
        <c:varyColors val="0"/>
        <c:ser>
          <c:idx val="0"/>
          <c:order val="0"/>
          <c:tx>
            <c:strRef>
              <c:f>Sheet1!$B$1</c:f>
              <c:strCache>
                <c:ptCount val="1"/>
                <c:pt idx="0">
                  <c:v>Debt</c:v>
                </c:pt>
              </c:strCache>
            </c:strRef>
          </c:tx>
          <c:spPr>
            <a:solidFill>
              <a:schemeClr val="tx2"/>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8.1</c:v>
                </c:pt>
                <c:pt idx="1">
                  <c:v>8.6999999999999993</c:v>
                </c:pt>
                <c:pt idx="2">
                  <c:v>9.1999999999999993</c:v>
                </c:pt>
                <c:pt idx="3">
                  <c:v>8.6999999999999993</c:v>
                </c:pt>
                <c:pt idx="4">
                  <c:v>9.5</c:v>
                </c:pt>
              </c:numCache>
            </c:numRef>
          </c:val>
          <c:extLst>
            <c:ext xmlns:c16="http://schemas.microsoft.com/office/drawing/2014/chart" uri="{C3380CC4-5D6E-409C-BE32-E72D297353CC}">
              <c16:uniqueId val="{00000000-8001-4706-A784-6B6295CBBB4A}"/>
            </c:ext>
          </c:extLst>
        </c:ser>
        <c:ser>
          <c:idx val="1"/>
          <c:order val="1"/>
          <c:tx>
            <c:strRef>
              <c:f>Sheet1!$C$1</c:f>
              <c:strCache>
                <c:ptCount val="1"/>
                <c:pt idx="0">
                  <c:v>Equity</c:v>
                </c:pt>
              </c:strCache>
            </c:strRef>
          </c:tx>
          <c:invertIfNegative val="0"/>
          <c:dLbls>
            <c:dLbl>
              <c:idx val="2"/>
              <c:layout>
                <c:manualLayout>
                  <c:x val="3.3277224962425557E-3"/>
                  <c:y val="3.004665512118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01-4706-A784-6B6295CBBB4A}"/>
                </c:ext>
              </c:extLst>
            </c:dLbl>
            <c:dLbl>
              <c:idx val="3"/>
              <c:layout>
                <c:manualLayout>
                  <c:x val="0"/>
                  <c:y val="2.50388792676502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001-4706-A784-6B6295CBBB4A}"/>
                </c:ext>
              </c:extLst>
            </c:dLbl>
            <c:numFmt formatCode="#,##0.0" sourceLinked="0"/>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1.3</c:v>
                </c:pt>
                <c:pt idx="1">
                  <c:v>0.7</c:v>
                </c:pt>
                <c:pt idx="2">
                  <c:v>0.4</c:v>
                </c:pt>
                <c:pt idx="3">
                  <c:v>0.8</c:v>
                </c:pt>
                <c:pt idx="4">
                  <c:v>0.5</c:v>
                </c:pt>
              </c:numCache>
            </c:numRef>
          </c:val>
          <c:extLst>
            <c:ext xmlns:c16="http://schemas.microsoft.com/office/drawing/2014/chart" uri="{C3380CC4-5D6E-409C-BE32-E72D297353CC}">
              <c16:uniqueId val="{00000003-8001-4706-A784-6B6295CBBB4A}"/>
            </c:ext>
          </c:extLst>
        </c:ser>
        <c:dLbls>
          <c:showLegendKey val="0"/>
          <c:showVal val="0"/>
          <c:showCatName val="0"/>
          <c:showSerName val="0"/>
          <c:showPercent val="0"/>
          <c:showBubbleSize val="0"/>
        </c:dLbls>
        <c:gapWidth val="70"/>
        <c:overlap val="100"/>
        <c:axId val="563960448"/>
        <c:axId val="563966336"/>
      </c:barChart>
      <c:lineChart>
        <c:grouping val="standard"/>
        <c:varyColors val="0"/>
        <c:ser>
          <c:idx val="2"/>
          <c:order val="2"/>
          <c:tx>
            <c:strRef>
              <c:f>Sheet1!$D$1</c:f>
              <c:strCache>
                <c:ptCount val="1"/>
                <c:pt idx="0">
                  <c:v>Net Cumulative Bank Investment</c:v>
                </c:pt>
              </c:strCache>
            </c:strRef>
          </c:tx>
          <c:marker>
            <c:symbol val="none"/>
          </c:marker>
          <c:dLbls>
            <c:dLbl>
              <c:idx val="0"/>
              <c:layout>
                <c:manualLayout>
                  <c:x val="-4.0031499767999662E-2"/>
                  <c:y val="-4.00622068282403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001-4706-A784-6B6295CBBB4A}"/>
                </c:ext>
              </c:extLst>
            </c:dLbl>
            <c:dLbl>
              <c:idx val="1"/>
              <c:layout>
                <c:manualLayout>
                  <c:x val="-4.7449209658310607E-2"/>
                  <c:y val="-2.50388792676502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01-4706-A784-6B6295CBBB4A}"/>
                </c:ext>
              </c:extLst>
            </c:dLbl>
            <c:dLbl>
              <c:idx val="2"/>
              <c:layout>
                <c:manualLayout>
                  <c:x val="-4.7449443059081262E-2"/>
                  <c:y val="4.5069982681770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001-4706-A784-6B6295CBBB4A}"/>
                </c:ext>
              </c:extLst>
            </c:dLbl>
            <c:dLbl>
              <c:idx val="3"/>
              <c:layout>
                <c:manualLayout>
                  <c:x val="-4.7449209658310607E-2"/>
                  <c:y val="4.00622068282403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001-4706-A784-6B6295CBBB4A}"/>
                </c:ext>
              </c:extLst>
            </c:dLbl>
            <c:dLbl>
              <c:idx val="4"/>
              <c:layout>
                <c:manualLayout>
                  <c:x val="-4.7449209658310607E-2"/>
                  <c:y val="3.5054430974710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001-4706-A784-6B6295CBBB4A}"/>
                </c:ext>
              </c:extLst>
            </c:dLbl>
            <c:spPr>
              <a:noFill/>
              <a:ln>
                <a:noFill/>
              </a:ln>
              <a:effectLst/>
            </c:spPr>
            <c:txPr>
              <a:bodyPr/>
              <a:lstStyle/>
              <a:p>
                <a:pPr>
                  <a:defRPr sz="900">
                    <a:solidFill>
                      <a:schemeClr val="tx2"/>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General</c:formatCode>
                <c:ptCount val="5"/>
                <c:pt idx="0">
                  <c:v>103</c:v>
                </c:pt>
                <c:pt idx="1">
                  <c:v>112</c:v>
                </c:pt>
                <c:pt idx="2">
                  <c:v>121</c:v>
                </c:pt>
                <c:pt idx="3">
                  <c:v>131</c:v>
                </c:pt>
                <c:pt idx="4">
                  <c:v>142</c:v>
                </c:pt>
              </c:numCache>
            </c:numRef>
          </c:val>
          <c:smooth val="0"/>
          <c:extLst>
            <c:ext xmlns:c16="http://schemas.microsoft.com/office/drawing/2014/chart" uri="{C3380CC4-5D6E-409C-BE32-E72D297353CC}">
              <c16:uniqueId val="{00000009-8001-4706-A784-6B6295CBBB4A}"/>
            </c:ext>
          </c:extLst>
        </c:ser>
        <c:dLbls>
          <c:showLegendKey val="0"/>
          <c:showVal val="0"/>
          <c:showCatName val="0"/>
          <c:showSerName val="0"/>
          <c:showPercent val="0"/>
          <c:showBubbleSize val="0"/>
        </c:dLbls>
        <c:marker val="1"/>
        <c:smooth val="0"/>
        <c:axId val="563982720"/>
        <c:axId val="563968256"/>
      </c:lineChart>
      <c:catAx>
        <c:axId val="563960448"/>
        <c:scaling>
          <c:orientation val="minMax"/>
        </c:scaling>
        <c:delete val="0"/>
        <c:axPos val="b"/>
        <c:numFmt formatCode="General" sourceLinked="1"/>
        <c:majorTickMark val="out"/>
        <c:minorTickMark val="none"/>
        <c:tickLblPos val="nextTo"/>
        <c:txPr>
          <a:bodyPr/>
          <a:lstStyle/>
          <a:p>
            <a:pPr>
              <a:defRPr sz="1000"/>
            </a:pPr>
            <a:endParaRPr lang="en-US"/>
          </a:p>
        </c:txPr>
        <c:crossAx val="563966336"/>
        <c:crosses val="autoZero"/>
        <c:auto val="1"/>
        <c:lblAlgn val="ctr"/>
        <c:lblOffset val="100"/>
        <c:noMultiLvlLbl val="0"/>
      </c:catAx>
      <c:valAx>
        <c:axId val="563966336"/>
        <c:scaling>
          <c:orientation val="minMax"/>
          <c:max val="14"/>
        </c:scaling>
        <c:delete val="0"/>
        <c:axPos val="l"/>
        <c:title>
          <c:tx>
            <c:rich>
              <a:bodyPr rot="-5400000" vert="horz"/>
              <a:lstStyle/>
              <a:p>
                <a:pPr>
                  <a:defRPr sz="1000">
                    <a:latin typeface="Franklin Gothic Book" panose="020B0503020102020204" pitchFamily="34" charset="0"/>
                  </a:defRPr>
                </a:pPr>
                <a:r>
                  <a:rPr lang="en-GB" sz="1000" dirty="0" smtClean="0">
                    <a:latin typeface="Franklin Gothic Book" panose="020B0503020102020204" pitchFamily="34" charset="0"/>
                  </a:rPr>
                  <a:t>Annual business investment (ABI) (EUR bn)</a:t>
                </a:r>
                <a:endParaRPr lang="en-GB" sz="1000" dirty="0">
                  <a:latin typeface="Franklin Gothic Book" panose="020B0503020102020204" pitchFamily="34" charset="0"/>
                </a:endParaRPr>
              </a:p>
            </c:rich>
          </c:tx>
          <c:overlay val="0"/>
        </c:title>
        <c:numFmt formatCode="General" sourceLinked="1"/>
        <c:majorTickMark val="out"/>
        <c:minorTickMark val="none"/>
        <c:tickLblPos val="nextTo"/>
        <c:txPr>
          <a:bodyPr/>
          <a:lstStyle/>
          <a:p>
            <a:pPr>
              <a:defRPr sz="1000"/>
            </a:pPr>
            <a:endParaRPr lang="en-US"/>
          </a:p>
        </c:txPr>
        <c:crossAx val="563960448"/>
        <c:crosses val="autoZero"/>
        <c:crossBetween val="between"/>
      </c:valAx>
      <c:valAx>
        <c:axId val="563968256"/>
        <c:scaling>
          <c:orientation val="minMax"/>
        </c:scaling>
        <c:delete val="0"/>
        <c:axPos val="r"/>
        <c:title>
          <c:tx>
            <c:rich>
              <a:bodyPr rot="-5400000" vert="horz"/>
              <a:lstStyle/>
              <a:p>
                <a:pPr>
                  <a:defRPr sz="1000">
                    <a:latin typeface="Franklin Gothic Book" panose="020B0503020102020204" pitchFamily="34" charset="0"/>
                  </a:defRPr>
                </a:pPr>
                <a:r>
                  <a:rPr lang="en-GB" sz="1000" b="1" i="0" baseline="0" dirty="0" smtClean="0">
                    <a:effectLst/>
                    <a:latin typeface="Franklin Gothic Book" panose="020B0503020102020204" pitchFamily="34" charset="0"/>
                  </a:rPr>
                  <a:t>Net cumulative bank investment</a:t>
                </a:r>
                <a:endParaRPr lang="en-GB" sz="1000" dirty="0">
                  <a:effectLst/>
                  <a:latin typeface="Franklin Gothic Book" panose="020B0503020102020204" pitchFamily="34" charset="0"/>
                </a:endParaRPr>
              </a:p>
            </c:rich>
          </c:tx>
          <c:overlay val="0"/>
        </c:title>
        <c:numFmt formatCode="General" sourceLinked="1"/>
        <c:majorTickMark val="out"/>
        <c:minorTickMark val="none"/>
        <c:tickLblPos val="nextTo"/>
        <c:txPr>
          <a:bodyPr/>
          <a:lstStyle/>
          <a:p>
            <a:pPr>
              <a:defRPr sz="1000"/>
            </a:pPr>
            <a:endParaRPr lang="en-US"/>
          </a:p>
        </c:txPr>
        <c:crossAx val="563982720"/>
        <c:crosses val="max"/>
        <c:crossBetween val="between"/>
      </c:valAx>
      <c:catAx>
        <c:axId val="563982720"/>
        <c:scaling>
          <c:orientation val="minMax"/>
        </c:scaling>
        <c:delete val="1"/>
        <c:axPos val="b"/>
        <c:numFmt formatCode="General" sourceLinked="1"/>
        <c:majorTickMark val="out"/>
        <c:minorTickMark val="none"/>
        <c:tickLblPos val="nextTo"/>
        <c:crossAx val="563968256"/>
        <c:crosses val="autoZero"/>
        <c:auto val="1"/>
        <c:lblAlgn val="ctr"/>
        <c:lblOffset val="100"/>
        <c:noMultiLvlLbl val="0"/>
      </c:catAx>
    </c:plotArea>
    <c:legend>
      <c:legendPos val="r"/>
      <c:layout>
        <c:manualLayout>
          <c:xMode val="edge"/>
          <c:yMode val="edge"/>
          <c:x val="0"/>
          <c:y val="0.88654785225562838"/>
          <c:w val="1"/>
          <c:h val="0.11345214774437158"/>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38746700223923"/>
          <c:y val="4.4933809437840234E-2"/>
          <c:w val="0.3384957664241493"/>
          <c:h val="0.86688154441173204"/>
        </c:manualLayout>
      </c:layout>
      <c:doughnutChart>
        <c:varyColors val="1"/>
        <c:ser>
          <c:idx val="0"/>
          <c:order val="0"/>
          <c:tx>
            <c:strRef>
              <c:f>Sheet1!$B$1</c:f>
              <c:strCache>
                <c:ptCount val="1"/>
                <c:pt idx="0">
                  <c:v>Sales</c:v>
                </c:pt>
              </c:strCache>
            </c:strRef>
          </c:tx>
          <c:dPt>
            <c:idx val="0"/>
            <c:bubble3D val="0"/>
            <c:spPr>
              <a:solidFill>
                <a:schemeClr val="accent1"/>
              </a:solidFill>
            </c:spPr>
            <c:extLst>
              <c:ext xmlns:c16="http://schemas.microsoft.com/office/drawing/2014/chart" uri="{C3380CC4-5D6E-409C-BE32-E72D297353CC}">
                <c16:uniqueId val="{00000001-AF46-43A0-A48E-268265DB9327}"/>
              </c:ext>
            </c:extLst>
          </c:dPt>
          <c:dPt>
            <c:idx val="1"/>
            <c:bubble3D val="0"/>
            <c:spPr>
              <a:solidFill>
                <a:schemeClr val="tx2"/>
              </a:solidFill>
            </c:spPr>
            <c:extLst>
              <c:ext xmlns:c16="http://schemas.microsoft.com/office/drawing/2014/chart" uri="{C3380CC4-5D6E-409C-BE32-E72D297353CC}">
                <c16:uniqueId val="{00000003-AF46-43A0-A48E-268265DB9327}"/>
              </c:ext>
            </c:extLst>
          </c:dPt>
          <c:dPt>
            <c:idx val="2"/>
            <c:bubble3D val="0"/>
            <c:spPr>
              <a:solidFill>
                <a:schemeClr val="bg2"/>
              </a:solidFill>
            </c:spPr>
            <c:extLst>
              <c:ext xmlns:c16="http://schemas.microsoft.com/office/drawing/2014/chart" uri="{C3380CC4-5D6E-409C-BE32-E72D297353CC}">
                <c16:uniqueId val="{00000005-AF46-43A0-A48E-268265DB9327}"/>
              </c:ext>
            </c:extLst>
          </c:dPt>
          <c:dPt>
            <c:idx val="3"/>
            <c:bubble3D val="0"/>
            <c:spPr>
              <a:solidFill>
                <a:schemeClr val="accent3"/>
              </a:solidFill>
            </c:spPr>
            <c:extLst>
              <c:ext xmlns:c16="http://schemas.microsoft.com/office/drawing/2014/chart" uri="{C3380CC4-5D6E-409C-BE32-E72D297353CC}">
                <c16:uniqueId val="{00000007-AF46-43A0-A48E-268265DB9327}"/>
              </c:ext>
            </c:extLst>
          </c:dPt>
          <c:dPt>
            <c:idx val="4"/>
            <c:bubble3D val="0"/>
            <c:spPr>
              <a:solidFill>
                <a:srgbClr val="00B050"/>
              </a:solidFill>
            </c:spPr>
            <c:extLst>
              <c:ext xmlns:c16="http://schemas.microsoft.com/office/drawing/2014/chart" uri="{C3380CC4-5D6E-409C-BE32-E72D297353CC}">
                <c16:uniqueId val="{00000009-AF46-43A0-A48E-268265DB9327}"/>
              </c:ext>
            </c:extLst>
          </c:dPt>
          <c:dPt>
            <c:idx val="5"/>
            <c:bubble3D val="0"/>
            <c:spPr>
              <a:solidFill>
                <a:srgbClr val="92D050"/>
              </a:solidFill>
            </c:spPr>
            <c:extLst>
              <c:ext xmlns:c16="http://schemas.microsoft.com/office/drawing/2014/chart" uri="{C3380CC4-5D6E-409C-BE32-E72D297353CC}">
                <c16:uniqueId val="{0000000B-AF46-43A0-A48E-268265DB9327}"/>
              </c:ext>
            </c:extLst>
          </c:dPt>
          <c:dPt>
            <c:idx val="6"/>
            <c:bubble3D val="0"/>
            <c:spPr>
              <a:solidFill>
                <a:schemeClr val="bg1">
                  <a:lumMod val="65000"/>
                </a:schemeClr>
              </a:solidFill>
            </c:spPr>
            <c:extLst>
              <c:ext xmlns:c16="http://schemas.microsoft.com/office/drawing/2014/chart" uri="{C3380CC4-5D6E-409C-BE32-E72D297353CC}">
                <c16:uniqueId val="{0000000D-AF46-43A0-A48E-268265DB9327}"/>
              </c:ext>
            </c:extLst>
          </c:dPt>
          <c:dPt>
            <c:idx val="7"/>
            <c:bubble3D val="0"/>
            <c:spPr>
              <a:solidFill>
                <a:schemeClr val="bg1">
                  <a:lumMod val="75000"/>
                </a:schemeClr>
              </a:solidFill>
            </c:spPr>
            <c:extLst>
              <c:ext xmlns:c16="http://schemas.microsoft.com/office/drawing/2014/chart" uri="{C3380CC4-5D6E-409C-BE32-E72D297353CC}">
                <c16:uniqueId val="{0000000F-AF46-43A0-A48E-268265DB9327}"/>
              </c:ext>
            </c:extLst>
          </c:dPt>
          <c:dPt>
            <c:idx val="8"/>
            <c:bubble3D val="0"/>
            <c:spPr>
              <a:solidFill>
                <a:schemeClr val="accent3">
                  <a:lumMod val="50000"/>
                </a:schemeClr>
              </a:solidFill>
            </c:spPr>
            <c:extLst>
              <c:ext xmlns:c16="http://schemas.microsoft.com/office/drawing/2014/chart" uri="{C3380CC4-5D6E-409C-BE32-E72D297353CC}">
                <c16:uniqueId val="{00000011-AF46-43A0-A48E-268265DB9327}"/>
              </c:ext>
            </c:extLst>
          </c:dPt>
          <c:dPt>
            <c:idx val="9"/>
            <c:bubble3D val="0"/>
            <c:spPr>
              <a:solidFill>
                <a:schemeClr val="bg1">
                  <a:lumMod val="50000"/>
                </a:schemeClr>
              </a:solidFill>
            </c:spPr>
            <c:extLst>
              <c:ext xmlns:c16="http://schemas.microsoft.com/office/drawing/2014/chart" uri="{C3380CC4-5D6E-409C-BE32-E72D297353CC}">
                <c16:uniqueId val="{00000013-AF46-43A0-A48E-268265DB9327}"/>
              </c:ext>
            </c:extLst>
          </c:dPt>
          <c:dLbls>
            <c:dLbl>
              <c:idx val="0"/>
              <c:tx>
                <c:rich>
                  <a:bodyPr/>
                  <a:lstStyle/>
                  <a:p>
                    <a:r>
                      <a:rPr lang="en-US" sz="900" b="1" dirty="0" err="1" smtClean="0">
                        <a:solidFill>
                          <a:schemeClr val="bg1"/>
                        </a:solidFill>
                      </a:rPr>
                      <a:t>C.Asia</a:t>
                    </a:r>
                    <a:r>
                      <a:rPr lang="en-US" sz="900" b="1" dirty="0" smtClean="0">
                        <a:solidFill>
                          <a:schemeClr val="bg1"/>
                        </a:solidFill>
                      </a:rPr>
                      <a:t/>
                    </a:r>
                    <a:br>
                      <a:rPr lang="en-US" sz="900" b="1" dirty="0" smtClean="0">
                        <a:solidFill>
                          <a:schemeClr val="bg1"/>
                        </a:solidFill>
                      </a:rPr>
                    </a:br>
                    <a:r>
                      <a:rPr lang="en-US" sz="900" b="1" dirty="0" smtClean="0">
                        <a:solidFill>
                          <a:schemeClr val="bg1"/>
                        </a:solidFill>
                      </a:rPr>
                      <a:t>11%</a:t>
                    </a:r>
                    <a:endParaRPr lang="en-US"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F46-43A0-A48E-268265DB9327}"/>
                </c:ext>
              </c:extLst>
            </c:dLbl>
            <c:dLbl>
              <c:idx val="1"/>
              <c:tx>
                <c:rich>
                  <a:bodyPr/>
                  <a:lstStyle/>
                  <a:p>
                    <a:r>
                      <a:rPr lang="en-US" sz="900" b="1" dirty="0" smtClean="0">
                        <a:solidFill>
                          <a:schemeClr val="bg1"/>
                        </a:solidFill>
                      </a:rPr>
                      <a:t>CEE</a:t>
                    </a:r>
                    <a:br>
                      <a:rPr lang="en-US" sz="900" b="1" dirty="0" smtClean="0">
                        <a:solidFill>
                          <a:schemeClr val="bg1"/>
                        </a:solidFill>
                      </a:rPr>
                    </a:br>
                    <a:r>
                      <a:rPr lang="en-US" sz="900" b="1" dirty="0" smtClean="0">
                        <a:solidFill>
                          <a:schemeClr val="bg1"/>
                        </a:solidFill>
                      </a:rPr>
                      <a:t>14%</a:t>
                    </a:r>
                    <a:endParaRPr lang="en-US"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F46-43A0-A48E-268265DB9327}"/>
                </c:ext>
              </c:extLst>
            </c:dLbl>
            <c:dLbl>
              <c:idx val="2"/>
              <c:layout>
                <c:manualLayout>
                  <c:x val="6.4580545038787299E-3"/>
                  <c:y val="1.0653330185534941E-2"/>
                </c:manualLayout>
              </c:layout>
              <c:tx>
                <c:rich>
                  <a:bodyPr/>
                  <a:lstStyle/>
                  <a:p>
                    <a:r>
                      <a:rPr lang="en-US" sz="900" b="1" dirty="0" err="1" smtClean="0">
                        <a:solidFill>
                          <a:schemeClr val="bg1"/>
                        </a:solidFill>
                      </a:rPr>
                      <a:t>Cyp</a:t>
                    </a:r>
                    <a:r>
                      <a:rPr lang="en-US" sz="900" b="1" dirty="0" smtClean="0">
                        <a:solidFill>
                          <a:schemeClr val="bg1"/>
                        </a:solidFill>
                      </a:rPr>
                      <a:t>/Greece</a:t>
                    </a:r>
                    <a:br>
                      <a:rPr lang="en-US" sz="900" b="1" dirty="0" smtClean="0">
                        <a:solidFill>
                          <a:schemeClr val="bg1"/>
                        </a:solidFill>
                      </a:rPr>
                    </a:br>
                    <a:r>
                      <a:rPr lang="en-US" sz="900" b="1" dirty="0" smtClean="0">
                        <a:solidFill>
                          <a:schemeClr val="bg1"/>
                        </a:solidFill>
                      </a:rPr>
                      <a:t>4%</a:t>
                    </a:r>
                    <a:endParaRPr lang="en-US" sz="800" dirty="0">
                      <a:solidFill>
                        <a:schemeClr val="bg1"/>
                      </a:solidFill>
                    </a:endParaRPr>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F46-43A0-A48E-268265DB9327}"/>
                </c:ext>
              </c:extLst>
            </c:dLbl>
            <c:dLbl>
              <c:idx val="3"/>
              <c:tx>
                <c:rich>
                  <a:bodyPr/>
                  <a:lstStyle/>
                  <a:p>
                    <a:r>
                      <a:rPr lang="en-US" sz="900" b="1" dirty="0" smtClean="0">
                        <a:solidFill>
                          <a:schemeClr val="bg1"/>
                        </a:solidFill>
                      </a:rPr>
                      <a:t>EEC</a:t>
                    </a:r>
                    <a:br>
                      <a:rPr lang="en-US" sz="900" b="1" dirty="0" smtClean="0">
                        <a:solidFill>
                          <a:schemeClr val="bg1"/>
                        </a:solidFill>
                      </a:rPr>
                    </a:br>
                    <a:r>
                      <a:rPr lang="en-US" sz="900" b="1" dirty="0" smtClean="0">
                        <a:solidFill>
                          <a:schemeClr val="bg1"/>
                        </a:solidFill>
                      </a:rPr>
                      <a:t>18%</a:t>
                    </a:r>
                    <a:endParaRPr lang="en-US"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F46-43A0-A48E-268265DB9327}"/>
                </c:ext>
              </c:extLst>
            </c:dLbl>
            <c:dLbl>
              <c:idx val="4"/>
              <c:layout>
                <c:manualLayout>
                  <c:x val="4.473621125228199E-3"/>
                  <c:y val="-1.69316363009544E-2"/>
                </c:manualLayout>
              </c:layout>
              <c:tx>
                <c:rich>
                  <a:bodyPr/>
                  <a:lstStyle/>
                  <a:p>
                    <a:r>
                      <a:rPr lang="en-US" sz="900" b="1" dirty="0" smtClean="0">
                        <a:solidFill>
                          <a:schemeClr val="bg1"/>
                        </a:solidFill>
                      </a:rPr>
                      <a:t>Russia</a:t>
                    </a:r>
                    <a:br>
                      <a:rPr lang="en-US" sz="900" b="1" dirty="0" smtClean="0">
                        <a:solidFill>
                          <a:schemeClr val="bg1"/>
                        </a:solidFill>
                      </a:rPr>
                    </a:br>
                    <a:r>
                      <a:rPr lang="en-US" sz="900" b="1" dirty="0" smtClean="0">
                        <a:solidFill>
                          <a:schemeClr val="bg1"/>
                        </a:solidFill>
                      </a:rPr>
                      <a:t>4%</a:t>
                    </a:r>
                    <a:endParaRPr lang="en-US"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F46-43A0-A48E-268265DB9327}"/>
                </c:ext>
              </c:extLst>
            </c:dLbl>
            <c:dLbl>
              <c:idx val="5"/>
              <c:tx>
                <c:rich>
                  <a:bodyPr/>
                  <a:lstStyle/>
                  <a:p>
                    <a:pPr>
                      <a:defRPr sz="900" b="1">
                        <a:solidFill>
                          <a:schemeClr val="bg1"/>
                        </a:solidFill>
                      </a:defRPr>
                    </a:pPr>
                    <a:r>
                      <a:rPr lang="en-US" sz="900" b="1" dirty="0" smtClean="0">
                        <a:solidFill>
                          <a:schemeClr val="bg1"/>
                        </a:solidFill>
                      </a:rPr>
                      <a:t>SEE</a:t>
                    </a:r>
                    <a:br>
                      <a:rPr lang="en-US" sz="900" b="1" dirty="0" smtClean="0">
                        <a:solidFill>
                          <a:schemeClr val="bg1"/>
                        </a:solidFill>
                      </a:rPr>
                    </a:br>
                    <a:r>
                      <a:rPr lang="en-US" sz="900" b="1" dirty="0" smtClean="0">
                        <a:solidFill>
                          <a:schemeClr val="bg1"/>
                        </a:solidFill>
                      </a:rPr>
                      <a:t>19</a:t>
                    </a:r>
                    <a:r>
                      <a:rPr lang="en-US" sz="900" b="1" dirty="0">
                        <a:solidFill>
                          <a:schemeClr val="bg1"/>
                        </a:solidFill>
                      </a:rPr>
                      <a:t>%</a:t>
                    </a:r>
                    <a:endParaRPr lang="en-US" dirty="0"/>
                  </a:p>
                </c:rich>
              </c:tx>
              <c:sp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F46-43A0-A48E-268265DB9327}"/>
                </c:ext>
              </c:extLst>
            </c:dLbl>
            <c:dLbl>
              <c:idx val="6"/>
              <c:tx>
                <c:rich>
                  <a:bodyPr/>
                  <a:lstStyle/>
                  <a:p>
                    <a:pPr>
                      <a:defRPr sz="900" b="1">
                        <a:solidFill>
                          <a:schemeClr val="bg1"/>
                        </a:solidFill>
                      </a:defRPr>
                    </a:pPr>
                    <a:r>
                      <a:rPr lang="en-US" sz="900" b="1" dirty="0" smtClean="0">
                        <a:solidFill>
                          <a:schemeClr val="bg1"/>
                        </a:solidFill>
                      </a:rPr>
                      <a:t>SEMED</a:t>
                    </a:r>
                    <a:br>
                      <a:rPr lang="en-US" sz="900" b="1" dirty="0" smtClean="0">
                        <a:solidFill>
                          <a:schemeClr val="bg1"/>
                        </a:solidFill>
                      </a:rPr>
                    </a:br>
                    <a:r>
                      <a:rPr lang="en-US" sz="900" b="1" dirty="0" smtClean="0">
                        <a:solidFill>
                          <a:schemeClr val="bg1"/>
                        </a:solidFill>
                      </a:rPr>
                      <a:t>16%</a:t>
                    </a:r>
                    <a:endParaRPr lang="en-US" dirty="0"/>
                  </a:p>
                </c:rich>
              </c:tx>
              <c:sp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F46-43A0-A48E-268265DB9327}"/>
                </c:ext>
              </c:extLst>
            </c:dLbl>
            <c:dLbl>
              <c:idx val="7"/>
              <c:tx>
                <c:rich>
                  <a:bodyPr/>
                  <a:lstStyle/>
                  <a:p>
                    <a:pPr>
                      <a:defRPr sz="900" b="1">
                        <a:solidFill>
                          <a:schemeClr val="bg1"/>
                        </a:solidFill>
                      </a:defRPr>
                    </a:pPr>
                    <a:r>
                      <a:rPr lang="en-US" sz="900" b="1" dirty="0" smtClean="0">
                        <a:solidFill>
                          <a:schemeClr val="bg1"/>
                        </a:solidFill>
                      </a:rPr>
                      <a:t>Turkey</a:t>
                    </a:r>
                    <a:br>
                      <a:rPr lang="en-US" sz="900" b="1" dirty="0" smtClean="0">
                        <a:solidFill>
                          <a:schemeClr val="bg1"/>
                        </a:solidFill>
                      </a:rPr>
                    </a:br>
                    <a:r>
                      <a:rPr lang="en-US" sz="900" b="1" dirty="0" smtClean="0">
                        <a:solidFill>
                          <a:schemeClr val="bg1"/>
                        </a:solidFill>
                      </a:rPr>
                      <a:t>15%</a:t>
                    </a:r>
                    <a:endParaRPr lang="en-US" dirty="0"/>
                  </a:p>
                </c:rich>
              </c:tx>
              <c:sp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AF46-43A0-A48E-268265DB9327}"/>
                </c:ext>
              </c:extLst>
            </c:dLbl>
            <c:spPr>
              <a:noFill/>
              <a:ln>
                <a:noFill/>
              </a:ln>
              <a:effectLst/>
            </c:spPr>
            <c:txPr>
              <a:bodyPr/>
              <a:lstStyle/>
              <a:p>
                <a:pPr>
                  <a:defRPr sz="900" b="1">
                    <a:solidFill>
                      <a:schemeClr val="bg1"/>
                    </a:solidFill>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Sheet1!$A$2:$A$9</c:f>
              <c:strCache>
                <c:ptCount val="8"/>
                <c:pt idx="0">
                  <c:v>Central Asia 11%</c:v>
                </c:pt>
                <c:pt idx="1">
                  <c:v>Central Europe &amp; Baltics  14%</c:v>
                </c:pt>
                <c:pt idx="2">
                  <c:v>Cyprus &amp; Greece 4%</c:v>
                </c:pt>
                <c:pt idx="3">
                  <c:v>Eastern Europe &amp; Caucasus 18%</c:v>
                </c:pt>
                <c:pt idx="4">
                  <c:v>Russia 3%</c:v>
                </c:pt>
                <c:pt idx="5">
                  <c:v>South-Eastern Europe 19%</c:v>
                </c:pt>
                <c:pt idx="6">
                  <c:v>SE Mediterranean 16%</c:v>
                </c:pt>
                <c:pt idx="7">
                  <c:v>Turkey 15%</c:v>
                </c:pt>
              </c:strCache>
            </c:strRef>
          </c:cat>
          <c:val>
            <c:numRef>
              <c:f>Sheet1!$B$2:$B$9</c:f>
              <c:numCache>
                <c:formatCode>#,##0</c:formatCode>
                <c:ptCount val="8"/>
                <c:pt idx="0">
                  <c:v>5130</c:v>
                </c:pt>
                <c:pt idx="1">
                  <c:v>6238</c:v>
                </c:pt>
                <c:pt idx="2">
                  <c:v>1837</c:v>
                </c:pt>
                <c:pt idx="3">
                  <c:v>8434</c:v>
                </c:pt>
                <c:pt idx="4">
                  <c:v>1587</c:v>
                </c:pt>
                <c:pt idx="5">
                  <c:v>8617</c:v>
                </c:pt>
                <c:pt idx="6">
                  <c:v>7462</c:v>
                </c:pt>
                <c:pt idx="7">
                  <c:v>6746</c:v>
                </c:pt>
              </c:numCache>
            </c:numRef>
          </c:val>
          <c:extLst>
            <c:ext xmlns:c16="http://schemas.microsoft.com/office/drawing/2014/chart" uri="{C3380CC4-5D6E-409C-BE32-E72D297353CC}">
              <c16:uniqueId val="{00000014-AF46-43A0-A48E-268265DB9327}"/>
            </c:ext>
          </c:extLst>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49669149682147129"/>
          <c:y val="0.145231241027337"/>
          <c:w val="0.50031739533156039"/>
          <c:h val="0.75150764498389067"/>
        </c:manualLayout>
      </c:layout>
      <c:overlay val="0"/>
      <c:txPr>
        <a:bodyPr/>
        <a:lstStyle/>
        <a:p>
          <a:pPr>
            <a:defRPr sz="1100" b="1">
              <a:latin typeface="Franklin Gothic Book" panose="020B0503020102020204" pitchFamily="34" charset="0"/>
            </a:defRPr>
          </a:pPr>
          <a:endParaRPr lang="en-US"/>
        </a:p>
      </c:txPr>
    </c:legend>
    <c:plotVisOnly val="1"/>
    <c:dispBlanksAs val="gap"/>
    <c:showDLblsOverMax val="0"/>
  </c:chart>
  <c:txPr>
    <a:bodyPr/>
    <a:lstStyle/>
    <a:p>
      <a:pPr>
        <a:defRPr sz="1200">
          <a:latin typeface="Franklin Gothic Book" panose="020B0503020102020204" pitchFamily="34"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280512811609633E-2"/>
          <c:y val="5.148395012766388E-4"/>
          <c:w val="0.22223194771574684"/>
          <c:h val="0.61225045646334497"/>
        </c:manualLayout>
      </c:layout>
      <c:doughnutChart>
        <c:varyColors val="1"/>
        <c:ser>
          <c:idx val="0"/>
          <c:order val="0"/>
          <c:tx>
            <c:strRef>
              <c:f>Sheet1!$B$1</c:f>
              <c:strCache>
                <c:ptCount val="1"/>
                <c:pt idx="0">
                  <c:v>Sales</c:v>
                </c:pt>
              </c:strCache>
            </c:strRef>
          </c:tx>
          <c:dPt>
            <c:idx val="0"/>
            <c:bubble3D val="0"/>
            <c:spPr>
              <a:solidFill>
                <a:schemeClr val="accent1"/>
              </a:solidFill>
            </c:spPr>
            <c:extLst>
              <c:ext xmlns:c16="http://schemas.microsoft.com/office/drawing/2014/chart" uri="{C3380CC4-5D6E-409C-BE32-E72D297353CC}">
                <c16:uniqueId val="{00000001-07DB-4213-A48C-E6DDDF033FA0}"/>
              </c:ext>
            </c:extLst>
          </c:dPt>
          <c:dPt>
            <c:idx val="1"/>
            <c:bubble3D val="0"/>
            <c:spPr>
              <a:solidFill>
                <a:schemeClr val="bg2"/>
              </a:solidFill>
            </c:spPr>
            <c:extLst>
              <c:ext xmlns:c16="http://schemas.microsoft.com/office/drawing/2014/chart" uri="{C3380CC4-5D6E-409C-BE32-E72D297353CC}">
                <c16:uniqueId val="{00000003-07DB-4213-A48C-E6DDDF033FA0}"/>
              </c:ext>
            </c:extLst>
          </c:dPt>
          <c:dPt>
            <c:idx val="2"/>
            <c:bubble3D val="0"/>
            <c:spPr>
              <a:solidFill>
                <a:schemeClr val="accent3"/>
              </a:solidFill>
            </c:spPr>
            <c:extLst>
              <c:ext xmlns:c16="http://schemas.microsoft.com/office/drawing/2014/chart" uri="{C3380CC4-5D6E-409C-BE32-E72D297353CC}">
                <c16:uniqueId val="{00000005-07DB-4213-A48C-E6DDDF033FA0}"/>
              </c:ext>
            </c:extLst>
          </c:dPt>
          <c:dPt>
            <c:idx val="3"/>
            <c:bubble3D val="0"/>
            <c:spPr>
              <a:solidFill>
                <a:srgbClr val="92D050"/>
              </a:solidFill>
            </c:spPr>
            <c:extLst>
              <c:ext xmlns:c16="http://schemas.microsoft.com/office/drawing/2014/chart" uri="{C3380CC4-5D6E-409C-BE32-E72D297353CC}">
                <c16:uniqueId val="{00000007-07DB-4213-A48C-E6DDDF033FA0}"/>
              </c:ext>
            </c:extLst>
          </c:dPt>
          <c:dPt>
            <c:idx val="6"/>
            <c:bubble3D val="0"/>
            <c:spPr>
              <a:solidFill>
                <a:schemeClr val="bg1">
                  <a:lumMod val="75000"/>
                </a:schemeClr>
              </a:solidFill>
            </c:spPr>
            <c:extLst>
              <c:ext xmlns:c16="http://schemas.microsoft.com/office/drawing/2014/chart" uri="{C3380CC4-5D6E-409C-BE32-E72D297353CC}">
                <c16:uniqueId val="{00000009-07DB-4213-A48C-E6DDDF033FA0}"/>
              </c:ext>
            </c:extLst>
          </c:dPt>
          <c:dPt>
            <c:idx val="7"/>
            <c:bubble3D val="0"/>
            <c:spPr>
              <a:solidFill>
                <a:srgbClr val="92D050"/>
              </a:solidFill>
            </c:spPr>
            <c:extLst>
              <c:ext xmlns:c16="http://schemas.microsoft.com/office/drawing/2014/chart" uri="{C3380CC4-5D6E-409C-BE32-E72D297353CC}">
                <c16:uniqueId val="{0000000B-07DB-4213-A48C-E6DDDF033FA0}"/>
              </c:ext>
            </c:extLst>
          </c:dPt>
          <c:dPt>
            <c:idx val="8"/>
            <c:bubble3D val="0"/>
            <c:spPr>
              <a:solidFill>
                <a:schemeClr val="accent3">
                  <a:lumMod val="50000"/>
                </a:schemeClr>
              </a:solidFill>
            </c:spPr>
            <c:extLst>
              <c:ext xmlns:c16="http://schemas.microsoft.com/office/drawing/2014/chart" uri="{C3380CC4-5D6E-409C-BE32-E72D297353CC}">
                <c16:uniqueId val="{0000000D-07DB-4213-A48C-E6DDDF033FA0}"/>
              </c:ext>
            </c:extLst>
          </c:dPt>
          <c:dPt>
            <c:idx val="9"/>
            <c:bubble3D val="0"/>
            <c:spPr>
              <a:solidFill>
                <a:schemeClr val="bg1">
                  <a:lumMod val="50000"/>
                </a:schemeClr>
              </a:solidFill>
            </c:spPr>
            <c:extLst>
              <c:ext xmlns:c16="http://schemas.microsoft.com/office/drawing/2014/chart" uri="{C3380CC4-5D6E-409C-BE32-E72D297353CC}">
                <c16:uniqueId val="{0000000F-07DB-4213-A48C-E6DDDF033FA0}"/>
              </c:ext>
            </c:extLst>
          </c:dPt>
          <c:dLbls>
            <c:dLbl>
              <c:idx val="0"/>
              <c:tx>
                <c:rich>
                  <a:bodyPr/>
                  <a:lstStyle/>
                  <a:p>
                    <a:r>
                      <a:rPr lang="en-US" sz="1000" dirty="0" smtClean="0">
                        <a:latin typeface="+mj-lt"/>
                      </a:rPr>
                      <a:t>FI</a:t>
                    </a:r>
                  </a:p>
                  <a:p>
                    <a:r>
                      <a:rPr lang="en-US" sz="1000" dirty="0" smtClean="0">
                        <a:latin typeface="+mj-lt"/>
                      </a:rPr>
                      <a:t>21%</a:t>
                    </a:r>
                    <a:endParaRPr lang="en-US" sz="1200"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7DB-4213-A48C-E6DDDF033FA0}"/>
                </c:ext>
              </c:extLst>
            </c:dLbl>
            <c:dLbl>
              <c:idx val="1"/>
              <c:tx>
                <c:rich>
                  <a:bodyPr/>
                  <a:lstStyle/>
                  <a:p>
                    <a:r>
                      <a:rPr lang="en-US" sz="1000" dirty="0" smtClean="0">
                        <a:latin typeface="+mj-lt"/>
                      </a:rPr>
                      <a:t>Corporate</a:t>
                    </a:r>
                    <a:br>
                      <a:rPr lang="en-US" sz="1000" dirty="0" smtClean="0">
                        <a:latin typeface="+mj-lt"/>
                      </a:rPr>
                    </a:br>
                    <a:r>
                      <a:rPr lang="en-US" sz="1000" dirty="0" smtClean="0">
                        <a:latin typeface="+mj-lt"/>
                      </a:rPr>
                      <a:t>30%</a:t>
                    </a:r>
                    <a:endParaRPr lang="en-US" sz="1200"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7DB-4213-A48C-E6DDDF033FA0}"/>
                </c:ext>
              </c:extLst>
            </c:dLbl>
            <c:dLbl>
              <c:idx val="2"/>
              <c:tx>
                <c:rich>
                  <a:bodyPr/>
                  <a:lstStyle/>
                  <a:p>
                    <a:r>
                      <a:rPr lang="en-US" sz="1000" dirty="0" smtClean="0">
                        <a:latin typeface="+mj-lt"/>
                      </a:rPr>
                      <a:t>Infra</a:t>
                    </a:r>
                    <a:br>
                      <a:rPr lang="en-US" sz="1000" dirty="0" smtClean="0">
                        <a:latin typeface="+mj-lt"/>
                      </a:rPr>
                    </a:br>
                    <a:r>
                      <a:rPr lang="en-US" sz="1000" dirty="0" smtClean="0">
                        <a:latin typeface="+mj-lt"/>
                      </a:rPr>
                      <a:t>48%</a:t>
                    </a:r>
                    <a:endParaRPr lang="en-US" sz="1200"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7DB-4213-A48C-E6DDDF033FA0}"/>
                </c:ext>
              </c:extLst>
            </c:dLbl>
            <c:dLbl>
              <c:idx val="3"/>
              <c:tx>
                <c:rich>
                  <a:bodyPr/>
                  <a:lstStyle/>
                  <a:p>
                    <a:r>
                      <a:rPr lang="en-US" sz="1000" smtClean="0">
                        <a:latin typeface="+mj-lt"/>
                      </a:rPr>
                      <a:t>Energy</a:t>
                    </a:r>
                  </a:p>
                  <a:p>
                    <a:r>
                      <a:rPr lang="en-US" sz="1000" smtClean="0">
                        <a:latin typeface="+mj-lt"/>
                      </a:rPr>
                      <a:t>24</a:t>
                    </a:r>
                    <a:r>
                      <a:rPr lang="en-US" sz="1000">
                        <a:latin typeface="+mj-lt"/>
                      </a:rPr>
                      <a:t>%</a:t>
                    </a:r>
                    <a:endParaRPr lang="en-US" sz="120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7DB-4213-A48C-E6DDDF033FA0}"/>
                </c:ext>
              </c:extLst>
            </c:dLbl>
            <c:spPr>
              <a:noFill/>
              <a:ln>
                <a:noFill/>
              </a:ln>
              <a:effectLst/>
            </c:spPr>
            <c:txPr>
              <a:bodyPr/>
              <a:lstStyle/>
              <a:p>
                <a:pPr>
                  <a:defRPr sz="1000" b="1">
                    <a:solidFill>
                      <a:schemeClr val="bg1"/>
                    </a:solidFill>
                    <a:latin typeface="+mj-lt"/>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Financial Institutions 21%  (Banks, Leasing, Insurance, Other)</c:v>
                </c:pt>
                <c:pt idx="1">
                  <c:v>Corporate 30%  (Agribusiness, M&amp;S, P&amp;T, ICT, Equity funds)</c:v>
                </c:pt>
                <c:pt idx="2">
                  <c:v>Sustainable Infrastructure 48%  (Transport, Municipal Infrastructure)</c:v>
                </c:pt>
              </c:strCache>
            </c:strRef>
          </c:cat>
          <c:val>
            <c:numRef>
              <c:f>Sheet1!$B$2:$B$4</c:f>
              <c:numCache>
                <c:formatCode>General</c:formatCode>
                <c:ptCount val="3"/>
                <c:pt idx="0">
                  <c:v>9969</c:v>
                </c:pt>
                <c:pt idx="1">
                  <c:v>13556</c:v>
                </c:pt>
                <c:pt idx="2">
                  <c:v>22527</c:v>
                </c:pt>
              </c:numCache>
            </c:numRef>
          </c:val>
          <c:extLst>
            <c:ext xmlns:c16="http://schemas.microsoft.com/office/drawing/2014/chart" uri="{C3380CC4-5D6E-409C-BE32-E72D297353CC}">
              <c16:uniqueId val="{00000010-07DB-4213-A48C-E6DDDF033FA0}"/>
            </c:ext>
          </c:extLst>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31809645889154453"/>
          <c:y val="0.11716983093667242"/>
          <c:w val="0.42740156193033524"/>
          <c:h val="0.51139373031776891"/>
        </c:manualLayout>
      </c:layout>
      <c:overlay val="0"/>
      <c:txPr>
        <a:bodyPr/>
        <a:lstStyle/>
        <a:p>
          <a:pPr algn="just">
            <a:defRPr sz="1100" b="1">
              <a:latin typeface="Franklin Gothic Book" panose="020B0503020102020204" pitchFamily="34" charset="0"/>
            </a:defRPr>
          </a:pPr>
          <a:endParaRPr lang="en-US"/>
        </a:p>
      </c:txPr>
    </c:legend>
    <c:plotVisOnly val="1"/>
    <c:dispBlanksAs val="gap"/>
    <c:showDLblsOverMax val="0"/>
  </c:chart>
  <c:txPr>
    <a:bodyPr/>
    <a:lstStyle/>
    <a:p>
      <a:pPr>
        <a:defRPr sz="1200">
          <a:latin typeface="Franklin Gothic Book" panose="020B05030201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heme" Target="../theme/theme3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custDataLst>
              <p:tags r:id="rId2"/>
            </p:custDataLst>
          </p:nvPr>
        </p:nvSpPr>
        <p:spPr>
          <a:xfrm>
            <a:off x="0" y="0"/>
            <a:ext cx="6858000" cy="458788"/>
          </a:xfrm>
          <a:prstGeom prst="rect">
            <a:avLst/>
          </a:prstGeom>
        </p:spPr>
        <p:txBody>
          <a:bodyPr vert="horz" lIns="91440" tIns="45720" rIns="91440" bIns="45720" rtlCol="0"/>
          <a:lstStyle>
            <a:lvl1pPr algn="l">
              <a:defRPr sz="1200"/>
            </a:lvl1p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7ACDB5-DF2E-4B23-9F7E-275BA9C0CF18}" type="datetimeFigureOut">
              <a:rPr lang="en-GB" smtClean="0"/>
              <a:t>02/10/2020</a:t>
            </a:fld>
            <a:endParaRPr lang="en-GB"/>
          </a:p>
        </p:txBody>
      </p:sp>
      <p:sp>
        <p:nvSpPr>
          <p:cNvPr id="4" name="Footer Placeholder 3"/>
          <p:cNvSpPr>
            <a:spLocks noGrp="1"/>
          </p:cNvSpPr>
          <p:nvPr>
            <p:ph type="ftr" sz="quarter" idx="2"/>
            <p:custDataLst>
              <p:tags r:id="rId3"/>
            </p:custDataLst>
          </p:nvPr>
        </p:nvSpPr>
        <p:spPr>
          <a:xfrm>
            <a:off x="0" y="8685213"/>
            <a:ext cx="6858000" cy="458787"/>
          </a:xfrm>
          <a:prstGeom prst="rect">
            <a:avLst/>
          </a:prstGeom>
        </p:spPr>
        <p:txBody>
          <a:bodyPr vert="horz" lIns="91440" tIns="45720" rIns="91440" bIns="45720" rtlCol="0" anchor="b"/>
          <a:lstStyle>
            <a:lvl1pPr algn="l">
              <a:defRPr sz="1200"/>
            </a:lvl1p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55327E-94D0-43D6-86BA-DC03F0B79944}" type="slidenum">
              <a:rPr lang="en-GB" smtClean="0"/>
              <a:t>‹#›</a:t>
            </a:fld>
            <a:endParaRPr lang="en-GB"/>
          </a:p>
        </p:txBody>
      </p:sp>
    </p:spTree>
    <p:extLst>
      <p:ext uri="{BB962C8B-B14F-4D97-AF65-F5344CB8AC3E}">
        <p14:creationId xmlns:p14="http://schemas.microsoft.com/office/powerpoint/2010/main" val="1775952307"/>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custDataLst>
              <p:tags r:id="rId2"/>
            </p:custDataLst>
          </p:nvPr>
        </p:nvSpPr>
        <p:spPr>
          <a:xfrm>
            <a:off x="0" y="0"/>
            <a:ext cx="6858000" cy="458788"/>
          </a:xfrm>
          <a:prstGeom prst="rect">
            <a:avLst/>
          </a:prstGeom>
        </p:spPr>
        <p:txBody>
          <a:bodyPr vert="horz" lIns="91440" tIns="45720" rIns="91440" bIns="45720" rtlCol="0"/>
          <a:lstStyle>
            <a:lvl1pPr algn="ctr">
              <a:defRPr lang="en-GB" sz="900" b="1" i="0" u="none">
                <a:solidFill>
                  <a:srgbClr val="0000FF"/>
                </a:solidFill>
                <a:latin typeface="Arial" panose="020B0604020202020204" pitchFamily="34" charset="0"/>
              </a:defRPr>
            </a:lvl1pPr>
          </a:lstStyle>
          <a:p>
            <a:r>
              <a:rPr lang="en-GB" smtClean="0"/>
              <a:t>OFFICIAL USE</a:t>
            </a:r>
            <a:r>
              <a:rPr lang="en-GB" smtClean="0">
                <a:solidFill>
                  <a:srgbClr val="000000"/>
                </a:solidFill>
              </a:rPr>
              <a:t> </a:t>
            </a:r>
            <a:endParaRPr lang="en-GB">
              <a:solidFill>
                <a:srgbClr val="000000"/>
              </a:solidFill>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E9199B-91D6-458C-A64E-1D82A16E1702}" type="datetimeFigureOut">
              <a:rPr lang="en-GB" smtClean="0"/>
              <a:t>02/10/2020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custDataLst>
              <p:tags r:id="rId3"/>
            </p:custDataLst>
          </p:nvPr>
        </p:nvSpPr>
        <p:spPr>
          <a:xfrm>
            <a:off x="0" y="8685213"/>
            <a:ext cx="6858000" cy="458787"/>
          </a:xfrm>
          <a:prstGeom prst="rect">
            <a:avLst/>
          </a:prstGeom>
        </p:spPr>
        <p:txBody>
          <a:bodyPr vert="horz" lIns="91440" tIns="45720" rIns="91440" bIns="45720" rtlCol="0" anchor="b"/>
          <a:lstStyle>
            <a:lvl1pPr algn="ctr">
              <a:defRPr lang="en-GB" sz="900" b="1" i="0" u="none">
                <a:solidFill>
                  <a:srgbClr val="0000FF"/>
                </a:solidFill>
                <a:latin typeface="Arial" panose="020B0604020202020204" pitchFamily="34" charset="0"/>
              </a:defRPr>
            </a:lvl1pPr>
          </a:lstStyle>
          <a:p>
            <a:r>
              <a:rPr lang="en-GB" smtClean="0"/>
              <a:t>OFFICIAL USE</a:t>
            </a:r>
            <a:r>
              <a:rPr lang="en-GB" smtClean="0">
                <a:solidFill>
                  <a:srgbClr val="000000"/>
                </a:solidFill>
              </a:rPr>
              <a:t> </a:t>
            </a:r>
            <a:endParaRPr lang="en-GB">
              <a:solidFill>
                <a:srgbClr val="000000"/>
              </a:solidFill>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E6C886-D601-4936-93C7-0053D56A7AC3}" type="slidenum">
              <a:rPr lang="en-GB" smtClean="0"/>
              <a:t>‹#›</a:t>
            </a:fld>
            <a:endParaRPr lang="en-GB"/>
          </a:p>
        </p:txBody>
      </p:sp>
    </p:spTree>
    <p:extLst>
      <p:ext uri="{BB962C8B-B14F-4D97-AF65-F5344CB8AC3E}">
        <p14:creationId xmlns:p14="http://schemas.microsoft.com/office/powerpoint/2010/main" val="96012385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47.xml"/><Relationship Id="rId1" Type="http://schemas.openxmlformats.org/officeDocument/2006/relationships/tags" Target="../tags/tag346.xml"/><Relationship Id="rId4"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0.xml"/><Relationship Id="rId1" Type="http://schemas.openxmlformats.org/officeDocument/2006/relationships/tags" Target="../tags/tag349.xml"/><Relationship Id="rId4"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3.xml"/><Relationship Id="rId1" Type="http://schemas.openxmlformats.org/officeDocument/2006/relationships/tags" Target="../tags/tag352.xml"/><Relationship Id="rId4"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6.xml"/><Relationship Id="rId1" Type="http://schemas.openxmlformats.org/officeDocument/2006/relationships/tags" Target="../tags/tag355.xml"/><Relationship Id="rId4"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9.xml"/><Relationship Id="rId1" Type="http://schemas.openxmlformats.org/officeDocument/2006/relationships/tags" Target="../tags/tag358.xml"/><Relationship Id="rId4"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62.xml"/><Relationship Id="rId1" Type="http://schemas.openxmlformats.org/officeDocument/2006/relationships/tags" Target="../tags/tag361.xml"/><Relationship Id="rId4"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95325"/>
            <a:ext cx="6096000" cy="3429000"/>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2"/>
            <a:ext cx="6858000" cy="45763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mtClean="0"/>
              <a:t>OFFICIAL USE</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8684899"/>
            <a:ext cx="6858000" cy="45763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mtClean="0"/>
              <a:t>OFFICIAL USE</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575486-124C-4241-91A7-0219FEF1B1CE}" type="slidenum">
              <a:rPr kumimoji="0" lang="en-GB" sz="1200" b="0" i="0" u="none" strike="noStrike" kern="1200" cap="none" spc="0" normalizeH="0" baseline="0" noProof="0" smtClean="0">
                <a:ln>
                  <a:noFill/>
                </a:ln>
                <a:solidFill>
                  <a:prstClr val="white"/>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white"/>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90427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240239" y="4168434"/>
            <a:ext cx="6351898" cy="4673280"/>
          </a:xfrm>
        </p:spPr>
        <p:txBody>
          <a:bodyPr/>
          <a:lstStyle/>
          <a:p>
            <a:pPr marL="0" lvl="1">
              <a:spcBef>
                <a:spcPts val="0"/>
              </a:spcBef>
            </a:pPr>
            <a:r>
              <a:rPr lang="en-GB" sz="1300" b="1" dirty="0" smtClean="0">
                <a:latin typeface="+mn-lt"/>
              </a:rPr>
              <a:t>Who we are</a:t>
            </a:r>
            <a:br>
              <a:rPr lang="en-GB" sz="1300" b="1" dirty="0" smtClean="0">
                <a:latin typeface="+mn-lt"/>
              </a:rPr>
            </a:br>
            <a:r>
              <a:rPr lang="en-GB" sz="1300" dirty="0" smtClean="0">
                <a:latin typeface="+mn-lt"/>
              </a:rPr>
              <a:t>Strong, internationally recognised financial partner with long-term perspective</a:t>
            </a:r>
          </a:p>
          <a:p>
            <a:pPr marL="0" lvl="1">
              <a:spcBef>
                <a:spcPts val="0"/>
              </a:spcBef>
              <a:buFont typeface="Wingdings" panose="05000000000000000000" pitchFamily="2" charset="2"/>
              <a:buChar char="§"/>
            </a:pPr>
            <a:r>
              <a:rPr lang="en-GB" sz="1300" dirty="0" smtClean="0">
                <a:latin typeface="+mn-lt"/>
              </a:rPr>
              <a:t>Operates on a commercial basis</a:t>
            </a:r>
          </a:p>
          <a:p>
            <a:pPr marL="0" lvl="1">
              <a:spcBef>
                <a:spcPts val="0"/>
              </a:spcBef>
              <a:buFont typeface="Wingdings" panose="05000000000000000000" pitchFamily="2" charset="2"/>
              <a:buChar char="§"/>
            </a:pPr>
            <a:r>
              <a:rPr lang="en-GB" sz="1300" dirty="0" smtClean="0">
                <a:latin typeface="+mn-lt"/>
              </a:rPr>
              <a:t>Wide product, currency, tenor range</a:t>
            </a:r>
          </a:p>
          <a:p>
            <a:pPr marL="0" lvl="1">
              <a:spcBef>
                <a:spcPts val="0"/>
              </a:spcBef>
              <a:buFont typeface="Wingdings" panose="05000000000000000000" pitchFamily="2" charset="2"/>
              <a:buChar char="§"/>
            </a:pPr>
            <a:r>
              <a:rPr lang="en-GB" sz="1300" dirty="0" smtClean="0">
                <a:latin typeface="+mn-lt"/>
              </a:rPr>
              <a:t>Facilitates inward and cross border investments in the region to enhance regional integration</a:t>
            </a:r>
          </a:p>
          <a:p>
            <a:pPr marL="0" lvl="1">
              <a:spcBef>
                <a:spcPts val="0"/>
              </a:spcBef>
              <a:buFont typeface="Wingdings" panose="05000000000000000000" pitchFamily="2" charset="2"/>
              <a:buChar char="§"/>
            </a:pPr>
            <a:r>
              <a:rPr lang="en-GB" sz="1300" dirty="0" smtClean="0">
                <a:latin typeface="+mn-lt"/>
              </a:rPr>
              <a:t>Promotes through policy dialogue improvements in the investment climate and necessary sector reforms</a:t>
            </a:r>
          </a:p>
          <a:p>
            <a:pPr marL="0" lvl="1">
              <a:spcBef>
                <a:spcPts val="0"/>
              </a:spcBef>
              <a:buFont typeface="Wingdings" panose="05000000000000000000" pitchFamily="2" charset="2"/>
              <a:buChar char="§"/>
            </a:pPr>
            <a:r>
              <a:rPr lang="en-GB" sz="1300" dirty="0" smtClean="0">
                <a:latin typeface="+mn-lt"/>
              </a:rPr>
              <a:t>Close working relationship with governments and shareholders</a:t>
            </a:r>
          </a:p>
          <a:p>
            <a:pPr marL="0" lvl="1">
              <a:spcBef>
                <a:spcPts val="0"/>
              </a:spcBef>
              <a:buFont typeface="Wingdings" panose="05000000000000000000" pitchFamily="2" charset="2"/>
              <a:buChar char="§"/>
            </a:pPr>
            <a:r>
              <a:rPr lang="en-GB" sz="1300" dirty="0" smtClean="0">
                <a:latin typeface="+mn-lt"/>
              </a:rPr>
              <a:t>Extensive knowledge of local economy, business environment and practices based on 25 years experience and local presence in 36 countries</a:t>
            </a:r>
          </a:p>
          <a:p>
            <a:pPr marL="0" lvl="1">
              <a:spcBef>
                <a:spcPts val="0"/>
              </a:spcBef>
              <a:buFont typeface="Wingdings" panose="05000000000000000000" pitchFamily="2" charset="2"/>
              <a:buChar char="§"/>
            </a:pPr>
            <a:r>
              <a:rPr lang="en-GB" sz="1300" dirty="0" smtClean="0">
                <a:latin typeface="+mn-lt"/>
              </a:rPr>
              <a:t>Structuring expertise and project preparation and implementation support available</a:t>
            </a:r>
          </a:p>
          <a:p>
            <a:pPr marL="0" lvl="1">
              <a:spcBef>
                <a:spcPts val="0"/>
              </a:spcBef>
              <a:buFont typeface="Wingdings" panose="05000000000000000000" pitchFamily="2" charset="2"/>
              <a:buChar char="§"/>
            </a:pPr>
            <a:r>
              <a:rPr lang="en-GB" sz="1300" dirty="0" smtClean="0">
                <a:latin typeface="+mn-lt"/>
              </a:rPr>
              <a:t>Catalyst to access additional equity, debt and trade &amp; project finance to both private and public sector clients</a:t>
            </a:r>
          </a:p>
          <a:p>
            <a:pPr marL="628650" lvl="1" indent="-171450">
              <a:buFont typeface="Wingdings" panose="05000000000000000000" pitchFamily="2" charset="2"/>
              <a:buChar char="§"/>
            </a:pPr>
            <a:endParaRPr lang="en-GB" sz="1300" dirty="0" smtClean="0">
              <a:latin typeface="+mn-lt"/>
            </a:endParaRPr>
          </a:p>
          <a:p>
            <a:pPr marL="0" lvl="1">
              <a:spcBef>
                <a:spcPts val="0"/>
              </a:spcBef>
              <a:defRPr/>
            </a:pPr>
            <a:r>
              <a:rPr lang="en-GB" sz="1300" b="1" dirty="0" smtClean="0">
                <a:latin typeface="+mn-lt"/>
              </a:rPr>
              <a:t>Objectives</a:t>
            </a:r>
          </a:p>
          <a:p>
            <a:pPr marL="0" lvl="1" indent="-171450">
              <a:spcBef>
                <a:spcPts val="0"/>
              </a:spcBef>
              <a:buFont typeface="Wingdings" panose="05000000000000000000" pitchFamily="2" charset="2"/>
              <a:buChar char="§"/>
              <a:defRPr/>
            </a:pPr>
            <a:r>
              <a:rPr lang="en-GB" sz="1300" dirty="0" smtClean="0">
                <a:latin typeface="+mn-lt"/>
              </a:rPr>
              <a:t>To promote transition to modern and well-functioning markets by investing both in the private and state sectors</a:t>
            </a:r>
          </a:p>
          <a:p>
            <a:pPr marL="0" lvl="1" indent="-171450">
              <a:spcBef>
                <a:spcPts val="0"/>
              </a:spcBef>
              <a:buFont typeface="Wingdings" panose="05000000000000000000" pitchFamily="2" charset="2"/>
              <a:buChar char="§"/>
              <a:defRPr/>
            </a:pPr>
            <a:r>
              <a:rPr lang="en-GB" sz="1300" dirty="0" smtClean="0">
                <a:latin typeface="+mn-lt"/>
              </a:rPr>
              <a:t>To encourage environmentally sound and sustainable development</a:t>
            </a:r>
          </a:p>
          <a:p>
            <a:pPr marL="0" lvl="1" indent="-171450">
              <a:spcBef>
                <a:spcPts val="0"/>
              </a:spcBef>
              <a:buFont typeface="Wingdings" panose="05000000000000000000" pitchFamily="2" charset="2"/>
              <a:buChar char="§"/>
              <a:defRPr/>
            </a:pPr>
            <a:r>
              <a:rPr lang="en-GB" sz="1300" dirty="0" smtClean="0">
                <a:latin typeface="+mn-lt"/>
              </a:rPr>
              <a:t>To support better municipal services to improve people's lives</a:t>
            </a:r>
          </a:p>
          <a:p>
            <a:pPr marL="0" lvl="1" indent="-171450">
              <a:spcBef>
                <a:spcPts val="0"/>
              </a:spcBef>
              <a:buFont typeface="Wingdings" panose="05000000000000000000" pitchFamily="2" charset="2"/>
              <a:buChar char="§"/>
              <a:defRPr/>
            </a:pPr>
            <a:r>
              <a:rPr lang="en-GB" sz="1300" dirty="0" smtClean="0">
                <a:latin typeface="+mn-lt"/>
              </a:rPr>
              <a:t>To support private sector development, privatisation and enterprise restructuring</a:t>
            </a:r>
          </a:p>
          <a:p>
            <a:pPr marL="0" lvl="1" indent="-171450">
              <a:spcBef>
                <a:spcPts val="0"/>
              </a:spcBef>
              <a:buFont typeface="Wingdings" panose="05000000000000000000" pitchFamily="2" charset="2"/>
              <a:buChar char="§"/>
              <a:defRPr/>
            </a:pPr>
            <a:r>
              <a:rPr lang="en-GB" sz="1300" dirty="0" smtClean="0">
                <a:latin typeface="+mn-lt"/>
              </a:rPr>
              <a:t>To improve competitiveness and promote innovation to enhance energy and resource efficiency</a:t>
            </a:r>
          </a:p>
          <a:p>
            <a:pPr marL="0" lvl="1" indent="-171450">
              <a:spcBef>
                <a:spcPts val="0"/>
              </a:spcBef>
              <a:buFont typeface="Wingdings" panose="05000000000000000000" pitchFamily="2" charset="2"/>
              <a:buChar char="§"/>
              <a:defRPr/>
            </a:pPr>
            <a:r>
              <a:rPr lang="en-GB" sz="1300" dirty="0" smtClean="0">
                <a:latin typeface="+mn-lt"/>
              </a:rPr>
              <a:t>To mobilise significant foreign direct investment</a:t>
            </a:r>
            <a:endParaRPr lang="en-GB" sz="1300" dirty="0">
              <a:latin typeface="+mn-lt"/>
            </a:endParaRPr>
          </a:p>
        </p:txBody>
      </p:sp>
      <p:sp>
        <p:nvSpPr>
          <p:cNvPr id="4" name="Header Placeholder 3"/>
          <p:cNvSpPr>
            <a:spLocks noGrp="1"/>
          </p:cNvSpPr>
          <p:nvPr>
            <p:ph type="hdr" sz="quarter" idx="10"/>
            <p:custDataLst>
              <p:tags r:id="rId1"/>
            </p:custDataLst>
          </p:nvPr>
        </p:nvSpPr>
        <p:spPr>
          <a:xfrm>
            <a:off x="0" y="1"/>
            <a:ext cx="6858000" cy="45763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8684899"/>
            <a:ext cx="6858000" cy="45763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575486-124C-4241-91A7-0219FEF1B1CE}" type="slidenum">
              <a:rPr kumimoji="0" lang="en-GB" sz="1200" b="0" i="0" u="none" strike="noStrike" kern="1200" cap="none" spc="0" normalizeH="0" baseline="0" noProof="0" smtClean="0">
                <a:ln>
                  <a:noFill/>
                </a:ln>
                <a:solidFill>
                  <a:prstClr val="white"/>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white"/>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2029238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858000" cy="496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428583"/>
            <a:ext cx="6858000" cy="496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7D8F0-BD7C-4643-A156-906AC1D755C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8091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6858000" cy="45670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8685879"/>
            <a:ext cx="6858000" cy="45670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86363-1D2A-4A11-BEF7-E7CEA7AB5E98}"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172855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858000" cy="458788"/>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8685213"/>
            <a:ext cx="6858000" cy="458787"/>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575486-124C-4241-91A7-0219FEF1B1CE}" type="slidenum">
              <a:rPr kumimoji="0" lang="en-GB" sz="1200" b="0" i="0" u="none" strike="noStrike" kern="1200" cap="none" spc="0" normalizeH="0" baseline="0" noProof="0" smtClean="0">
                <a:ln>
                  <a:noFill/>
                </a:ln>
                <a:solidFill>
                  <a:srgbClr val="000000"/>
                </a:solidFill>
                <a:effectLst/>
                <a:uLnTx/>
                <a:uFillTx/>
                <a:latin typeface="Franklin Gothic Book"/>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dirty="0">
              <a:ln>
                <a:noFill/>
              </a:ln>
              <a:solidFill>
                <a:srgbClr val="000000"/>
              </a:solidFill>
              <a:effectLst/>
              <a:uLnTx/>
              <a:uFillTx/>
              <a:latin typeface="Franklin Gothic Book"/>
              <a:ea typeface="ＭＳ Ｐゴシック" charset="0"/>
              <a:cs typeface="+mn-cs"/>
            </a:endParaRPr>
          </a:p>
        </p:txBody>
      </p:sp>
    </p:spTree>
    <p:extLst>
      <p:ext uri="{BB962C8B-B14F-4D97-AF65-F5344CB8AC3E}">
        <p14:creationId xmlns:p14="http://schemas.microsoft.com/office/powerpoint/2010/main" val="64687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858000" cy="4572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8685213"/>
            <a:ext cx="6858000" cy="4572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575486-124C-4241-91A7-0219FEF1B1CE}" type="slidenum">
              <a:rPr kumimoji="0" lang="en-GB" sz="1200" b="0" i="0" u="none" strike="noStrike" kern="1200" cap="none" spc="0" normalizeH="0" baseline="0" noProof="0" smtClean="0">
                <a:ln>
                  <a:noFill/>
                </a:ln>
                <a:solidFill>
                  <a:prstClr val="white"/>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white"/>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886468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23.xml"/><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4.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5.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6.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7.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8.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9.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0.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1.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2.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4.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5.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6.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7.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8.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9.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0.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1.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2.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3.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4.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5.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6.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7.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8.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9.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0.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1.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2.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3.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4.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5.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6.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7.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8.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9.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0.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7.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7.xml"/><Relationship Id="rId6" Type="http://schemas.openxmlformats.org/officeDocument/2006/relationships/image" Target="../media/image1.wmf"/><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6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6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3.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6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7.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6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3.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69.xml"/></Relationships>
</file>

<file path=ppt/slideLayouts/_rels/slideLayout314.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70.xml"/></Relationships>
</file>

<file path=ppt/slideLayouts/_rels/slideLayout315.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7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7.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2.xml"/></Relationships>
</file>

<file path=ppt/slideLayouts/_rels/slideLayout318.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3.xml"/></Relationships>
</file>

<file path=ppt/slideLayouts/_rels/slideLayout319.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4.xml"/></Relationships>
</file>

<file path=ppt/slideLayouts/_rels/slideLayout320.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5.xml"/></Relationships>
</file>

<file path=ppt/slideLayouts/_rels/slideLayout321.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6.xml"/></Relationships>
</file>

<file path=ppt/slideLayouts/_rels/slideLayout3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Master" Target="../slideMasters/slideMaster14.xml"/><Relationship Id="rId1" Type="http://schemas.openxmlformats.org/officeDocument/2006/relationships/tags" Target="../tags/tag77.xml"/><Relationship Id="rId4" Type="http://schemas.openxmlformats.org/officeDocument/2006/relationships/chart" Target="../charts/chart11.xml"/></Relationships>
</file>

<file path=ppt/slideLayouts/_rels/slideLayout3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slideMaster" Target="../slideMasters/slideMaster14.xml"/><Relationship Id="rId1" Type="http://schemas.openxmlformats.org/officeDocument/2006/relationships/tags" Target="../tags/tag7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3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Master" Target="../slideMasters/slideMaster1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4.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4.xml"/></Relationships>
</file>

<file path=ppt/slideLayouts/_rels/slideLayout330.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79.xml"/></Relationships>
</file>

<file path=ppt/slideLayouts/_rels/slideLayout331.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80.xml"/></Relationships>
</file>

<file path=ppt/slideLayouts/_rels/slideLayout332.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8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39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5.xml"/><Relationship Id="rId6" Type="http://schemas.openxmlformats.org/officeDocument/2006/relationships/image" Target="../media/image27.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5.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40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40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5.xml"/></Relationships>
</file>

<file path=ppt/slideLayouts/_rels/slideLayout4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Master" Target="../slideMasters/slideMaster16.xml"/></Relationships>
</file>

<file path=ppt/slideLayouts/_rels/slideLayout41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Master" Target="../slideMasters/slideMaster16.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6.xml"/></Relationships>
</file>

<file path=ppt/slideLayouts/_rels/slideLayout4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6.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6.xml"/></Relationships>
</file>

<file path=ppt/slideLayouts/_rels/slideLayout4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Master" Target="../slideMasters/slideMaster17.xml"/></Relationships>
</file>

<file path=ppt/slideLayouts/_rels/slideLayout4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Master" Target="../slideMasters/slideMaster17.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7.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7.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7.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7.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3.xml"/></Relationships>
</file>

<file path=ppt/slideLayouts/_rels/slideLayout44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4.xml"/></Relationships>
</file>

<file path=ppt/slideLayouts/_rels/slideLayout44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5.xml"/></Relationships>
</file>

<file path=ppt/slideLayouts/_rels/slideLayout44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6.xml"/></Relationships>
</file>

<file path=ppt/slideLayouts/_rels/slideLayout44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7.xml"/></Relationships>
</file>

<file path=ppt/slideLayouts/_rels/slideLayout44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8.xml"/></Relationships>
</file>

<file path=ppt/slideLayouts/_rels/slideLayout44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89.xml"/></Relationships>
</file>

<file path=ppt/slideLayouts/_rels/slideLayout449.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0.xml"/></Relationships>
</file>

<file path=ppt/slideLayouts/_rels/slideLayout450.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1.xml"/></Relationships>
</file>

<file path=ppt/slideLayouts/_rels/slideLayout451.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2.xml"/></Relationships>
</file>

<file path=ppt/slideLayouts/_rels/slideLayout45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3.xml"/></Relationships>
</file>

<file path=ppt/slideLayouts/_rels/slideLayout45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4.xml"/></Relationships>
</file>

<file path=ppt/slideLayouts/_rels/slideLayout45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5.xml"/></Relationships>
</file>

<file path=ppt/slideLayouts/_rels/slideLayout45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6.xml"/></Relationships>
</file>

<file path=ppt/slideLayouts/_rels/slideLayout45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7.xml"/></Relationships>
</file>

<file path=ppt/slideLayouts/_rels/slideLayout45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8.xml"/></Relationships>
</file>

<file path=ppt/slideLayouts/_rels/slideLayout45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99.xml"/></Relationships>
</file>

<file path=ppt/slideLayouts/_rels/slideLayout459.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0.xml"/></Relationships>
</file>

<file path=ppt/slideLayouts/_rels/slideLayout460.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1.xml"/></Relationships>
</file>

<file path=ppt/slideLayouts/_rels/slideLayout4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8.xml"/><Relationship Id="rId1" Type="http://schemas.openxmlformats.org/officeDocument/2006/relationships/tags" Target="../tags/tag102.xml"/><Relationship Id="rId4" Type="http://schemas.openxmlformats.org/officeDocument/2006/relationships/image" Target="../media/image10.png"/></Relationships>
</file>

<file path=ppt/slideLayouts/_rels/slideLayout46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3.xml"/></Relationships>
</file>

<file path=ppt/slideLayouts/_rels/slideLayout46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4.xml"/></Relationships>
</file>

<file path=ppt/slideLayouts/_rels/slideLayout46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5.xml"/></Relationships>
</file>

<file path=ppt/slideLayouts/_rels/slideLayout46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6.xml"/></Relationships>
</file>

<file path=ppt/slideLayouts/_rels/slideLayout46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7.xml"/></Relationships>
</file>

<file path=ppt/slideLayouts/_rels/slideLayout46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8.xml"/></Relationships>
</file>

<file path=ppt/slideLayouts/_rels/slideLayout46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09.xml"/></Relationships>
</file>

<file path=ppt/slideLayouts/_rels/slideLayout469.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0.xml"/></Relationships>
</file>

<file path=ppt/slideLayouts/_rels/slideLayout470.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1.xml"/></Relationships>
</file>

<file path=ppt/slideLayouts/_rels/slideLayout471.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2.xml"/></Relationships>
</file>

<file path=ppt/slideLayouts/_rels/slideLayout47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3.xml"/></Relationships>
</file>

<file path=ppt/slideLayouts/_rels/slideLayout47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4.xml"/></Relationships>
</file>

<file path=ppt/slideLayouts/_rels/slideLayout47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5.xml"/></Relationships>
</file>

<file path=ppt/slideLayouts/_rels/slideLayout47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6.xml"/></Relationships>
</file>

<file path=ppt/slideLayouts/_rels/slideLayout47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7.xml"/></Relationships>
</file>

<file path=ppt/slideLayouts/_rels/slideLayout47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8.xml"/></Relationships>
</file>

<file path=ppt/slideLayouts/_rels/slideLayout47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19.xml"/></Relationships>
</file>

<file path=ppt/slideLayouts/_rels/slideLayout479.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0.xml"/></Relationships>
</file>

<file path=ppt/slideLayouts/_rels/slideLayout480.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1.xml"/></Relationships>
</file>

<file path=ppt/slideLayouts/_rels/slideLayout481.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2.xml"/></Relationships>
</file>

<file path=ppt/slideLayouts/_rels/slideLayout48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3.xml"/></Relationships>
</file>

<file path=ppt/slideLayouts/_rels/slideLayout48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4.xml"/></Relationships>
</file>

<file path=ppt/slideLayouts/_rels/slideLayout48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5.xml"/></Relationships>
</file>

<file path=ppt/slideLayouts/_rels/slideLayout48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6.xml"/></Relationships>
</file>

<file path=ppt/slideLayouts/_rels/slideLayout48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7.xml"/></Relationships>
</file>

<file path=ppt/slideLayouts/_rels/slideLayout48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8.xml"/></Relationships>
</file>

<file path=ppt/slideLayouts/_rels/slideLayout48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29.xml"/></Relationships>
</file>

<file path=ppt/slideLayouts/_rels/slideLayout489.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0.xml"/></Relationships>
</file>

<file path=ppt/slideLayouts/_rels/slideLayout490.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1.xml"/></Relationships>
</file>

<file path=ppt/slideLayouts/_rels/slideLayout491.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2.xml"/></Relationships>
</file>

<file path=ppt/slideLayouts/_rels/slideLayout492.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3.xml"/></Relationships>
</file>

<file path=ppt/slideLayouts/_rels/slideLayout493.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4.xml"/></Relationships>
</file>

<file path=ppt/slideLayouts/_rels/slideLayout494.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5.xml"/></Relationships>
</file>

<file path=ppt/slideLayouts/_rels/slideLayout495.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6.xml"/></Relationships>
</file>

<file path=ppt/slideLayouts/_rels/slideLayout496.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7.xml"/></Relationships>
</file>

<file path=ppt/slideLayouts/_rels/slideLayout497.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8.xml"/></Relationships>
</file>

<file path=ppt/slideLayouts/_rels/slideLayout498.xml.rels><?xml version="1.0" encoding="UTF-8" standalone="yes"?>
<Relationships xmlns="http://schemas.openxmlformats.org/package/2006/relationships"><Relationship Id="rId2" Type="http://schemas.openxmlformats.org/officeDocument/2006/relationships/slideMaster" Target="../slideMasters/slideMaster18.xml"/><Relationship Id="rId1" Type="http://schemas.openxmlformats.org/officeDocument/2006/relationships/tags" Target="../tags/tag139.xml"/></Relationships>
</file>

<file path=ppt/slideLayouts/_rels/slideLayout49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1.xml"/></Relationships>
</file>

<file path=ppt/slideLayouts/_rels/slideLayout50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2.xml"/></Relationships>
</file>

<file path=ppt/slideLayouts/_rels/slideLayout50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3.xml"/></Relationships>
</file>

<file path=ppt/slideLayouts/_rels/slideLayout50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4.xml"/></Relationships>
</file>

<file path=ppt/slideLayouts/_rels/slideLayout50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5.xml"/></Relationships>
</file>

<file path=ppt/slideLayouts/_rels/slideLayout50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6.xml"/></Relationships>
</file>

<file path=ppt/slideLayouts/_rels/slideLayout50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7.xml"/></Relationships>
</file>

<file path=ppt/slideLayouts/_rels/slideLayout508.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8.xml"/></Relationships>
</file>

<file path=ppt/slideLayouts/_rels/slideLayout50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49.xml"/></Relationships>
</file>

<file path=ppt/slideLayouts/_rels/slideLayout510.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0.xml"/></Relationships>
</file>

<file path=ppt/slideLayouts/_rels/slideLayout51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1.xml"/></Relationships>
</file>

<file path=ppt/slideLayouts/_rels/slideLayout51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2.xml"/></Relationships>
</file>

<file path=ppt/slideLayouts/_rels/slideLayout51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3.xml"/></Relationships>
</file>

<file path=ppt/slideLayouts/_rels/slideLayout51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4.xml"/></Relationships>
</file>

<file path=ppt/slideLayouts/_rels/slideLayout51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5.xml"/></Relationships>
</file>

<file path=ppt/slideLayouts/_rels/slideLayout51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6.xml"/></Relationships>
</file>

<file path=ppt/slideLayouts/_rels/slideLayout51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7.xml"/></Relationships>
</file>

<file path=ppt/slideLayouts/_rels/slideLayout518.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8.xml"/></Relationships>
</file>

<file path=ppt/slideLayouts/_rels/slideLayout51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59.xml"/></Relationships>
</file>

<file path=ppt/slideLayouts/_rels/slideLayout5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9.xml"/><Relationship Id="rId1" Type="http://schemas.openxmlformats.org/officeDocument/2006/relationships/tags" Target="../tags/tag160.xml"/><Relationship Id="rId4" Type="http://schemas.openxmlformats.org/officeDocument/2006/relationships/image" Target="../media/image10.png"/></Relationships>
</file>

<file path=ppt/slideLayouts/_rels/slideLayout52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1.xml"/></Relationships>
</file>

<file path=ppt/slideLayouts/_rels/slideLayout52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2.xml"/></Relationships>
</file>

<file path=ppt/slideLayouts/_rels/slideLayout52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3.xml"/></Relationships>
</file>

<file path=ppt/slideLayouts/_rels/slideLayout52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4.xml"/></Relationships>
</file>

<file path=ppt/slideLayouts/_rels/slideLayout52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5.xml"/></Relationships>
</file>

<file path=ppt/slideLayouts/_rels/slideLayout52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6.xml"/></Relationships>
</file>

<file path=ppt/slideLayouts/_rels/slideLayout52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7.xml"/></Relationships>
</file>

<file path=ppt/slideLayouts/_rels/slideLayout528.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8.xml"/></Relationships>
</file>

<file path=ppt/slideLayouts/_rels/slideLayout52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69.xml"/></Relationships>
</file>

<file path=ppt/slideLayouts/_rels/slideLayout530.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0.xml"/></Relationships>
</file>

<file path=ppt/slideLayouts/_rels/slideLayout53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1.xml"/></Relationships>
</file>

<file path=ppt/slideLayouts/_rels/slideLayout53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2.xml"/></Relationships>
</file>

<file path=ppt/slideLayouts/_rels/slideLayout53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3.xml"/></Relationships>
</file>

<file path=ppt/slideLayouts/_rels/slideLayout53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4.xml"/></Relationships>
</file>

<file path=ppt/slideLayouts/_rels/slideLayout53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5.xml"/></Relationships>
</file>

<file path=ppt/slideLayouts/_rels/slideLayout53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6.xml"/></Relationships>
</file>

<file path=ppt/slideLayouts/_rels/slideLayout53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7.xml"/></Relationships>
</file>

<file path=ppt/slideLayouts/_rels/slideLayout538.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8.xml"/></Relationships>
</file>

<file path=ppt/slideLayouts/_rels/slideLayout53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79.xml"/></Relationships>
</file>

<file path=ppt/slideLayouts/_rels/slideLayout540.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0.xml"/></Relationships>
</file>

<file path=ppt/slideLayouts/_rels/slideLayout54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1.xml"/></Relationships>
</file>

<file path=ppt/slideLayouts/_rels/slideLayout54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2.xml"/></Relationships>
</file>

<file path=ppt/slideLayouts/_rels/slideLayout54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3.xml"/></Relationships>
</file>

<file path=ppt/slideLayouts/_rels/slideLayout54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4.xml"/></Relationships>
</file>

<file path=ppt/slideLayouts/_rels/slideLayout54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5.xml"/></Relationships>
</file>

<file path=ppt/slideLayouts/_rels/slideLayout54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6.xml"/></Relationships>
</file>

<file path=ppt/slideLayouts/_rels/slideLayout54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7.xml"/></Relationships>
</file>

<file path=ppt/slideLayouts/_rels/slideLayout548.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8.xml"/></Relationships>
</file>

<file path=ppt/slideLayouts/_rels/slideLayout54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89.xml"/></Relationships>
</file>

<file path=ppt/slideLayouts/_rels/slideLayout550.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0.xml"/></Relationships>
</file>

<file path=ppt/slideLayouts/_rels/slideLayout551.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1.xml"/></Relationships>
</file>

<file path=ppt/slideLayouts/_rels/slideLayout552.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2.xml"/></Relationships>
</file>

<file path=ppt/slideLayouts/_rels/slideLayout553.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3.xml"/></Relationships>
</file>

<file path=ppt/slideLayouts/_rels/slideLayout554.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4.xml"/></Relationships>
</file>

<file path=ppt/slideLayouts/_rels/slideLayout555.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5.xml"/></Relationships>
</file>

<file path=ppt/slideLayouts/_rels/slideLayout556.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6.xml"/></Relationships>
</file>

<file path=ppt/slideLayouts/_rels/slideLayout557.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ags" Target="../tags/tag197.xml"/></Relationships>
</file>

<file path=ppt/slideLayouts/_rels/slideLayout5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9.xml"/><Relationship Id="rId4" Type="http://schemas.openxmlformats.org/officeDocument/2006/relationships/image" Target="../media/image4.png"/></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0.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199.xml"/></Relationships>
</file>

<file path=ppt/slideLayouts/_rels/slideLayout561.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1.xml"/></Relationships>
</file>

<file path=ppt/slideLayouts/_rels/slideLayout562.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2.xml"/></Relationships>
</file>

<file path=ppt/slideLayouts/_rels/slideLayout563.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3.xml"/></Relationships>
</file>

<file path=ppt/slideLayouts/_rels/slideLayout564.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4.xml"/></Relationships>
</file>

<file path=ppt/slideLayouts/_rels/slideLayout565.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5.xml"/></Relationships>
</file>

<file path=ppt/slideLayouts/_rels/slideLayout56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slideMaster" Target="../slideMasters/slideMaster21.xml"/><Relationship Id="rId1" Type="http://schemas.openxmlformats.org/officeDocument/2006/relationships/tags" Target="../tags/tag206.xml"/><Relationship Id="rId4" Type="http://schemas.openxmlformats.org/officeDocument/2006/relationships/chart" Target="../charts/chart20.xml"/></Relationships>
</file>

<file path=ppt/slideLayouts/_rels/slideLayout56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slideMaster" Target="../slideMasters/slideMaster21.xml"/><Relationship Id="rId1" Type="http://schemas.openxmlformats.org/officeDocument/2006/relationships/tags" Target="../tags/tag207.xml"/></Relationships>
</file>

<file path=ppt/slideLayouts/_rels/slideLayout5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1.xml"/><Relationship Id="rId4" Type="http://schemas.openxmlformats.org/officeDocument/2006/relationships/image" Target="../media/image4.png"/></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1.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1.xml"/></Relationships>
</file>

<file path=ppt/slideLayouts/_rels/slideLayout57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1.xml"/></Relationships>
</file>

<file path=ppt/slideLayouts/_rels/slideLayout574.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8.xml"/></Relationships>
</file>

<file path=ppt/slideLayouts/_rels/slideLayout575.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09.xml"/></Relationships>
</file>

<file path=ppt/slideLayouts/_rels/slideLayout57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0.xml"/></Relationships>
</file>

<file path=ppt/slideLayouts/_rels/slideLayout577.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1.xml"/></Relationships>
</file>

<file path=ppt/slideLayouts/_rels/slideLayout578.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2.xml"/></Relationships>
</file>

<file path=ppt/slideLayouts/_rels/slideLayout579.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3.xml"/></Relationships>
</file>

<file path=ppt/slideLayouts/_rels/slideLayout580.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84.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5.xml"/></Relationships>
</file>

<file path=ppt/slideLayouts/_rels/slideLayout585.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6.xml"/></Relationships>
</file>

<file path=ppt/slideLayouts/_rels/slideLayout58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7.xml"/></Relationships>
</file>

<file path=ppt/slideLayouts/_rels/slideLayout587.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218.xml"/></Relationships>
</file>

<file path=ppt/slideLayouts/_rels/slideLayout588.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220.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9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22.xml"/></Relationships>
</file>

<file path=ppt/slideLayouts/_rels/slideLayout59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3.xml"/></Relationships>
</file>

<file path=ppt/slideLayouts/_rels/slideLayout59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23.xml"/></Relationships>
</file>

<file path=ppt/slideLayouts/_rels/slideLayout59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23.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95.xml.rels><?xml version="1.0" encoding="UTF-8" standalone="yes"?>
<Relationships xmlns="http://schemas.openxmlformats.org/package/2006/relationships"><Relationship Id="rId2" Type="http://schemas.openxmlformats.org/officeDocument/2006/relationships/slideMaster" Target="../slideMasters/slideMaster23.xml"/><Relationship Id="rId1" Type="http://schemas.openxmlformats.org/officeDocument/2006/relationships/tags" Target="../tags/tag222.xml"/></Relationships>
</file>

<file path=ppt/slideLayouts/_rels/slideLayout596.xml.rels><?xml version="1.0" encoding="UTF-8" standalone="yes"?>
<Relationships xmlns="http://schemas.openxmlformats.org/package/2006/relationships"><Relationship Id="rId2" Type="http://schemas.openxmlformats.org/officeDocument/2006/relationships/slideMaster" Target="../slideMasters/slideMaster23.xml"/><Relationship Id="rId1" Type="http://schemas.openxmlformats.org/officeDocument/2006/relationships/tags" Target="../tags/tag223.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4.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4.xml"/><Relationship Id="rId4" Type="http://schemas.openxmlformats.org/officeDocument/2006/relationships/image" Target="../media/image4.png"/></Relationships>
</file>

<file path=ppt/slideLayouts/_rels/slideLayout6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4.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4.xml"/><Relationship Id="rId6" Type="http://schemas.openxmlformats.org/officeDocument/2006/relationships/image" Target="../media/image1.wmf"/><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4.xml"/></Relationships>
</file>

<file path=ppt/slideLayouts/_rels/slideLayout65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4.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4.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4.xml"/></Relationships>
</file>

<file path=ppt/slideLayouts/_rels/slideLayout6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4.xml"/></Relationships>
</file>

<file path=ppt/slideLayouts/_rels/slideLayout66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0.png"/><Relationship Id="rId1" Type="http://schemas.openxmlformats.org/officeDocument/2006/relationships/slideMaster" Target="../slideMasters/slideMaster24.xml"/></Relationships>
</file>

<file path=ppt/slideLayouts/_rels/slideLayout6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4.xml"/></Relationships>
</file>

<file path=ppt/slideLayouts/_rels/slideLayout6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4.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6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24.xml"/></Relationships>
</file>

<file path=ppt/slideLayouts/_rels/slideLayout66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25.xml"/></Relationships>
</file>

<file path=ppt/slideLayouts/_rels/slideLayout66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26.xml"/></Relationships>
</file>

<file path=ppt/slideLayouts/_rels/slideLayout67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27.xml"/></Relationships>
</file>

<file path=ppt/slideLayouts/_rels/slideLayout67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28.xml"/></Relationships>
</file>

<file path=ppt/slideLayouts/_rels/slideLayout67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29.xml"/></Relationships>
</file>

<file path=ppt/slideLayouts/_rels/slideLayout673.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0.xml"/></Relationships>
</file>

<file path=ppt/slideLayouts/_rels/slideLayout674.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1.xml"/></Relationships>
</file>

<file path=ppt/slideLayouts/_rels/slideLayout675.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2.xml"/></Relationships>
</file>

<file path=ppt/slideLayouts/_rels/slideLayout676.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3.xml"/></Relationships>
</file>

<file path=ppt/slideLayouts/_rels/slideLayout677.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4.xml"/></Relationships>
</file>

<file path=ppt/slideLayouts/_rels/slideLayout67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5.xml"/></Relationships>
</file>

<file path=ppt/slideLayouts/_rels/slideLayout67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6.xml"/></Relationships>
</file>

<file path=ppt/slideLayouts/_rels/slideLayout68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7.xml"/></Relationships>
</file>

<file path=ppt/slideLayouts/_rels/slideLayout68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8.xml"/></Relationships>
</file>

<file path=ppt/slideLayouts/_rels/slideLayout68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39.xml"/></Relationships>
</file>

<file path=ppt/slideLayouts/_rels/slideLayout683.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0.xml"/></Relationships>
</file>

<file path=ppt/slideLayouts/_rels/slideLayout684.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1.xml"/></Relationships>
</file>

<file path=ppt/slideLayouts/_rels/slideLayout685.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2.xml"/></Relationships>
</file>

<file path=ppt/slideLayouts/_rels/slideLayout686.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3.xml"/></Relationships>
</file>

<file path=ppt/slideLayouts/_rels/slideLayout6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5.xml"/><Relationship Id="rId1" Type="http://schemas.openxmlformats.org/officeDocument/2006/relationships/tags" Target="../tags/tag244.xml"/><Relationship Id="rId4" Type="http://schemas.openxmlformats.org/officeDocument/2006/relationships/image" Target="../media/image10.png"/></Relationships>
</file>

<file path=ppt/slideLayouts/_rels/slideLayout68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5.xml"/></Relationships>
</file>

<file path=ppt/slideLayouts/_rels/slideLayout68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6.xml"/></Relationships>
</file>

<file path=ppt/slideLayouts/_rels/slideLayout69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7.xml"/></Relationships>
</file>

<file path=ppt/slideLayouts/_rels/slideLayout69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8.xml"/></Relationships>
</file>

<file path=ppt/slideLayouts/_rels/slideLayout69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49.xml"/></Relationships>
</file>

<file path=ppt/slideLayouts/_rels/slideLayout693.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0.xml"/></Relationships>
</file>

<file path=ppt/slideLayouts/_rels/slideLayout694.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1.xml"/></Relationships>
</file>

<file path=ppt/slideLayouts/_rels/slideLayout695.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2.xml"/></Relationships>
</file>

<file path=ppt/slideLayouts/_rels/slideLayout696.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3.xml"/></Relationships>
</file>

<file path=ppt/slideLayouts/_rels/slideLayout697.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4.xml"/></Relationships>
</file>

<file path=ppt/slideLayouts/_rels/slideLayout69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5.xml"/></Relationships>
</file>

<file path=ppt/slideLayouts/_rels/slideLayout69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6.xml"/></Relationships>
</file>

<file path=ppt/slideLayouts/_rels/slideLayout70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7.xml"/></Relationships>
</file>

<file path=ppt/slideLayouts/_rels/slideLayout70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8.xml"/></Relationships>
</file>

<file path=ppt/slideLayouts/_rels/slideLayout70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59.xml"/></Relationships>
</file>

<file path=ppt/slideLayouts/_rels/slideLayout703.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0.xml"/></Relationships>
</file>

<file path=ppt/slideLayouts/_rels/slideLayout704.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1.xml"/></Relationships>
</file>

<file path=ppt/slideLayouts/_rels/slideLayout705.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2.xml"/></Relationships>
</file>

<file path=ppt/slideLayouts/_rels/slideLayout706.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3.xml"/></Relationships>
</file>

<file path=ppt/slideLayouts/_rels/slideLayout707.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4.xml"/></Relationships>
</file>

<file path=ppt/slideLayouts/_rels/slideLayout70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5.xml"/></Relationships>
</file>

<file path=ppt/slideLayouts/_rels/slideLayout70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6.xml"/></Relationships>
</file>

<file path=ppt/slideLayouts/_rels/slideLayout71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7.xml"/></Relationships>
</file>

<file path=ppt/slideLayouts/_rels/slideLayout71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8.xml"/></Relationships>
</file>

<file path=ppt/slideLayouts/_rels/slideLayout71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69.xml"/></Relationships>
</file>

<file path=ppt/slideLayouts/_rels/slideLayout713.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0.xml"/></Relationships>
</file>

<file path=ppt/slideLayouts/_rels/slideLayout714.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1.xml"/></Relationships>
</file>

<file path=ppt/slideLayouts/_rels/slideLayout715.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2.xml"/></Relationships>
</file>

<file path=ppt/slideLayouts/_rels/slideLayout716.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3.xml"/></Relationships>
</file>

<file path=ppt/slideLayouts/_rels/slideLayout717.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4.xml"/></Relationships>
</file>

<file path=ppt/slideLayouts/_rels/slideLayout718.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5.xml"/></Relationships>
</file>

<file path=ppt/slideLayouts/_rels/slideLayout719.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6.xml"/></Relationships>
</file>

<file path=ppt/slideLayouts/_rels/slideLayout720.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7.xml"/></Relationships>
</file>

<file path=ppt/slideLayouts/_rels/slideLayout721.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8.xml"/></Relationships>
</file>

<file path=ppt/slideLayouts/_rels/slideLayout722.xml.rels><?xml version="1.0" encoding="UTF-8" standalone="yes"?>
<Relationships xmlns="http://schemas.openxmlformats.org/package/2006/relationships"><Relationship Id="rId2" Type="http://schemas.openxmlformats.org/officeDocument/2006/relationships/slideMaster" Target="../slideMasters/slideMaster25.xml"/><Relationship Id="rId1" Type="http://schemas.openxmlformats.org/officeDocument/2006/relationships/tags" Target="../tags/tag279.xml"/></Relationships>
</file>

<file path=ppt/slideLayouts/_rels/slideLayout7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5.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3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Master" Target="../slideMasters/slideMaster26.xml"/></Relationships>
</file>

<file path=ppt/slideLayouts/_rels/slideLayout73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Master" Target="../slideMasters/slideMaster26.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6.xml"/></Relationships>
</file>

<file path=ppt/slideLayouts/_rels/slideLayout7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6.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6.xml"/></Relationships>
</file>

<file path=ppt/slideLayouts/_rels/slideLayout73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6.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6.xml"/></Relationships>
</file>

<file path=ppt/slideLayouts/_rels/slideLayout74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1.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74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2.xml"/></Relationships>
</file>

<file path=ppt/slideLayouts/_rels/slideLayout74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3.xml"/></Relationships>
</file>

<file path=ppt/slideLayouts/_rels/slideLayout74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4.xml"/></Relationships>
</file>

<file path=ppt/slideLayouts/_rels/slideLayout74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5.xml"/></Relationships>
</file>

<file path=ppt/slideLayouts/_rels/slideLayout75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6.xml"/></Relationships>
</file>

<file path=ppt/slideLayouts/_rels/slideLayout751.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7.xml"/></Relationships>
</file>

<file path=ppt/slideLayouts/_rels/slideLayout752.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8.xml"/></Relationships>
</file>

<file path=ppt/slideLayouts/_rels/slideLayout753.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89.xml"/></Relationships>
</file>

<file path=ppt/slideLayouts/_rels/slideLayout75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0.xml"/></Relationships>
</file>

<file path=ppt/slideLayouts/_rels/slideLayout755.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1.xml"/></Relationships>
</file>

<file path=ppt/slideLayouts/_rels/slideLayout75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2.xml"/></Relationships>
</file>

<file path=ppt/slideLayouts/_rels/slideLayout75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3.xml"/></Relationships>
</file>

<file path=ppt/slideLayouts/_rels/slideLayout75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4.xml"/></Relationships>
</file>

<file path=ppt/slideLayouts/_rels/slideLayout75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5.xml"/></Relationships>
</file>

<file path=ppt/slideLayouts/_rels/slideLayout76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6.xml"/></Relationships>
</file>

<file path=ppt/slideLayouts/_rels/slideLayout761.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7.xml"/></Relationships>
</file>

<file path=ppt/slideLayouts/_rels/slideLayout762.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298.xml"/></Relationships>
</file>

<file path=ppt/slideLayouts/_rels/slideLayout7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7.xml"/><Relationship Id="rId1" Type="http://schemas.openxmlformats.org/officeDocument/2006/relationships/tags" Target="../tags/tag299.xml"/><Relationship Id="rId4" Type="http://schemas.openxmlformats.org/officeDocument/2006/relationships/image" Target="../media/image10.png"/></Relationships>
</file>

<file path=ppt/slideLayouts/_rels/slideLayout76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0.xml"/></Relationships>
</file>

<file path=ppt/slideLayouts/_rels/slideLayout765.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1.xml"/></Relationships>
</file>

<file path=ppt/slideLayouts/_rels/slideLayout76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2.xml"/></Relationships>
</file>

<file path=ppt/slideLayouts/_rels/slideLayout76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3.xml"/></Relationships>
</file>

<file path=ppt/slideLayouts/_rels/slideLayout76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4.xml"/></Relationships>
</file>

<file path=ppt/slideLayouts/_rels/slideLayout76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5.xml"/></Relationships>
</file>

<file path=ppt/slideLayouts/_rels/slideLayout77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6.xml"/></Relationships>
</file>

<file path=ppt/slideLayouts/_rels/slideLayout771.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7.xml"/></Relationships>
</file>

<file path=ppt/slideLayouts/_rels/slideLayout772.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8.xml"/></Relationships>
</file>

<file path=ppt/slideLayouts/_rels/slideLayout773.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09.xml"/></Relationships>
</file>

<file path=ppt/slideLayouts/_rels/slideLayout77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0.xml"/></Relationships>
</file>

<file path=ppt/slideLayouts/_rels/slideLayout775.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1.xml"/></Relationships>
</file>

<file path=ppt/slideLayouts/_rels/slideLayout77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2.xml"/></Relationships>
</file>

<file path=ppt/slideLayouts/_rels/slideLayout77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3.xml"/></Relationships>
</file>

<file path=ppt/slideLayouts/_rels/slideLayout77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4.xml"/></Relationships>
</file>

<file path=ppt/slideLayouts/_rels/slideLayout77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5.xml"/></Relationships>
</file>

<file path=ppt/slideLayouts/_rels/slideLayout78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6.xml"/></Relationships>
</file>

<file path=ppt/slideLayouts/_rels/slideLayout781.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7.xml"/></Relationships>
</file>

<file path=ppt/slideLayouts/_rels/slideLayout782.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8.xml"/></Relationships>
</file>

<file path=ppt/slideLayouts/_rels/slideLayout783.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19.xml"/></Relationships>
</file>

<file path=ppt/slideLayouts/_rels/slideLayout78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0.xml"/></Relationships>
</file>

<file path=ppt/slideLayouts/_rels/slideLayout785.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1.xml"/></Relationships>
</file>

<file path=ppt/slideLayouts/_rels/slideLayout78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2.xml"/></Relationships>
</file>

<file path=ppt/slideLayouts/_rels/slideLayout78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3.xml"/></Relationships>
</file>

<file path=ppt/slideLayouts/_rels/slideLayout78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4.xml"/></Relationships>
</file>

<file path=ppt/slideLayouts/_rels/slideLayout78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5.xml"/></Relationships>
</file>

<file path=ppt/slideLayouts/_rels/slideLayout79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6.xml"/></Relationships>
</file>

<file path=ppt/slideLayouts/_rels/slideLayout791.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7.xml"/></Relationships>
</file>

<file path=ppt/slideLayouts/_rels/slideLayout792.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8.xml"/></Relationships>
</file>

<file path=ppt/slideLayouts/_rels/slideLayout793.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29.xml"/></Relationships>
</file>

<file path=ppt/slideLayouts/_rels/slideLayout794.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0.xml"/></Relationships>
</file>

<file path=ppt/slideLayouts/_rels/slideLayout795.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1.xml"/></Relationships>
</file>

<file path=ppt/slideLayouts/_rels/slideLayout796.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2.xml"/></Relationships>
</file>

<file path=ppt/slideLayouts/_rels/slideLayout797.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3.xml"/></Relationships>
</file>

<file path=ppt/slideLayouts/_rels/slideLayout798.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4.xml"/></Relationships>
</file>

<file path=ppt/slideLayouts/_rels/slideLayout799.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5.xml"/></Relationships>
</file>

<file path=ppt/slideLayouts/_rels/slideLayout800.xml.rels><?xml version="1.0" encoding="UTF-8" standalone="yes"?>
<Relationships xmlns="http://schemas.openxmlformats.org/package/2006/relationships"><Relationship Id="rId2" Type="http://schemas.openxmlformats.org/officeDocument/2006/relationships/slideMaster" Target="../slideMasters/slideMaster27.xml"/><Relationship Id="rId1" Type="http://schemas.openxmlformats.org/officeDocument/2006/relationships/tags" Target="../tags/tag336.xml"/></Relationships>
</file>

<file path=ppt/slideLayouts/_rels/slideLayout8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7.xml"/><Relationship Id="rId4" Type="http://schemas.openxmlformats.org/officeDocument/2006/relationships/image" Target="../media/image4.png"/></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8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8.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805.xml.rels><?xml version="1.0" encoding="UTF-8" standalone="yes"?>
<Relationships xmlns="http://schemas.openxmlformats.org/package/2006/relationships"><Relationship Id="rId2" Type="http://schemas.openxmlformats.org/officeDocument/2006/relationships/slideMaster" Target="../slideMasters/slideMaster28.xml"/><Relationship Id="rId1" Type="http://schemas.openxmlformats.org/officeDocument/2006/relationships/tags" Target="../tags/tag338.xml"/></Relationships>
</file>

<file path=ppt/slideLayouts/_rels/slideLayout806.xml.rels><?xml version="1.0" encoding="UTF-8" standalone="yes"?>
<Relationships xmlns="http://schemas.openxmlformats.org/package/2006/relationships"><Relationship Id="rId2" Type="http://schemas.openxmlformats.org/officeDocument/2006/relationships/slideMaster" Target="../slideMasters/slideMaster28.xml"/><Relationship Id="rId1" Type="http://schemas.openxmlformats.org/officeDocument/2006/relationships/tags" Target="../tags/tag339.xml"/></Relationships>
</file>

<file path=ppt/slideLayouts/_rels/slideLayout807.xml.rels><?xml version="1.0" encoding="UTF-8" standalone="yes"?>
<Relationships xmlns="http://schemas.openxmlformats.org/package/2006/relationships"><Relationship Id="rId2" Type="http://schemas.openxmlformats.org/officeDocument/2006/relationships/slideMaster" Target="../slideMasters/slideMaster28.xml"/><Relationship Id="rId1" Type="http://schemas.openxmlformats.org/officeDocument/2006/relationships/tags" Target="../tags/tag340.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gradien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10" name="Picture 9"/>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11" name="Title 1"/>
          <p:cNvSpPr>
            <a:spLocks noGrp="1"/>
          </p:cNvSpPr>
          <p:nvPr>
            <p:ph type="title" hasCustomPrompt="1"/>
          </p:nvPr>
        </p:nvSpPr>
        <p:spPr>
          <a:xfrm>
            <a:off x="958854"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12"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7336767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 standard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776485"/>
            <a:ext cx="12192000" cy="8161586"/>
          </a:xfrm>
          <a:prstGeom prst="rect">
            <a:avLst/>
          </a:prstGeom>
        </p:spPr>
      </p:pic>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10" name="Picture 9"/>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11" name="Title 1"/>
          <p:cNvSpPr>
            <a:spLocks noGrp="1"/>
          </p:cNvSpPr>
          <p:nvPr>
            <p:ph type="title" hasCustomPrompt="1"/>
          </p:nvPr>
        </p:nvSpPr>
        <p:spPr>
          <a:xfrm>
            <a:off x="958854"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12"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30338789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2"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sp>
        <p:nvSpPr>
          <p:cNvPr id="70" name="Title 1"/>
          <p:cNvSpPr>
            <a:spLocks noGrp="1"/>
          </p:cNvSpPr>
          <p:nvPr>
            <p:ph type="title" hasCustomPrompt="1"/>
          </p:nvPr>
        </p:nvSpPr>
        <p:spPr>
          <a:xfrm>
            <a:off x="958854"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5"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70334" y="5023587"/>
            <a:ext cx="3038324" cy="1197838"/>
          </a:xfrm>
          <a:prstGeom prst="rect">
            <a:avLst/>
          </a:prstGeom>
        </p:spPr>
      </p:pic>
    </p:spTree>
    <p:extLst>
      <p:ext uri="{BB962C8B-B14F-4D97-AF65-F5344CB8AC3E}">
        <p14:creationId xmlns:p14="http://schemas.microsoft.com/office/powerpoint/2010/main" val="15704751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3"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3"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02/10/2020</a:t>
            </a:fld>
            <a:endParaRPr lang="en-GB">
              <a:solidFill>
                <a:srgbClr val="00539B"/>
              </a:solidFill>
            </a:endParaRPr>
          </a:p>
        </p:txBody>
      </p:sp>
    </p:spTree>
    <p:extLst>
      <p:ext uri="{BB962C8B-B14F-4D97-AF65-F5344CB8AC3E}">
        <p14:creationId xmlns:p14="http://schemas.microsoft.com/office/powerpoint/2010/main" val="285497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7"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panose="020B0604020202020204" pitchFamily="34" charset="0"/>
              </a:defRPr>
            </a:lvl1pPr>
          </a:lstStyle>
          <a:p>
            <a:r>
              <a:rPr lang="en-GB" smtClean="0"/>
              <a:t>OFFICIAL USE</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925804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6"/>
            <a:ext cx="10972800" cy="4525963"/>
          </a:xfrm>
          <a:prstGeom prst="rect">
            <a:avLst/>
          </a:prstGeo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Title Placeholder 1" descr="Ideally your title should fit on one line." title="Slide title"/>
          <p:cNvSpPr>
            <a:spLocks noGrp="1"/>
          </p:cNvSpPr>
          <p:nvPr>
            <p:ph type="title"/>
          </p:nvPr>
        </p:nvSpPr>
        <p:spPr>
          <a:xfrm>
            <a:off x="501651" y="3"/>
            <a:ext cx="9298516" cy="1081769"/>
          </a:xfrm>
          <a:prstGeom prst="rect">
            <a:avLst/>
          </a:prstGeom>
        </p:spPr>
        <p:txBody>
          <a:bodyPr vert="horz" lIns="0" tIns="0" rIns="0" bIns="0" rtlCol="0" anchor="ctr">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5405973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6"/>
            <a:ext cx="5384800" cy="4525963"/>
          </a:xfrm>
          <a:prstGeom prst="rect">
            <a:avLst/>
          </a:prstGeo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197600" y="1600206"/>
            <a:ext cx="5384800" cy="4525963"/>
          </a:xfrm>
          <a:prstGeom prst="rect">
            <a:avLst/>
          </a:prstGeo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 name="Title Placeholder 1" descr="Ideally your title should fit on one line." title="Slide title"/>
          <p:cNvSpPr>
            <a:spLocks noGrp="1"/>
          </p:cNvSpPr>
          <p:nvPr>
            <p:ph type="title"/>
          </p:nvPr>
        </p:nvSpPr>
        <p:spPr>
          <a:xfrm>
            <a:off x="501651" y="3"/>
            <a:ext cx="9298516" cy="1081769"/>
          </a:xfrm>
          <a:prstGeom prst="rect">
            <a:avLst/>
          </a:prstGeom>
        </p:spPr>
        <p:txBody>
          <a:bodyPr vert="horz" lIns="0" tIns="0" rIns="0" bIns="0" rtlCol="0" anchor="ctr">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399221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2" name="Title 1"/>
          <p:cNvSpPr>
            <a:spLocks noGrp="1"/>
          </p:cNvSpPr>
          <p:nvPr>
            <p:ph type="title"/>
          </p:nvPr>
        </p:nvSpPr>
        <p:spPr>
          <a:xfrm>
            <a:off x="484720" y="56249"/>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4" y="1345299"/>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07136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pPr fontAlgn="base">
              <a:spcBef>
                <a:spcPct val="0"/>
              </a:spcBef>
              <a:spcAft>
                <a:spcPct val="0"/>
              </a:spcAft>
            </a:pPr>
            <a:fld id="{8B6E079F-0502-CC4C-9C8B-39554E94F19E}" type="datetime3">
              <a:rPr lang="en-GB" sz="1200">
                <a:solidFill>
                  <a:srgbClr val="FFFFFF"/>
                </a:solidFill>
                <a:ea typeface="ＭＳ Ｐゴシック" charset="0"/>
                <a:cs typeface="Arial" charset="0"/>
              </a:rPr>
              <a:pPr fontAlgn="base">
                <a:spcBef>
                  <a:spcPct val="0"/>
                </a:spcBef>
                <a:spcAft>
                  <a:spcPct val="0"/>
                </a:spcAft>
              </a:pPr>
              <a:t>2 October, 2020</a:t>
            </a:fld>
            <a:endParaRPr lang="en-GB" sz="1200" dirty="0">
              <a:solidFill>
                <a:srgbClr val="FFFFFF"/>
              </a:solidFill>
              <a:ea typeface="ＭＳ Ｐゴシック" charset="0"/>
              <a:cs typeface="Arial" charset="0"/>
            </a:endParaRPr>
          </a:p>
        </p:txBody>
      </p:sp>
      <p:sp>
        <p:nvSpPr>
          <p:cNvPr id="4" name="Footer Placeholder 3"/>
          <p:cNvSpPr>
            <a:spLocks noGrp="1"/>
          </p:cNvSpPr>
          <p:nvPr>
            <p:ph type="ftr" sz="quarter" idx="11"/>
          </p:nvPr>
        </p:nvSpPr>
        <p:spPr>
          <a:xfrm>
            <a:off x="0" y="6480000"/>
            <a:ext cx="12192000" cy="378000"/>
          </a:xfrm>
          <a:prstGeom prst="rect">
            <a:avLst/>
          </a:prstGeom>
        </p:spPr>
        <p:txBody>
          <a:bodyP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353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7" y="2058992"/>
            <a:ext cx="1206065" cy="904549"/>
          </a:xfrm>
        </p:spPr>
        <p:txBody>
          <a:bodyPr/>
          <a:lstStyle/>
          <a:p>
            <a:endParaRPr lang="en-GB" dirty="0"/>
          </a:p>
        </p:txBody>
      </p:sp>
      <p:sp>
        <p:nvSpPr>
          <p:cNvPr id="4" name="Text Placeholder 3"/>
          <p:cNvSpPr>
            <a:spLocks noGrp="1"/>
          </p:cNvSpPr>
          <p:nvPr>
            <p:ph type="body" sz="quarter" idx="21"/>
          </p:nvPr>
        </p:nvSpPr>
        <p:spPr>
          <a:xfrm>
            <a:off x="1895269"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32" y="2068517"/>
            <a:ext cx="1206065" cy="904549"/>
          </a:xfrm>
        </p:spPr>
        <p:txBody>
          <a:bodyPr/>
          <a:lstStyle/>
          <a:p>
            <a:endParaRPr lang="en-GB" dirty="0"/>
          </a:p>
        </p:txBody>
      </p:sp>
      <p:sp>
        <p:nvSpPr>
          <p:cNvPr id="20" name="Text Placeholder 3"/>
          <p:cNvSpPr>
            <a:spLocks noGrp="1"/>
          </p:cNvSpPr>
          <p:nvPr>
            <p:ph type="body" sz="quarter" idx="23"/>
          </p:nvPr>
        </p:nvSpPr>
        <p:spPr>
          <a:xfrm>
            <a:off x="7624646" y="2058991"/>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7" y="4115133"/>
            <a:ext cx="1206065" cy="904549"/>
          </a:xfrm>
        </p:spPr>
        <p:txBody>
          <a:bodyPr/>
          <a:lstStyle/>
          <a:p>
            <a:endParaRPr lang="en-GB" dirty="0"/>
          </a:p>
        </p:txBody>
      </p:sp>
      <p:sp>
        <p:nvSpPr>
          <p:cNvPr id="22" name="Text Placeholder 3"/>
          <p:cNvSpPr>
            <a:spLocks noGrp="1"/>
          </p:cNvSpPr>
          <p:nvPr>
            <p:ph type="body" sz="quarter" idx="25"/>
          </p:nvPr>
        </p:nvSpPr>
        <p:spPr>
          <a:xfrm>
            <a:off x="1895269"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32" y="4124658"/>
            <a:ext cx="1206065" cy="904549"/>
          </a:xfrm>
        </p:spPr>
        <p:txBody>
          <a:bodyPr/>
          <a:lstStyle/>
          <a:p>
            <a:endParaRPr lang="en-GB" dirty="0"/>
          </a:p>
        </p:txBody>
      </p:sp>
      <p:sp>
        <p:nvSpPr>
          <p:cNvPr id="27" name="Text Placeholder 3"/>
          <p:cNvSpPr>
            <a:spLocks noGrp="1"/>
          </p:cNvSpPr>
          <p:nvPr>
            <p:ph type="body" sz="quarter" idx="27"/>
          </p:nvPr>
        </p:nvSpPr>
        <p:spPr>
          <a:xfrm>
            <a:off x="7624646" y="4115129"/>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427956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2" y="2058990"/>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
        <p:nvSpPr>
          <p:cNvPr id="26" name="Picture Placeholder 3"/>
          <p:cNvSpPr>
            <a:spLocks noGrp="1"/>
          </p:cNvSpPr>
          <p:nvPr>
            <p:ph type="pic" sz="quarter" idx="16"/>
          </p:nvPr>
        </p:nvSpPr>
        <p:spPr>
          <a:xfrm>
            <a:off x="6094946" y="2058992"/>
            <a:ext cx="1206065" cy="904549"/>
          </a:xfrm>
        </p:spPr>
        <p:txBody>
          <a:bodyPr/>
          <a:lstStyle/>
          <a:p>
            <a:endParaRPr lang="en-GB"/>
          </a:p>
        </p:txBody>
      </p:sp>
    </p:spTree>
    <p:extLst>
      <p:ext uri="{BB962C8B-B14F-4D97-AF65-F5344CB8AC3E}">
        <p14:creationId xmlns:p14="http://schemas.microsoft.com/office/powerpoint/2010/main" val="3982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Tree>
    <p:extLst>
      <p:ext uri="{BB962C8B-B14F-4D97-AF65-F5344CB8AC3E}">
        <p14:creationId xmlns:p14="http://schemas.microsoft.com/office/powerpoint/2010/main" val="187065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7" y="2058990"/>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2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94"/>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1402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20457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63218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p:blipFill>
        <p:spPr>
          <a:xfrm flipH="1">
            <a:off x="-2116" y="1085856"/>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253233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3" y="1092206"/>
            <a:ext cx="12189884" cy="5383213"/>
          </a:xfrm>
          <a:noFill/>
          <a:ln>
            <a:noFill/>
          </a:ln>
        </p:spPr>
        <p:txBody>
          <a:bodyPr/>
          <a:lstStyle/>
          <a:p>
            <a:endParaRPr lang="en-GB"/>
          </a:p>
        </p:txBody>
      </p:sp>
    </p:spTree>
    <p:extLst>
      <p:ext uri="{BB962C8B-B14F-4D97-AF65-F5344CB8AC3E}">
        <p14:creationId xmlns:p14="http://schemas.microsoft.com/office/powerpoint/2010/main" val="3044525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3" y="1092206"/>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2779495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8" y="2058993"/>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4247880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8"/>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8" y="2058992"/>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3752633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8"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fontAlgn="base">
              <a:spcBef>
                <a:spcPct val="0"/>
              </a:spcBef>
              <a:spcAft>
                <a:spcPct val="0"/>
              </a:spcAft>
              <a:defRPr/>
            </a:pPr>
            <a:fld id="{BD8F3993-6216-4D17-BE74-AA1F1B422795}" type="datetime3">
              <a:rPr lang="en-GB" sz="1200" smtClean="0">
                <a:solidFill>
                  <a:srgbClr val="FFFFFF"/>
                </a:solidFill>
                <a:ea typeface="ＭＳ Ｐゴシック" charset="0"/>
                <a:cs typeface="Arial" charset="0"/>
              </a:rPr>
              <a:pPr fontAlgn="base">
                <a:spcBef>
                  <a:spcPct val="0"/>
                </a:spcBef>
                <a:spcAft>
                  <a:spcPct val="0"/>
                </a:spcAft>
                <a:defRPr/>
              </a:pPr>
              <a:t>2 October, 2020</a:t>
            </a:fld>
            <a:endParaRPr lang="en-GB" sz="1200" dirty="0">
              <a:solidFill>
                <a:srgbClr val="FFFFFF"/>
              </a:solidFill>
              <a:ea typeface="ＭＳ Ｐゴシック" charset="0"/>
              <a:cs typeface="Arial" charset="0"/>
            </a:endParaRPr>
          </a:p>
        </p:txBody>
      </p:sp>
      <p:sp>
        <p:nvSpPr>
          <p:cNvPr id="60" name="Footer Placeholder 3"/>
          <p:cNvSpPr>
            <a:spLocks noGrp="1"/>
          </p:cNvSpPr>
          <p:nvPr>
            <p:ph type="ftr" sz="quarter" idx="20"/>
          </p:nvPr>
        </p:nvSpPr>
        <p:spPr>
          <a:xfrm>
            <a:off x="0" y="6480000"/>
            <a:ext cx="12192000" cy="378000"/>
          </a:xfrm>
          <a:prstGeom prst="rect">
            <a:avLst/>
          </a:prstGeom>
        </p:spPr>
        <p:txBody>
          <a:bodyPr/>
          <a:lstStyle>
            <a:lvl1pPr>
              <a:defRPr lang="en-GB"/>
            </a:lvl1pPr>
          </a:lstStyle>
          <a:p>
            <a:pPr fontAlgn="base">
              <a:spcBef>
                <a:spcPct val="0"/>
              </a:spcBef>
              <a:spcAft>
                <a:spcPct val="0"/>
              </a:spcAft>
              <a:defRPr/>
            </a:pPr>
            <a:endParaRPr sz="1200">
              <a:solidFill>
                <a:srgbClr val="FFFFFF"/>
              </a:solidFill>
              <a:ea typeface="ＭＳ Ｐゴシック" charset="0"/>
              <a:cs typeface="Arial" charset="0"/>
            </a:endParaRPr>
          </a:p>
        </p:txBody>
      </p:sp>
      <p:sp>
        <p:nvSpPr>
          <p:cNvPr id="62" name="Slide Number Placeholder 4"/>
          <p:cNvSpPr>
            <a:spLocks noGrp="1"/>
          </p:cNvSpPr>
          <p:nvPr>
            <p:ph type="sldNum" sz="quarter" idx="21"/>
          </p:nvPr>
        </p:nvSpPr>
        <p:spPr>
          <a:xfrm>
            <a:off x="11038417" y="6480188"/>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8"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42"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42259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86D9F1D-581E-414B-91F4-46E69330FAF5}"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
        <p:nvSpPr>
          <p:cNvPr id="10" name="Text Placeholder 4"/>
          <p:cNvSpPr>
            <a:spLocks noGrp="1"/>
          </p:cNvSpPr>
          <p:nvPr>
            <p:ph type="body" sz="quarter" idx="24"/>
          </p:nvPr>
        </p:nvSpPr>
        <p:spPr>
          <a:xfrm>
            <a:off x="501658"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71426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160595"/>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370A1058-79E5-B545-968A-2AE9B714F01C}"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2792407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4"/>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3" y="1546234"/>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12"/>
            <a:ext cx="2495552" cy="378001"/>
          </a:xfrm>
          <a:prstGeom prst="rect">
            <a:avLst/>
          </a:prstGeom>
        </p:spPr>
        <p:txBody>
          <a:bodyPr/>
          <a:lstStyle>
            <a:lvl1pPr>
              <a:defRPr/>
            </a:lvl1pPr>
          </a:lstStyle>
          <a:p>
            <a:pPr fontAlgn="base">
              <a:spcBef>
                <a:spcPct val="0"/>
              </a:spcBef>
              <a:spcAft>
                <a:spcPct val="0"/>
              </a:spcAft>
              <a:defRPr/>
            </a:pPr>
            <a:fld id="{B76A9FA5-1F3F-4F75-A77C-AE72E1C6C399}" type="datetime3">
              <a:rPr lang="en-GB" sz="1200" smtClean="0">
                <a:solidFill>
                  <a:srgbClr val="00539B"/>
                </a:solidFill>
                <a:ea typeface="ＭＳ Ｐゴシック" charset="0"/>
                <a:cs typeface="Arial" charset="0"/>
              </a:rPr>
              <a:pPr fontAlgn="base">
                <a:spcBef>
                  <a:spcPct val="0"/>
                </a:spcBef>
                <a:spcAft>
                  <a:spcPct val="0"/>
                </a:spcAft>
                <a:defRPr/>
              </a:pPr>
              <a:t>2 October, 2020</a:t>
            </a:fld>
            <a:endParaRPr lang="en-GB" sz="1200">
              <a:solidFill>
                <a:srgbClr val="00539B"/>
              </a:solidFill>
              <a:ea typeface="ＭＳ Ｐゴシック" charset="0"/>
              <a:cs typeface="Arial" charset="0"/>
            </a:endParaRPr>
          </a:p>
        </p:txBody>
      </p:sp>
    </p:spTree>
    <p:extLst>
      <p:ext uri="{BB962C8B-B14F-4D97-AF65-F5344CB8AC3E}">
        <p14:creationId xmlns:p14="http://schemas.microsoft.com/office/powerpoint/2010/main" val="23975974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0032821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89123832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26"/>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9124367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2"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9"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17047789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924427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3" y="1803404"/>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2" y="1803406"/>
            <a:ext cx="4806949"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81194200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8" y="1794785"/>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4" name="Content Placeholder 8"/>
          <p:cNvSpPr>
            <a:spLocks noGrp="1"/>
          </p:cNvSpPr>
          <p:nvPr>
            <p:ph sz="quarter" idx="18"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73" y="1794788"/>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73" y="2513919"/>
            <a:ext cx="4804833"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0354142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8"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73" y="1795014"/>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73" y="2527309"/>
            <a:ext cx="4804833"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1938112"/>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6426203"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88839236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6405041" y="1803406"/>
            <a:ext cx="4804833"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39827454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6405041" y="180340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41" y="2527312"/>
            <a:ext cx="4804833"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93265702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41" y="1780840"/>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41" y="2499973"/>
            <a:ext cx="4804833"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1885161"/>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51" y="2527304"/>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33038619"/>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4"/>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4813301" y="1803404"/>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6"/>
            <a:ext cx="3359148"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54793574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501651" y="1803407"/>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20" y="1803403"/>
            <a:ext cx="3845981"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63318962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74"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04" name="Round Same Side Corner Rectangle 103"/>
          <p:cNvSpPr/>
          <p:nvPr userDrawn="1"/>
        </p:nvSpPr>
        <p:spPr>
          <a:xfrm>
            <a:off x="6426209" y="1793902"/>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6"/>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6"/>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5161201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76"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9"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6"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52"/>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52"/>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73" y="2642494"/>
            <a:ext cx="4804833"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42" y="2641608"/>
            <a:ext cx="4804833"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72959113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40759625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2450681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60"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3"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23"/>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142940615"/>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41871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56" y="1803403"/>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8638116"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10023760" y="3312408"/>
            <a:ext cx="1016027"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306"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7"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18818168"/>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1"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063794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32"/>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24" y="2879732"/>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57"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6551306"/>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382589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61" y="2160595"/>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00882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61" y="287973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6" y="2168538"/>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89164563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73" y="2168529"/>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9" y="2168529"/>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320448313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199652400"/>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426204"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73"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2" y="2886079"/>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34056852"/>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9"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95"/>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47823011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9"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3" y="2160595"/>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6758519"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6944410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5" y="2160600"/>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5410768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9" y="2160600"/>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96908961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157633" y="2180110"/>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9714284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9"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6957003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74"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360056"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885023"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2758652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76"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5275697" y="2160600"/>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7515" y="4319601"/>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2936608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46592185"/>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6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80" y="360045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7997" y="21606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62476" y="360045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8180" y="504051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62476" y="504032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7" y="21606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4798481" y="360045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6718299" y="216060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6702777" y="360045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1" y="5040513"/>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6702777" y="504032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8640231" y="3600456"/>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8640231" y="504051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44283191"/>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600"/>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74"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2" y="5040513"/>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9747278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3357033"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84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3357029" y="5400012"/>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0305574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0140"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960974" y="5409191"/>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180706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0"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8854"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2873506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0" y="2160594"/>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10"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54" y="5760013"/>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3043298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5" y="2160601"/>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12"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4753498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5" y="2160601"/>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5"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6770913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11" y="2160601"/>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7"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11"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6506753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11" y="2160601"/>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7"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24143559"/>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4"/>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22141259"/>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037759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907"/>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41262713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5"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36721314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9" y="2879732"/>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25792201"/>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9"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23725468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88"/>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837516"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926861280"/>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57"/>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259510926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12192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6" name="Oval 5"/>
          <p:cNvSpPr/>
          <p:nvPr userDrawn="1"/>
        </p:nvSpPr>
        <p:spPr>
          <a:xfrm>
            <a:off x="960967" y="1436688"/>
            <a:ext cx="1928284"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3371859" y="1443038"/>
            <a:ext cx="1926167"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8" name="Round Same Side Corner Rectangle 7"/>
          <p:cNvSpPr/>
          <p:nvPr userDrawn="1"/>
        </p:nvSpPr>
        <p:spPr>
          <a:xfrm>
            <a:off x="5759460" y="1446214"/>
            <a:ext cx="5759449"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ndParaRPr>
          </a:p>
        </p:txBody>
      </p:sp>
      <p:grpSp>
        <p:nvGrpSpPr>
          <p:cNvPr id="9" name="Group 87"/>
          <p:cNvGrpSpPr>
            <a:grpSpLocks/>
          </p:cNvGrpSpPr>
          <p:nvPr userDrawn="1"/>
        </p:nvGrpSpPr>
        <p:grpSpPr bwMode="auto">
          <a:xfrm>
            <a:off x="-1204384" y="0"/>
            <a:ext cx="13203768"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6" y="3244850"/>
            <a:ext cx="4337051" cy="3225800"/>
          </a:xfrm>
          <a:prstGeom prst="round2SameRect">
            <a:avLst>
              <a:gd name="adj1" fmla="val 4324"/>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6237817" y="1800225"/>
            <a:ext cx="480060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a:defRPr/>
            </a:lvl1pPr>
          </a:lstStyle>
          <a:p>
            <a:pPr>
              <a:defRPr/>
            </a:pPr>
            <a:fld id="{8175CE0C-A1CB-420C-9800-0273EAE27B0F}" type="datetime3">
              <a:rPr lang="en-GB">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custDataLst>
              <p:tags r:id="rId1"/>
            </p:custDataLst>
          </p:nvPr>
        </p:nvSpPr>
        <p:spPr>
          <a:xfrm>
            <a:off x="0" y="6480000"/>
            <a:ext cx="12192000" cy="378000"/>
          </a:xfrm>
        </p:spPr>
        <p:txBody>
          <a:bodyPr/>
          <a:lstStyle>
            <a:lvl1pPr>
              <a:defRPr lang="en-GB" sz="900" b="1" i="0" u="none">
                <a:solidFill>
                  <a:srgbClr val="0000FF"/>
                </a:solidFill>
                <a:latin typeface="Arial"/>
              </a:defRPr>
            </a:lvl1pPr>
          </a:lstStyle>
          <a:p>
            <a:pPr>
              <a:defRPr/>
            </a:pPr>
            <a:r>
              <a:rPr smtClean="0"/>
              <a:t>OFFICIAL USE</a:t>
            </a:r>
            <a:r>
              <a:rPr smtClean="0">
                <a:solidFill>
                  <a:srgbClr val="000000"/>
                </a:solidFill>
              </a:rPr>
              <a:t> </a:t>
            </a:r>
            <a:endParaRPr>
              <a:solidFill>
                <a:srgbClr val="000000"/>
              </a:solidFill>
            </a:endParaRPr>
          </a:p>
        </p:txBody>
      </p:sp>
      <p:sp>
        <p:nvSpPr>
          <p:cNvPr id="62" name="Slide Number Placeholder 4"/>
          <p:cNvSpPr>
            <a:spLocks noGrp="1"/>
          </p:cNvSpPr>
          <p:nvPr>
            <p:ph type="sldNum" sz="quarter" idx="21"/>
          </p:nvPr>
        </p:nvSpPr>
        <p:spPr/>
        <p:txBody>
          <a:bodyPr/>
          <a:lstStyle>
            <a:lvl1pPr>
              <a:defRPr/>
            </a:lvl1pPr>
          </a:lstStyle>
          <a:p>
            <a:pPr>
              <a:defRPr/>
            </a:pPr>
            <a:fld id="{88264661-3BD8-4489-AB38-8F8F4CD74E12}"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19088234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7" y="2058992"/>
            <a:ext cx="1206065" cy="904549"/>
          </a:xfrm>
        </p:spPr>
        <p:txBody>
          <a:bodyPr/>
          <a:lstStyle/>
          <a:p>
            <a:endParaRPr lang="en-GB" dirty="0"/>
          </a:p>
        </p:txBody>
      </p:sp>
      <p:sp>
        <p:nvSpPr>
          <p:cNvPr id="4" name="Text Placeholder 3"/>
          <p:cNvSpPr>
            <a:spLocks noGrp="1"/>
          </p:cNvSpPr>
          <p:nvPr>
            <p:ph type="body" sz="quarter" idx="21"/>
          </p:nvPr>
        </p:nvSpPr>
        <p:spPr>
          <a:xfrm>
            <a:off x="1895269"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32" y="2068517"/>
            <a:ext cx="1206065" cy="904549"/>
          </a:xfrm>
        </p:spPr>
        <p:txBody>
          <a:bodyPr/>
          <a:lstStyle/>
          <a:p>
            <a:endParaRPr lang="en-GB" dirty="0"/>
          </a:p>
        </p:txBody>
      </p:sp>
      <p:sp>
        <p:nvSpPr>
          <p:cNvPr id="20" name="Text Placeholder 3"/>
          <p:cNvSpPr>
            <a:spLocks noGrp="1"/>
          </p:cNvSpPr>
          <p:nvPr>
            <p:ph type="body" sz="quarter" idx="23"/>
          </p:nvPr>
        </p:nvSpPr>
        <p:spPr>
          <a:xfrm>
            <a:off x="7624646" y="2058991"/>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7" y="4115133"/>
            <a:ext cx="1206065" cy="904549"/>
          </a:xfrm>
        </p:spPr>
        <p:txBody>
          <a:bodyPr/>
          <a:lstStyle/>
          <a:p>
            <a:endParaRPr lang="en-GB" dirty="0"/>
          </a:p>
        </p:txBody>
      </p:sp>
      <p:sp>
        <p:nvSpPr>
          <p:cNvPr id="22" name="Text Placeholder 3"/>
          <p:cNvSpPr>
            <a:spLocks noGrp="1"/>
          </p:cNvSpPr>
          <p:nvPr>
            <p:ph type="body" sz="quarter" idx="25"/>
          </p:nvPr>
        </p:nvSpPr>
        <p:spPr>
          <a:xfrm>
            <a:off x="1895269"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32" y="4124658"/>
            <a:ext cx="1206065" cy="904549"/>
          </a:xfrm>
        </p:spPr>
        <p:txBody>
          <a:bodyPr/>
          <a:lstStyle/>
          <a:p>
            <a:endParaRPr lang="en-GB" dirty="0"/>
          </a:p>
        </p:txBody>
      </p:sp>
      <p:sp>
        <p:nvSpPr>
          <p:cNvPr id="27" name="Text Placeholder 3"/>
          <p:cNvSpPr>
            <a:spLocks noGrp="1"/>
          </p:cNvSpPr>
          <p:nvPr>
            <p:ph type="body" sz="quarter" idx="27"/>
          </p:nvPr>
        </p:nvSpPr>
        <p:spPr>
          <a:xfrm>
            <a:off x="7624646" y="4115129"/>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64565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42564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lvl1pPr>
              <a:defRPr sz="2000" baseline="0">
                <a:solidFill>
                  <a:schemeClr val="tx1"/>
                </a:solidFill>
                <a:latin typeface="+mn-lt"/>
                <a:cs typeface="Calibri" pitchFamily="34" charset="0"/>
              </a:defRPr>
            </a:lvl1pPr>
            <a:lvl2pPr>
              <a:spcAft>
                <a:spcPts val="600"/>
              </a:spcAft>
              <a:defRPr sz="1800" baseline="0">
                <a:solidFill>
                  <a:schemeClr val="tx1"/>
                </a:solidFill>
                <a:latin typeface="+mn-lt"/>
                <a:cs typeface="Calibri" pitchFamily="34" charset="0"/>
              </a:defRPr>
            </a:lvl2pPr>
            <a:lvl3pPr>
              <a:defRPr sz="1600" baseline="0">
                <a:solidFill>
                  <a:schemeClr val="tx1"/>
                </a:solidFill>
                <a:latin typeface="+mn-lt"/>
                <a:cs typeface="Calibri" pitchFamily="34" charset="0"/>
              </a:defRPr>
            </a:lvl3pPr>
            <a:lvl4pPr>
              <a:defRPr sz="2000">
                <a:latin typeface="+mn-lt"/>
                <a:cs typeface="Calibri" pitchFamily="34" charset="0"/>
              </a:defRPr>
            </a:lvl4pPr>
            <a:lvl5pPr>
              <a:defRPr sz="2000">
                <a:latin typeface="+mn-lt"/>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itle 3"/>
          <p:cNvSpPr>
            <a:spLocks noGrp="1"/>
          </p:cNvSpPr>
          <p:nvPr>
            <p:ph type="title"/>
          </p:nvPr>
        </p:nvSpPr>
        <p:spPr/>
        <p:txBody>
          <a:bodyPr/>
          <a:lstStyle>
            <a:lvl1pPr>
              <a:defRPr sz="2000" b="0" baseline="0"/>
            </a:lvl1pPr>
          </a:lstStyle>
          <a:p>
            <a:r>
              <a:rPr lang="en-US" dirty="0" smtClean="0"/>
              <a:t>Click to edit Master title style</a:t>
            </a:r>
            <a:endParaRPr lang="en-GB" dirty="0"/>
          </a:p>
        </p:txBody>
      </p:sp>
    </p:spTree>
    <p:extLst>
      <p:ext uri="{BB962C8B-B14F-4D97-AF65-F5344CB8AC3E}">
        <p14:creationId xmlns:p14="http://schemas.microsoft.com/office/powerpoint/2010/main" val="405724652"/>
      </p:ext>
    </p:extLst>
  </p:cSld>
  <p:clrMapOvr>
    <a:masterClrMapping/>
  </p:clrMapOvr>
  <p:transition spd="med"/>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2" name="Title 1"/>
          <p:cNvSpPr>
            <a:spLocks noGrp="1"/>
          </p:cNvSpPr>
          <p:nvPr>
            <p:ph type="title"/>
          </p:nvPr>
        </p:nvSpPr>
        <p:spPr>
          <a:xfrm>
            <a:off x="484720" y="56249"/>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501654" y="1345299"/>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97341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a:prstGeom prst="rect">
            <a:avLst/>
          </a:prstGeo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653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24" name="Picture Placeholder 3"/>
          <p:cNvSpPr>
            <a:spLocks noGrp="1"/>
          </p:cNvSpPr>
          <p:nvPr>
            <p:ph type="pic" sz="quarter" idx="13"/>
          </p:nvPr>
        </p:nvSpPr>
        <p:spPr>
          <a:xfrm>
            <a:off x="501657" y="2058992"/>
            <a:ext cx="1206065" cy="904549"/>
          </a:xfrm>
        </p:spPr>
        <p:txBody>
          <a:bodyPr/>
          <a:lstStyle/>
          <a:p>
            <a:endParaRPr lang="en-GB" dirty="0"/>
          </a:p>
        </p:txBody>
      </p:sp>
      <p:sp>
        <p:nvSpPr>
          <p:cNvPr id="4" name="Text Placeholder 3"/>
          <p:cNvSpPr>
            <a:spLocks noGrp="1"/>
          </p:cNvSpPr>
          <p:nvPr>
            <p:ph type="body" sz="quarter" idx="21"/>
          </p:nvPr>
        </p:nvSpPr>
        <p:spPr>
          <a:xfrm>
            <a:off x="1895269"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32" y="2068517"/>
            <a:ext cx="1206065" cy="904549"/>
          </a:xfrm>
        </p:spPr>
        <p:txBody>
          <a:bodyPr/>
          <a:lstStyle/>
          <a:p>
            <a:endParaRPr lang="en-GB" dirty="0"/>
          </a:p>
        </p:txBody>
      </p:sp>
      <p:sp>
        <p:nvSpPr>
          <p:cNvPr id="20" name="Text Placeholder 3"/>
          <p:cNvSpPr>
            <a:spLocks noGrp="1"/>
          </p:cNvSpPr>
          <p:nvPr>
            <p:ph type="body" sz="quarter" idx="23"/>
          </p:nvPr>
        </p:nvSpPr>
        <p:spPr>
          <a:xfrm>
            <a:off x="7624646" y="2058991"/>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7" y="4115133"/>
            <a:ext cx="1206065" cy="904549"/>
          </a:xfrm>
        </p:spPr>
        <p:txBody>
          <a:bodyPr/>
          <a:lstStyle/>
          <a:p>
            <a:endParaRPr lang="en-GB" dirty="0"/>
          </a:p>
        </p:txBody>
      </p:sp>
      <p:sp>
        <p:nvSpPr>
          <p:cNvPr id="22" name="Text Placeholder 3"/>
          <p:cNvSpPr>
            <a:spLocks noGrp="1"/>
          </p:cNvSpPr>
          <p:nvPr>
            <p:ph type="body" sz="quarter" idx="25"/>
          </p:nvPr>
        </p:nvSpPr>
        <p:spPr>
          <a:xfrm>
            <a:off x="1895269"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32" y="4124658"/>
            <a:ext cx="1206065" cy="904549"/>
          </a:xfrm>
        </p:spPr>
        <p:txBody>
          <a:bodyPr/>
          <a:lstStyle/>
          <a:p>
            <a:endParaRPr lang="en-GB" dirty="0"/>
          </a:p>
        </p:txBody>
      </p:sp>
      <p:sp>
        <p:nvSpPr>
          <p:cNvPr id="27" name="Text Placeholder 3"/>
          <p:cNvSpPr>
            <a:spLocks noGrp="1"/>
          </p:cNvSpPr>
          <p:nvPr>
            <p:ph type="body" sz="quarter" idx="27"/>
          </p:nvPr>
        </p:nvSpPr>
        <p:spPr>
          <a:xfrm>
            <a:off x="7624646" y="4115129"/>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07689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2" y="2058990"/>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
        <p:nvSpPr>
          <p:cNvPr id="26" name="Picture Placeholder 3"/>
          <p:cNvSpPr>
            <a:spLocks noGrp="1"/>
          </p:cNvSpPr>
          <p:nvPr>
            <p:ph type="pic" sz="quarter" idx="16"/>
          </p:nvPr>
        </p:nvSpPr>
        <p:spPr>
          <a:xfrm>
            <a:off x="6094946" y="2058992"/>
            <a:ext cx="1206065" cy="904549"/>
          </a:xfrm>
        </p:spPr>
        <p:txBody>
          <a:bodyPr/>
          <a:lstStyle/>
          <a:p>
            <a:endParaRPr lang="en-GB"/>
          </a:p>
        </p:txBody>
      </p:sp>
    </p:spTree>
    <p:extLst>
      <p:ext uri="{BB962C8B-B14F-4D97-AF65-F5344CB8AC3E}">
        <p14:creationId xmlns:p14="http://schemas.microsoft.com/office/powerpoint/2010/main" val="190049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Tree>
    <p:extLst>
      <p:ext uri="{BB962C8B-B14F-4D97-AF65-F5344CB8AC3E}">
        <p14:creationId xmlns:p14="http://schemas.microsoft.com/office/powerpoint/2010/main" val="235951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501657" y="2058990"/>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40296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94"/>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770527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55156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422229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p:blipFill>
        <p:spPr>
          <a:xfrm flipH="1">
            <a:off x="-2116" y="1085856"/>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061683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3" y="1092206"/>
            <a:ext cx="12189884" cy="5383213"/>
          </a:xfrm>
          <a:noFill/>
          <a:ln>
            <a:noFill/>
          </a:ln>
        </p:spPr>
        <p:txBody>
          <a:bodyPr/>
          <a:lstStyle/>
          <a:p>
            <a:endParaRPr lang="en-GB"/>
          </a:p>
        </p:txBody>
      </p:sp>
    </p:spTree>
    <p:extLst>
      <p:ext uri="{BB962C8B-B14F-4D97-AF65-F5344CB8AC3E}">
        <p14:creationId xmlns:p14="http://schemas.microsoft.com/office/powerpoint/2010/main" val="15327076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3" y="1092206"/>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33924594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8" y="2058993"/>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8530901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8"/>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8" y="2058992"/>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350578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8"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a:defRPr/>
            </a:pPr>
            <a:fld id="{BD8F3993-6216-4D17-BE74-AA1F1B422795}" type="datetime3">
              <a:rPr lang="en-GB" smtClean="0"/>
              <a:t>2 October, 2020</a:t>
            </a:fld>
            <a:endParaRPr lang="en-GB" dirty="0"/>
          </a:p>
        </p:txBody>
      </p:sp>
      <p:sp>
        <p:nvSpPr>
          <p:cNvPr id="60" name="Footer Placeholder 3"/>
          <p:cNvSpPr>
            <a:spLocks noGrp="1"/>
          </p:cNvSpPr>
          <p:nvPr>
            <p:ph type="ftr" sz="quarter" idx="20"/>
          </p:nvPr>
        </p:nvSpPr>
        <p:spPr>
          <a:xfrm>
            <a:off x="0" y="6480000"/>
            <a:ext cx="12192000" cy="378000"/>
          </a:xfrm>
          <a:prstGeom prst="rect">
            <a:avLst/>
          </a:prstGeom>
        </p:spPr>
        <p:txBody>
          <a:bodyPr/>
          <a:lstStyle>
            <a:lvl1pPr>
              <a:defRPr lang="en-GB"/>
            </a:lvl1pPr>
          </a:lstStyle>
          <a:p>
            <a:pPr>
              <a:defRPr/>
            </a:pPr>
            <a:endParaRPr lang="en-GB"/>
          </a:p>
        </p:txBody>
      </p:sp>
      <p:sp>
        <p:nvSpPr>
          <p:cNvPr id="62" name="Slide Number Placeholder 4"/>
          <p:cNvSpPr>
            <a:spLocks noGrp="1"/>
          </p:cNvSpPr>
          <p:nvPr>
            <p:ph type="sldNum" sz="quarter" idx="21"/>
          </p:nvPr>
        </p:nvSpPr>
        <p:spPr>
          <a:xfrm>
            <a:off x="11038417" y="6480188"/>
            <a:ext cx="480483" cy="377825"/>
          </a:xfrm>
        </p:spPr>
        <p:txBody>
          <a:bodyPr/>
          <a:lstStyle>
            <a:lvl1pPr>
              <a:defRPr/>
            </a:lvl1pPr>
          </a:lstStyle>
          <a:p>
            <a:pPr>
              <a:defRPr/>
            </a:pPr>
            <a:fld id="{610D1BB7-02E1-4FDC-BFA2-03D69CCB4700}" type="slidenum">
              <a:rPr lang="en-GB"/>
              <a:pPr>
                <a:defRPr/>
              </a:pPr>
              <a:t>‹#›</a:t>
            </a:fld>
            <a:endParaRPr lang="en-GB"/>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8"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42"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138948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86D9F1D-581E-414B-91F4-46E69330FAF5}"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
        <p:nvSpPr>
          <p:cNvPr id="10" name="Text Placeholder 4"/>
          <p:cNvSpPr>
            <a:spLocks noGrp="1"/>
          </p:cNvSpPr>
          <p:nvPr>
            <p:ph type="body" sz="quarter" idx="24"/>
          </p:nvPr>
        </p:nvSpPr>
        <p:spPr>
          <a:xfrm>
            <a:off x="501658"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441478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160595"/>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144116518"/>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4"/>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3" y="1546234"/>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12"/>
            <a:ext cx="2495552" cy="378001"/>
          </a:xfrm>
          <a:prstGeom prst="rect">
            <a:avLst/>
          </a:prstGeom>
        </p:spPr>
        <p:txBody>
          <a:bodyPr/>
          <a:lstStyle>
            <a:lvl1pPr>
              <a:defRPr/>
            </a:lvl1pPr>
          </a:lstStyle>
          <a:p>
            <a:pPr>
              <a:defRPr/>
            </a:pPr>
            <a:fld id="{B76A9FA5-1F3F-4F75-A77C-AE72E1C6C399}" type="datetime3">
              <a:rPr lang="en-GB" smtClean="0">
                <a:solidFill>
                  <a:srgbClr val="00539B"/>
                </a:solidFill>
              </a:rPr>
              <a:pPr>
                <a:defRPr/>
              </a:pPr>
              <a:t>2 October, 2020</a:t>
            </a:fld>
            <a:endParaRPr lang="en-GB">
              <a:solidFill>
                <a:srgbClr val="00539B"/>
              </a:solidFill>
            </a:endParaRPr>
          </a:p>
        </p:txBody>
      </p:sp>
    </p:spTree>
    <p:extLst>
      <p:ext uri="{BB962C8B-B14F-4D97-AF65-F5344CB8AC3E}">
        <p14:creationId xmlns:p14="http://schemas.microsoft.com/office/powerpoint/2010/main" val="38604564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366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24" name="Picture Placeholder 3"/>
          <p:cNvSpPr>
            <a:spLocks noGrp="1"/>
          </p:cNvSpPr>
          <p:nvPr>
            <p:ph type="pic" sz="quarter" idx="13"/>
          </p:nvPr>
        </p:nvSpPr>
        <p:spPr>
          <a:xfrm>
            <a:off x="501657" y="2058992"/>
            <a:ext cx="1206065" cy="904549"/>
          </a:xfrm>
        </p:spPr>
        <p:txBody>
          <a:bodyPr/>
          <a:lstStyle/>
          <a:p>
            <a:endParaRPr lang="en-GB" dirty="0"/>
          </a:p>
        </p:txBody>
      </p:sp>
      <p:sp>
        <p:nvSpPr>
          <p:cNvPr id="4" name="Text Placeholder 3"/>
          <p:cNvSpPr>
            <a:spLocks noGrp="1"/>
          </p:cNvSpPr>
          <p:nvPr>
            <p:ph type="body" sz="quarter" idx="21"/>
          </p:nvPr>
        </p:nvSpPr>
        <p:spPr>
          <a:xfrm>
            <a:off x="1895269"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32" y="2068517"/>
            <a:ext cx="1206065" cy="904549"/>
          </a:xfrm>
        </p:spPr>
        <p:txBody>
          <a:bodyPr/>
          <a:lstStyle/>
          <a:p>
            <a:endParaRPr lang="en-GB" dirty="0"/>
          </a:p>
        </p:txBody>
      </p:sp>
      <p:sp>
        <p:nvSpPr>
          <p:cNvPr id="20" name="Text Placeholder 3"/>
          <p:cNvSpPr>
            <a:spLocks noGrp="1"/>
          </p:cNvSpPr>
          <p:nvPr>
            <p:ph type="body" sz="quarter" idx="23"/>
          </p:nvPr>
        </p:nvSpPr>
        <p:spPr>
          <a:xfrm>
            <a:off x="7624646" y="2058991"/>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7" y="4115133"/>
            <a:ext cx="1206065" cy="904549"/>
          </a:xfrm>
        </p:spPr>
        <p:txBody>
          <a:bodyPr/>
          <a:lstStyle/>
          <a:p>
            <a:endParaRPr lang="en-GB" dirty="0"/>
          </a:p>
        </p:txBody>
      </p:sp>
      <p:sp>
        <p:nvSpPr>
          <p:cNvPr id="22" name="Text Placeholder 3"/>
          <p:cNvSpPr>
            <a:spLocks noGrp="1"/>
          </p:cNvSpPr>
          <p:nvPr>
            <p:ph type="body" sz="quarter" idx="25"/>
          </p:nvPr>
        </p:nvSpPr>
        <p:spPr>
          <a:xfrm>
            <a:off x="1895269"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32" y="4124658"/>
            <a:ext cx="1206065" cy="904549"/>
          </a:xfrm>
        </p:spPr>
        <p:txBody>
          <a:bodyPr/>
          <a:lstStyle/>
          <a:p>
            <a:endParaRPr lang="en-GB" dirty="0"/>
          </a:p>
        </p:txBody>
      </p:sp>
      <p:sp>
        <p:nvSpPr>
          <p:cNvPr id="27" name="Text Placeholder 3"/>
          <p:cNvSpPr>
            <a:spLocks noGrp="1"/>
          </p:cNvSpPr>
          <p:nvPr>
            <p:ph type="body" sz="quarter" idx="27"/>
          </p:nvPr>
        </p:nvSpPr>
        <p:spPr>
          <a:xfrm>
            <a:off x="7624646" y="4115129"/>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44851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2" y="2058990"/>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
        <p:nvSpPr>
          <p:cNvPr id="26" name="Picture Placeholder 3"/>
          <p:cNvSpPr>
            <a:spLocks noGrp="1"/>
          </p:cNvSpPr>
          <p:nvPr>
            <p:ph type="pic" sz="quarter" idx="16"/>
          </p:nvPr>
        </p:nvSpPr>
        <p:spPr>
          <a:xfrm>
            <a:off x="6094946" y="2058992"/>
            <a:ext cx="1206065" cy="904549"/>
          </a:xfrm>
        </p:spPr>
        <p:txBody>
          <a:bodyPr/>
          <a:lstStyle/>
          <a:p>
            <a:endParaRPr lang="en-GB"/>
          </a:p>
        </p:txBody>
      </p:sp>
    </p:spTree>
    <p:extLst>
      <p:ext uri="{BB962C8B-B14F-4D97-AF65-F5344CB8AC3E}">
        <p14:creationId xmlns:p14="http://schemas.microsoft.com/office/powerpoint/2010/main" val="65562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7" y="2058992"/>
            <a:ext cx="1206065" cy="904549"/>
          </a:xfrm>
        </p:spPr>
        <p:txBody>
          <a:bodyPr/>
          <a:lstStyle/>
          <a:p>
            <a:endParaRPr lang="en-GB"/>
          </a:p>
        </p:txBody>
      </p:sp>
    </p:spTree>
    <p:extLst>
      <p:ext uri="{BB962C8B-B14F-4D97-AF65-F5344CB8AC3E}">
        <p14:creationId xmlns:p14="http://schemas.microsoft.com/office/powerpoint/2010/main" val="218173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501657" y="2058990"/>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9"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60859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11" name="Round Single Corner Rectangle 10"/>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94"/>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42580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11" name="Round Single Corner Rectangle 10"/>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3358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41806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b="6435"/>
          <a:stretch/>
        </p:blipFill>
        <p:spPr>
          <a:xfrm flipH="1">
            <a:off x="-2116" y="1085856"/>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6220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3" y="1092206"/>
            <a:ext cx="12189884" cy="5383213"/>
          </a:xfrm>
          <a:noFill/>
          <a:ln>
            <a:noFill/>
          </a:ln>
        </p:spPr>
        <p:txBody>
          <a:bodyPr/>
          <a:lstStyle/>
          <a:p>
            <a:endParaRPr lang="en-GB"/>
          </a:p>
        </p:txBody>
      </p:sp>
    </p:spTree>
    <p:extLst>
      <p:ext uri="{BB962C8B-B14F-4D97-AF65-F5344CB8AC3E}">
        <p14:creationId xmlns:p14="http://schemas.microsoft.com/office/powerpoint/2010/main" val="307944953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3" y="1092206"/>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302812254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11966"/>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8" y="2058993"/>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5513700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092538"/>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8" y="2058992"/>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203472571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8"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p:txBody>
          <a:bodyPr/>
          <a:lstStyle>
            <a:lvl1pPr>
              <a:defRPr/>
            </a:lvl1pPr>
          </a:lstStyle>
          <a:p>
            <a:pPr>
              <a:defRPr/>
            </a:pPr>
            <a:fld id="{BD8F3993-6216-4D17-BE74-AA1F1B422795}" type="datetime3">
              <a:rPr lang="en-GB" smtClean="0"/>
              <a:t>2 October, 2020</a:t>
            </a:fld>
            <a:endParaRPr lang="en-GB" dirty="0"/>
          </a:p>
        </p:txBody>
      </p:sp>
      <p:sp>
        <p:nvSpPr>
          <p:cNvPr id="60" name="Footer Placeholder 3"/>
          <p:cNvSpPr>
            <a:spLocks noGrp="1"/>
          </p:cNvSpPr>
          <p:nvPr>
            <p:ph type="ftr" sz="quarter" idx="20"/>
          </p:nvPr>
        </p:nvSpPr>
        <p:spPr>
          <a:xfrm>
            <a:off x="0" y="6480000"/>
            <a:ext cx="12192000" cy="378000"/>
          </a:xfrm>
        </p:spPr>
        <p:txBody>
          <a:bodyPr/>
          <a:lstStyle>
            <a:lvl1pPr>
              <a:defRPr lang="en-GB"/>
            </a:lvl1pPr>
          </a:lstStyle>
          <a:p>
            <a:pPr>
              <a:defRPr/>
            </a:pPr>
            <a:endParaRPr lang="en-GB"/>
          </a:p>
        </p:txBody>
      </p:sp>
      <p:sp>
        <p:nvSpPr>
          <p:cNvPr id="62" name="Slide Number Placeholder 4"/>
          <p:cNvSpPr>
            <a:spLocks noGrp="1"/>
          </p:cNvSpPr>
          <p:nvPr>
            <p:ph type="sldNum" sz="quarter" idx="21"/>
          </p:nvPr>
        </p:nvSpPr>
        <p:spPr>
          <a:xfrm>
            <a:off x="11038417" y="6480188"/>
            <a:ext cx="480483" cy="377825"/>
          </a:xfrm>
        </p:spPr>
        <p:txBody>
          <a:bodyPr/>
          <a:lstStyle>
            <a:lvl1pPr>
              <a:defRPr/>
            </a:lvl1pPr>
          </a:lstStyle>
          <a:p>
            <a:pPr>
              <a:defRPr/>
            </a:pPr>
            <a:fld id="{610D1BB7-02E1-4FDC-BFA2-03D69CCB4700}" type="slidenum">
              <a:rPr lang="en-GB"/>
              <a:pPr>
                <a:defRPr/>
              </a:pPr>
              <a:t>‹#›</a:t>
            </a:fld>
            <a:endParaRPr lang="en-GB"/>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8"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42"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412584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84510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a:t>Click to edit Master title style</a:t>
            </a: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endParaRPr>
              <a:solidFill>
                <a:srgbClr val="FFFFFF"/>
              </a:solidFill>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5907554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endParaRPr>
              <a:solidFill>
                <a:srgbClr val="FFFFFF"/>
              </a:solidFill>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26"/>
            <a:ext cx="10272184" cy="35718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471588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2" y="1446213"/>
            <a:ext cx="4806949" cy="5033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p:cNvSpPr>
            <a:spLocks noGrp="1"/>
          </p:cNvSpPr>
          <p:nvPr>
            <p:ph type="body" sz="quarter" idx="12"/>
          </p:nvPr>
        </p:nvSpPr>
        <p:spPr>
          <a:xfrm>
            <a:off x="6426209" y="1446213"/>
            <a:ext cx="4806951" cy="5033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528867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03011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3" y="1803404"/>
            <a:ext cx="4773084" cy="4657725"/>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2" y="1803406"/>
            <a:ext cx="4806949" cy="4683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93838992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6426208" y="1794785"/>
            <a:ext cx="4806953" cy="46663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16"/>
          </p:nvPr>
        </p:nvSpPr>
        <p:spPr>
          <a:xfrm>
            <a:off x="960973" y="1794788"/>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7"/>
          </p:nvPr>
        </p:nvSpPr>
        <p:spPr>
          <a:xfrm>
            <a:off x="960973" y="2513919"/>
            <a:ext cx="4804833" cy="39662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18"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454247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8" y="1795006"/>
            <a:ext cx="4806953" cy="4666119"/>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73" y="1795014"/>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960973" y="2527309"/>
            <a:ext cx="4804833" cy="39528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3"/>
          <p:cNvSpPr>
            <a:spLocks noGrp="1"/>
          </p:cNvSpPr>
          <p:nvPr>
            <p:ph type="body" sz="quarter" idx="18"/>
          </p:nvPr>
        </p:nvSpPr>
        <p:spPr>
          <a:xfrm>
            <a:off x="6600293" y="1938112"/>
            <a:ext cx="4439131" cy="566737"/>
          </a:xfrm>
        </p:spPr>
        <p:txBody>
          <a:bodyPr/>
          <a:lstStyle>
            <a:lvl1pPr>
              <a:defRPr sz="1800">
                <a:latin typeface="Franklin Gothic Medium" panose="020B0603020102020204" pitchFamily="34" charset="0"/>
              </a:defRPr>
            </a:lvl1pPr>
          </a:lstStyle>
          <a:p>
            <a:pPr lvl="0"/>
            <a:r>
              <a:rPr lang="en-US" dirty="0"/>
              <a:t>Click to edit Master text styles</a:t>
            </a:r>
          </a:p>
        </p:txBody>
      </p:sp>
      <p:sp>
        <p:nvSpPr>
          <p:cNvPr id="23" name="Content Placeholder 8"/>
          <p:cNvSpPr>
            <a:spLocks noGrp="1"/>
          </p:cNvSpPr>
          <p:nvPr>
            <p:ph sz="quarter" idx="19" hasCustomPrompt="1"/>
          </p:nvPr>
        </p:nvSpPr>
        <p:spPr>
          <a:xfrm>
            <a:off x="6426203" y="2504845"/>
            <a:ext cx="4773084" cy="3956280"/>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239741376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7" name="Text Placeholder 5"/>
          <p:cNvSpPr>
            <a:spLocks noGrp="1"/>
          </p:cNvSpPr>
          <p:nvPr>
            <p:ph type="body" sz="quarter" idx="17"/>
          </p:nvPr>
        </p:nvSpPr>
        <p:spPr>
          <a:xfrm>
            <a:off x="6405041" y="1803406"/>
            <a:ext cx="4804833" cy="46950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30736160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41" y="1803407"/>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6405041" y="2527312"/>
            <a:ext cx="4804833" cy="3971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392203844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41" y="1780840"/>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6405041" y="2499973"/>
            <a:ext cx="4804833" cy="39984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18"/>
          </p:nvPr>
        </p:nvSpPr>
        <p:spPr>
          <a:xfrm>
            <a:off x="1132941" y="1885161"/>
            <a:ext cx="4439131" cy="566737"/>
          </a:xfrm>
        </p:spPr>
        <p:txBody>
          <a:bodyPr/>
          <a:lstStyle>
            <a:lvl1pPr>
              <a:defRPr sz="1800">
                <a:latin typeface="Franklin Gothic Medium" panose="020B0603020102020204" pitchFamily="34" charset="0"/>
              </a:defRPr>
            </a:lvl1pPr>
          </a:lstStyle>
          <a:p>
            <a:pPr lvl="0"/>
            <a:r>
              <a:rPr lang="en-US" dirty="0"/>
              <a:t>Click to edit Master text styles</a:t>
            </a:r>
          </a:p>
        </p:txBody>
      </p:sp>
      <p:sp>
        <p:nvSpPr>
          <p:cNvPr id="19" name="Content Placeholder 8"/>
          <p:cNvSpPr>
            <a:spLocks noGrp="1"/>
          </p:cNvSpPr>
          <p:nvPr>
            <p:ph sz="quarter" idx="19" hasCustomPrompt="1"/>
          </p:nvPr>
        </p:nvSpPr>
        <p:spPr>
          <a:xfrm>
            <a:off x="958851" y="2527304"/>
            <a:ext cx="4773084" cy="39187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248284812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4"/>
            <a:ext cx="6385984" cy="4657725"/>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6"/>
            <a:ext cx="3359148" cy="4683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4813301" y="1803404"/>
            <a:ext cx="63859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6397792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20" y="1803403"/>
            <a:ext cx="3845981" cy="46767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501651" y="1803407"/>
            <a:ext cx="6385984" cy="4654549"/>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98461144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74" y="1803401"/>
            <a:ext cx="4798481" cy="4657724"/>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9" y="1793902"/>
            <a:ext cx="4806951" cy="46663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6"/>
            <a:ext cx="4800600" cy="4683125"/>
          </a:xfrm>
        </p:spPr>
        <p:txBody>
          <a:bodyPr/>
          <a:lstStyle>
            <a:lvl1pPr>
              <a:defRPr baseline="0"/>
            </a:lvl1pPr>
          </a:lstStyle>
          <a:p>
            <a:pPr lvl="0"/>
            <a:r>
              <a:rPr lang="en-US" dirty="0"/>
              <a:t>Click icon to insert object</a:t>
            </a:r>
          </a:p>
        </p:txBody>
      </p:sp>
      <p:sp>
        <p:nvSpPr>
          <p:cNvPr id="13" name="Content Placeholder 3"/>
          <p:cNvSpPr>
            <a:spLocks noGrp="1"/>
          </p:cNvSpPr>
          <p:nvPr>
            <p:ph sz="quarter" idx="11" hasCustomPrompt="1"/>
          </p:nvPr>
        </p:nvSpPr>
        <p:spPr>
          <a:xfrm>
            <a:off x="6426200" y="1803406"/>
            <a:ext cx="4800600" cy="4683125"/>
          </a:xfrm>
        </p:spPr>
        <p:txBody>
          <a:bodyPr/>
          <a:lstStyle>
            <a:lvl1pPr>
              <a:defRPr baseline="0"/>
            </a:lvl1pPr>
          </a:lstStyle>
          <a:p>
            <a:pPr lvl="0"/>
            <a:r>
              <a:rPr lang="en-US" dirty="0"/>
              <a:t>Click icon to insert object</a:t>
            </a:r>
          </a:p>
        </p:txBody>
      </p:sp>
    </p:spTree>
    <p:extLst>
      <p:ext uri="{BB962C8B-B14F-4D97-AF65-F5344CB8AC3E}">
        <p14:creationId xmlns:p14="http://schemas.microsoft.com/office/powerpoint/2010/main" val="244228644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76" y="2168445"/>
            <a:ext cx="4798481" cy="4292680"/>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9" y="2168525"/>
            <a:ext cx="4806951" cy="4291712"/>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6" y="1446213"/>
            <a:ext cx="10289117" cy="723900"/>
          </a:xfrm>
        </p:spPr>
        <p:txBody>
          <a:bodyPr/>
          <a:lstStyle>
            <a:lvl1pPr>
              <a:defRPr/>
            </a:lvl1pPr>
          </a:lstStyle>
          <a:p>
            <a:pPr lvl="0"/>
            <a:r>
              <a:rPr lang="en-US" dirty="0"/>
              <a:t>Short intro text</a:t>
            </a:r>
          </a:p>
        </p:txBody>
      </p:sp>
      <p:sp>
        <p:nvSpPr>
          <p:cNvPr id="7" name="Text Placeholder 6"/>
          <p:cNvSpPr>
            <a:spLocks noGrp="1"/>
          </p:cNvSpPr>
          <p:nvPr>
            <p:ph type="body" sz="quarter" idx="21" hasCustomPrompt="1"/>
          </p:nvPr>
        </p:nvSpPr>
        <p:spPr>
          <a:xfrm>
            <a:off x="1134533" y="2271952"/>
            <a:ext cx="4148667" cy="244475"/>
          </a:xfrm>
        </p:spPr>
        <p:txBody>
          <a:bodyPr/>
          <a:lstStyle>
            <a:lvl1pPr>
              <a:defRPr sz="1600" baseline="0">
                <a:latin typeface="Franklin Gothic Medium" panose="020B0603020102020204" pitchFamily="34" charset="0"/>
              </a:defRPr>
            </a:lvl1pPr>
          </a:lstStyle>
          <a:p>
            <a:pPr lvl="0"/>
            <a:r>
              <a:rPr lang="en-US" dirty="0"/>
              <a:t>Chart title</a:t>
            </a:r>
          </a:p>
        </p:txBody>
      </p:sp>
      <p:sp>
        <p:nvSpPr>
          <p:cNvPr id="18" name="Text Placeholder 6"/>
          <p:cNvSpPr>
            <a:spLocks noGrp="1"/>
          </p:cNvSpPr>
          <p:nvPr>
            <p:ph type="body" sz="quarter" idx="22" hasCustomPrompt="1"/>
          </p:nvPr>
        </p:nvSpPr>
        <p:spPr>
          <a:xfrm>
            <a:off x="6764865" y="2246552"/>
            <a:ext cx="4148667" cy="269875"/>
          </a:xfrm>
        </p:spPr>
        <p:txBody>
          <a:bodyPr/>
          <a:lstStyle>
            <a:lvl1pPr>
              <a:defRPr sz="1600" baseline="0">
                <a:latin typeface="Franklin Gothic Medium" panose="020B0603020102020204" pitchFamily="34" charset="0"/>
              </a:defRPr>
            </a:lvl1pPr>
          </a:lstStyle>
          <a:p>
            <a:pPr lvl="0"/>
            <a:r>
              <a:rPr lang="en-US" dirty="0"/>
              <a:t>Chart title</a:t>
            </a:r>
          </a:p>
        </p:txBody>
      </p:sp>
      <p:sp>
        <p:nvSpPr>
          <p:cNvPr id="9" name="Content Placeholder 8"/>
          <p:cNvSpPr>
            <a:spLocks noGrp="1"/>
          </p:cNvSpPr>
          <p:nvPr>
            <p:ph sz="quarter" idx="23"/>
          </p:nvPr>
        </p:nvSpPr>
        <p:spPr>
          <a:xfrm>
            <a:off x="960973" y="2642494"/>
            <a:ext cx="4804833" cy="3818637"/>
          </a:xfrm>
        </p:spPr>
        <p:txBody>
          <a:bodyPr/>
          <a:lstStyle>
            <a:lvl1pPr>
              <a:defRPr sz="1600"/>
            </a:lvl1pPr>
          </a:lstStyle>
          <a:p>
            <a:pPr lvl="0"/>
            <a:r>
              <a:rPr lang="en-US" dirty="0"/>
              <a:t>Click to edit Master text styles</a:t>
            </a:r>
          </a:p>
        </p:txBody>
      </p:sp>
      <p:sp>
        <p:nvSpPr>
          <p:cNvPr id="21" name="Content Placeholder 8"/>
          <p:cNvSpPr>
            <a:spLocks noGrp="1"/>
          </p:cNvSpPr>
          <p:nvPr>
            <p:ph sz="quarter" idx="24"/>
          </p:nvPr>
        </p:nvSpPr>
        <p:spPr>
          <a:xfrm>
            <a:off x="6430442" y="2641608"/>
            <a:ext cx="4804833" cy="3818637"/>
          </a:xfrm>
        </p:spPr>
        <p:txBody>
          <a:bodyPr/>
          <a:lstStyle>
            <a:lvl1pPr>
              <a:defRPr sz="1600"/>
            </a:lvl1pPr>
          </a:lstStyle>
          <a:p>
            <a:pPr lvl="0"/>
            <a:r>
              <a:rPr lang="en-US" dirty="0"/>
              <a:t>Click to edit Master text styles</a:t>
            </a:r>
          </a:p>
        </p:txBody>
      </p:sp>
    </p:spTree>
    <p:extLst>
      <p:ext uri="{BB962C8B-B14F-4D97-AF65-F5344CB8AC3E}">
        <p14:creationId xmlns:p14="http://schemas.microsoft.com/office/powerpoint/2010/main" val="21562474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a:lvl1pPr>
          </a:lstStyle>
          <a:p>
            <a:pPr lvl="0"/>
            <a:r>
              <a:rPr lang="en-US" dirty="0"/>
              <a:t>Click icon to add object</a:t>
            </a:r>
          </a:p>
        </p:txBody>
      </p:sp>
    </p:spTree>
    <p:extLst>
      <p:ext uri="{BB962C8B-B14F-4D97-AF65-F5344CB8AC3E}">
        <p14:creationId xmlns:p14="http://schemas.microsoft.com/office/powerpoint/2010/main" val="148531710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baseline="0"/>
            </a:lvl1pPr>
          </a:lstStyle>
          <a:p>
            <a:pPr lvl="0"/>
            <a:r>
              <a:rPr lang="en-US" dirty="0"/>
              <a:t>Click icon to add object</a:t>
            </a:r>
          </a:p>
        </p:txBody>
      </p:sp>
    </p:spTree>
    <p:extLst>
      <p:ext uri="{BB962C8B-B14F-4D97-AF65-F5344CB8AC3E}">
        <p14:creationId xmlns:p14="http://schemas.microsoft.com/office/powerpoint/2010/main" val="377807216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60" y="1803401"/>
            <a:ext cx="11209865"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3" y="2472531"/>
            <a:ext cx="11209867" cy="4013994"/>
          </a:xfrm>
        </p:spPr>
        <p:txBody>
          <a:bodyPr/>
          <a:lstStyle>
            <a:lvl1pPr>
              <a:defRPr baseline="0"/>
            </a:lvl1pPr>
          </a:lstStyle>
          <a:p>
            <a:pPr lvl="0"/>
            <a:r>
              <a:rPr lang="en-US" dirty="0"/>
              <a:t>Click icon to add object</a:t>
            </a:r>
          </a:p>
        </p:txBody>
      </p:sp>
      <p:sp>
        <p:nvSpPr>
          <p:cNvPr id="7" name="Text Placeholder 6"/>
          <p:cNvSpPr>
            <a:spLocks noGrp="1"/>
          </p:cNvSpPr>
          <p:nvPr>
            <p:ph type="body" sz="quarter" idx="18" hasCustomPrompt="1"/>
          </p:nvPr>
        </p:nvSpPr>
        <p:spPr>
          <a:xfrm>
            <a:off x="960967" y="1864523"/>
            <a:ext cx="10272184" cy="608013"/>
          </a:xfrm>
        </p:spPr>
        <p:txBody>
          <a:bodyPr/>
          <a:lstStyle>
            <a:lvl1pPr>
              <a:defRPr sz="1800">
                <a:latin typeface="Franklin Gothic Medium" panose="020B0603020102020204" pitchFamily="34" charset="0"/>
              </a:defRPr>
            </a:lvl1pPr>
          </a:lstStyle>
          <a:p>
            <a:pPr lvl="0"/>
            <a:r>
              <a:rPr lang="en-US" dirty="0"/>
              <a:t>Chart title</a:t>
            </a:r>
          </a:p>
        </p:txBody>
      </p:sp>
    </p:spTree>
    <p:extLst>
      <p:ext uri="{BB962C8B-B14F-4D97-AF65-F5344CB8AC3E}">
        <p14:creationId xmlns:p14="http://schemas.microsoft.com/office/powerpoint/2010/main" val="2296729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433469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56" y="1803403"/>
            <a:ext cx="5759977" cy="4676599"/>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6" y="4833942"/>
            <a:ext cx="2401309" cy="1286058"/>
          </a:xfrm>
          <a:prstGeom prst="roundRect">
            <a:avLst>
              <a:gd name="adj" fmla="val 10702"/>
            </a:avLst>
          </a:prstGeom>
        </p:spPr>
        <p:txBody>
          <a:bodyPr/>
          <a:lstStyle/>
          <a:p>
            <a:pPr lvl="0"/>
            <a:r>
              <a:rPr lang="en-US" noProof="0" dirty="0"/>
              <a:t>Click icon to add picture</a:t>
            </a:r>
            <a:endParaRPr lang="en-GB" noProof="0" dirty="0"/>
          </a:p>
        </p:txBody>
      </p:sp>
      <p:pic>
        <p:nvPicPr>
          <p:cNvPr id="7" name="Picture 6" descr="inverted commas closed.png"/>
          <p:cNvPicPr>
            <a:picLocks noChangeAspect="1"/>
          </p:cNvPicPr>
          <p:nvPr userDrawn="1"/>
        </p:nvPicPr>
        <p:blipFill rotWithShape="1">
          <a:blip r:embed="rId2" cstate="email">
            <a:lum bright="70000" contrast="-70000"/>
            <a:extLst>
              <a:ext uri="{28A0092B-C50C-407E-A947-70E740481C1C}">
                <a14:useLocalDpi xmlns:a14="http://schemas.microsoft.com/office/drawing/2010/main" val="0"/>
              </a:ext>
            </a:extLst>
          </a:blip>
          <a:srcRect l="26489" t="54153" r="29554" b="26824"/>
          <a:stretch/>
        </p:blipFill>
        <p:spPr>
          <a:xfrm>
            <a:off x="10023760" y="3312408"/>
            <a:ext cx="1016027" cy="542668"/>
          </a:xfrm>
          <a:prstGeom prst="rect">
            <a:avLst/>
          </a:prstGeom>
        </p:spPr>
      </p:pic>
      <p:pic>
        <p:nvPicPr>
          <p:cNvPr id="8" name="Picture 7" descr="inverted commas open.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306"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7"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7879740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1"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4399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4" y="2879732"/>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24" y="2879732"/>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57"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460416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19114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160595"/>
            <a:ext cx="10289799" cy="4310063"/>
          </a:xfrm>
          <a:prstGeom prst="round2SameRect">
            <a:avLst>
              <a:gd name="adj1" fmla="val 620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7439579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879736"/>
            <a:ext cx="10289799" cy="3590925"/>
          </a:xfrm>
          <a:prstGeom prst="round2SameRect">
            <a:avLst>
              <a:gd name="adj1" fmla="val 6739"/>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6" y="2168538"/>
            <a:ext cx="10289117" cy="358775"/>
          </a:xfrm>
        </p:spPr>
        <p:txBody>
          <a:bodyPr/>
          <a:lstStyle>
            <a:lvl1pPr>
              <a:defRPr baseline="0">
                <a:latin typeface="Franklin Gothic Medium" panose="020B0603020102020204" pitchFamily="34" charset="0"/>
              </a:defRPr>
            </a:lvl1pPr>
          </a:lstStyle>
          <a:p>
            <a:pPr lvl="0"/>
            <a:r>
              <a:rPr lang="en-US" dirty="0"/>
              <a:t>Image title</a:t>
            </a:r>
          </a:p>
        </p:txBody>
      </p:sp>
    </p:spTree>
    <p:extLst>
      <p:ext uri="{BB962C8B-B14F-4D97-AF65-F5344CB8AC3E}">
        <p14:creationId xmlns:p14="http://schemas.microsoft.com/office/powerpoint/2010/main" val="40385941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73" y="2168529"/>
            <a:ext cx="4804833" cy="4302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10" name="Content Placeholder 9"/>
          <p:cNvSpPr>
            <a:spLocks noGrp="1"/>
          </p:cNvSpPr>
          <p:nvPr>
            <p:ph sz="quarter" idx="16"/>
          </p:nvPr>
        </p:nvSpPr>
        <p:spPr>
          <a:xfrm>
            <a:off x="6426209" y="2168529"/>
            <a:ext cx="4806951" cy="4302125"/>
          </a:xfrm>
          <a:prstGeom prst="round2SameRect">
            <a:avLst>
              <a:gd name="adj1" fmla="val 7860"/>
              <a:gd name="adj2" fmla="val 0"/>
            </a:avLst>
          </a:prstGeom>
        </p:spPr>
        <p:txBody>
          <a:bodyPr/>
          <a:lstStyle/>
          <a:p>
            <a:pPr lvl="0"/>
            <a:r>
              <a:rPr lang="en-US" dirty="0"/>
              <a:t>Click to edit Master text styles</a:t>
            </a:r>
          </a:p>
        </p:txBody>
      </p:sp>
    </p:spTree>
    <p:extLst>
      <p:ext uri="{BB962C8B-B14F-4D97-AF65-F5344CB8AC3E}">
        <p14:creationId xmlns:p14="http://schemas.microsoft.com/office/powerpoint/2010/main" val="307535381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Tree>
    <p:extLst>
      <p:ext uri="{BB962C8B-B14F-4D97-AF65-F5344CB8AC3E}">
        <p14:creationId xmlns:p14="http://schemas.microsoft.com/office/powerpoint/2010/main" val="258274997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4" y="2160587"/>
            <a:ext cx="4806949" cy="4310064"/>
          </a:xfrm>
          <a:prstGeom prst="round2SameRect">
            <a:avLst>
              <a:gd name="adj1" fmla="val 5389"/>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73" y="2160588"/>
            <a:ext cx="4804833" cy="366712"/>
          </a:xfrm>
        </p:spPr>
        <p:txBody>
          <a:bodyPr>
            <a:normAutofit/>
          </a:bodyPr>
          <a:lstStyle>
            <a:lvl1pPr>
              <a:defRPr sz="1800">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6"/>
          </p:nvPr>
        </p:nvSpPr>
        <p:spPr>
          <a:xfrm>
            <a:off x="958852" y="2886079"/>
            <a:ext cx="4806949" cy="3584575"/>
          </a:xfrm>
        </p:spPr>
        <p:txBody>
          <a:bodyPr>
            <a:normAutofit/>
          </a:bodyPr>
          <a:lstStyle>
            <a:lvl1pPr>
              <a:defRPr sz="1800"/>
            </a:lvl1pPr>
            <a:lvl2pPr>
              <a:defRPr sz="1800"/>
            </a:lvl2pPr>
            <a:lvl3pPr>
              <a:defRPr sz="1800"/>
            </a:lvl3pPr>
            <a:lvl4pPr>
              <a:defRPr sz="1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133987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7" name="Text Placeholder 6"/>
          <p:cNvSpPr>
            <a:spLocks noGrp="1"/>
          </p:cNvSpPr>
          <p:nvPr>
            <p:ph type="body" sz="quarter" idx="13"/>
          </p:nvPr>
        </p:nvSpPr>
        <p:spPr>
          <a:xfrm>
            <a:off x="6758519"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95"/>
            <a:ext cx="5151967" cy="4310063"/>
          </a:xfrm>
          <a:prstGeom prst="round2SameRect">
            <a:avLst>
              <a:gd name="adj1" fmla="val 1674"/>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8409015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7" name="Text Placeholder 6"/>
          <p:cNvSpPr>
            <a:spLocks noGrp="1"/>
          </p:cNvSpPr>
          <p:nvPr>
            <p:ph type="body" sz="quarter" idx="13"/>
          </p:nvPr>
        </p:nvSpPr>
        <p:spPr>
          <a:xfrm>
            <a:off x="6758519"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3" y="2160595"/>
            <a:ext cx="5281083" cy="4310063"/>
          </a:xfrm>
          <a:prstGeom prst="round2SameRect">
            <a:avLst>
              <a:gd name="adj1" fmla="val 6315"/>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6758519"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45509121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5" y="2160600"/>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936358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9" y="2160600"/>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214424725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3" y="2180110"/>
            <a:ext cx="2878667" cy="3779411"/>
          </a:xfrm>
          <a:prstGeom prst="roundRect">
            <a:avLst>
              <a:gd name="adj" fmla="val 5286"/>
            </a:avLst>
          </a:prstGeom>
        </p:spPr>
        <p:txBody>
          <a:bodyPr/>
          <a:lstStyle/>
          <a:p>
            <a:pPr lvl="0"/>
            <a:r>
              <a:rPr lang="en-US" noProof="0" dirty="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7495651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9" y="2160588"/>
            <a:ext cx="6724313" cy="1800226"/>
          </a:xfrm>
          <a:prstGeom prst="roundRect">
            <a:avLst>
              <a:gd name="adj" fmla="val 5286"/>
            </a:avLst>
          </a:prstGeom>
        </p:spPr>
        <p:txBody>
          <a:bodyPr/>
          <a:lstStyle/>
          <a:p>
            <a:pPr lvl="0"/>
            <a:r>
              <a:rPr lang="en-US" noProof="0" dirty="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672419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56" y="2160588"/>
            <a:ext cx="2159033" cy="1089346"/>
          </a:xfrm>
          <a:prstGeom prst="roundRect">
            <a:avLst>
              <a:gd name="adj" fmla="val 5742"/>
            </a:avLst>
          </a:prstGeom>
        </p:spPr>
        <p:txBody>
          <a:bodyPr/>
          <a:lstStyle/>
          <a:p>
            <a:pPr lvl="0"/>
            <a:r>
              <a:rPr lang="en-US" noProof="0" dirty="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3" y="4863353"/>
            <a:ext cx="2634060" cy="1068054"/>
          </a:xfrm>
          <a:prstGeom prst="roundRect">
            <a:avLst>
              <a:gd name="adj" fmla="val 5591"/>
            </a:avLst>
          </a:prstGeom>
        </p:spPr>
        <p:txBody>
          <a:bodyPr/>
          <a:lstStyle/>
          <a:p>
            <a:pPr lvl="0"/>
            <a:r>
              <a:rPr lang="en-US" noProof="0" dirty="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643449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76" y="2160587"/>
            <a:ext cx="3841449" cy="1800226"/>
          </a:xfrm>
          <a:prstGeom prst="roundRect">
            <a:avLst>
              <a:gd name="adj" fmla="val 540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600"/>
            <a:ext cx="3362416" cy="1808483"/>
          </a:xfrm>
          <a:prstGeom prst="roundRect">
            <a:avLst>
              <a:gd name="adj" fmla="val 4197"/>
            </a:avLst>
          </a:prstGeom>
        </p:spPr>
        <p:txBody>
          <a:bodyPr/>
          <a:lstStyle/>
          <a:p>
            <a:pPr lvl="0"/>
            <a:r>
              <a:rPr lang="en-US" noProof="0" dirty="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601"/>
            <a:ext cx="4800784" cy="1800411"/>
          </a:xfrm>
          <a:prstGeom prst="roundRect">
            <a:avLst>
              <a:gd name="adj" fmla="val 4986"/>
            </a:avLst>
          </a:prstGeom>
        </p:spPr>
        <p:txBody>
          <a:bodyPr/>
          <a:lstStyle/>
          <a:p>
            <a:pPr lvl="0"/>
            <a:r>
              <a:rPr lang="en-US" noProof="0" dirty="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9983312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1111447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600"/>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360045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216060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360045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5040512"/>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504032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216060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360045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2160602"/>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360045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5040513"/>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5040327"/>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99"/>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3600456"/>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504051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0703406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600"/>
            <a:ext cx="3357032"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74" y="2160588"/>
            <a:ext cx="3360703" cy="2519362"/>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2" y="5040513"/>
            <a:ext cx="3359151"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0957339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3"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9" y="2160588"/>
            <a:ext cx="1919819" cy="3779411"/>
          </a:xfrm>
          <a:prstGeom prst="roundRect">
            <a:avLst>
              <a:gd name="adj" fmla="val 10455"/>
            </a:avLst>
          </a:prstGeom>
        </p:spPr>
        <p:txBody>
          <a:bodyPr>
            <a:normAutofit/>
          </a:bodyPr>
          <a:lstStyle>
            <a:lvl1pPr>
              <a:defRPr sz="1200"/>
            </a:lvl1pPr>
          </a:lstStyle>
          <a:p>
            <a:pPr lvl="0"/>
            <a:r>
              <a:rPr lang="en-US" noProof="0" dirty="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5400012"/>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190358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0140" y="2160588"/>
            <a:ext cx="1919819" cy="3779411"/>
          </a:xfrm>
          <a:prstGeom prst="roundRect">
            <a:avLst>
              <a:gd name="adj" fmla="val 10455"/>
            </a:avLst>
          </a:prstGeom>
        </p:spPr>
        <p:txBody>
          <a:bodyPr>
            <a:normAutofit/>
          </a:bodyPr>
          <a:lstStyle>
            <a:lvl1pPr>
              <a:defRPr sz="1200"/>
            </a:lvl1pPr>
          </a:lstStyle>
          <a:p>
            <a:pPr lvl="0"/>
            <a:r>
              <a:rPr lang="en-US" noProof="0" dirty="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960974" y="5409191"/>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543749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0"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54" y="2160588"/>
            <a:ext cx="5278967" cy="3240274"/>
          </a:xfrm>
          <a:prstGeom prst="roundRect">
            <a:avLst>
              <a:gd name="adj" fmla="val 3484"/>
            </a:avLst>
          </a:prstGeom>
        </p:spPr>
        <p:txBody>
          <a:bodyPr/>
          <a:lstStyle/>
          <a:p>
            <a:pPr lvl="0"/>
            <a:r>
              <a:rPr lang="en-US" noProof="0" dirty="0"/>
              <a:t>Click icon to add picture</a:t>
            </a:r>
            <a:endParaRPr lang="en-GB" noProof="0" dirty="0"/>
          </a:p>
        </p:txBody>
      </p:sp>
      <p:sp>
        <p:nvSpPr>
          <p:cNvPr id="62"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28154732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0" y="2160594"/>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0" y="3960813"/>
            <a:ext cx="5277911" cy="1440050"/>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54" y="5760013"/>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975598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1"/>
            <a:ext cx="5274739" cy="719137"/>
          </a:xfrm>
          <a:prstGeom prst="roundRect">
            <a:avLst>
              <a:gd name="adj" fmla="val 528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2159212"/>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a:t>Click icon to add picture</a:t>
            </a:r>
            <a:endParaRPr lang="en-GB" noProof="0" dirty="0"/>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111324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1"/>
            <a:ext cx="5274739" cy="719137"/>
          </a:xfrm>
          <a:prstGeom prst="roundRect">
            <a:avLst>
              <a:gd name="adj" fmla="val 1543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5" y="3240788"/>
            <a:ext cx="5274739" cy="2159212"/>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955261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1" y="2160601"/>
            <a:ext cx="5277911" cy="719137"/>
          </a:xfrm>
          <a:prstGeom prst="roundRect">
            <a:avLst>
              <a:gd name="adj" fmla="val 10361"/>
            </a:avLst>
          </a:prstGeom>
        </p:spPr>
        <p:txBody>
          <a:bodyPr>
            <a:normAutofit/>
          </a:bodyPr>
          <a:lstStyle>
            <a:lvl1pPr>
              <a:defRPr sz="1200"/>
            </a:lvl1p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11" y="4680838"/>
            <a:ext cx="5277911" cy="719162"/>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094631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1" y="2160601"/>
            <a:ext cx="5277911" cy="719137"/>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720025"/>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4"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27022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4"/>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dirty="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803255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150789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7"/>
            <a:ext cx="6240941" cy="5058751"/>
          </a:xfrm>
          <a:prstGeom prst="round2SameRect">
            <a:avLst>
              <a:gd name="adj1" fmla="val 4426"/>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185265113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5"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21055011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dirty="0"/>
              <a:t>Click icon to add picture</a:t>
            </a:r>
            <a:endParaRPr lang="en-GB" noProof="0" dirty="0"/>
          </a:p>
        </p:txBody>
      </p:sp>
      <p:sp>
        <p:nvSpPr>
          <p:cNvPr id="58" name="Text Placeholder 6"/>
          <p:cNvSpPr>
            <a:spLocks noGrp="1"/>
          </p:cNvSpPr>
          <p:nvPr>
            <p:ph type="body" sz="quarter" idx="15"/>
          </p:nvPr>
        </p:nvSpPr>
        <p:spPr>
          <a:xfrm>
            <a:off x="4798489" y="2879732"/>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04669703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9" y="5400000"/>
            <a:ext cx="6289679" cy="1080000"/>
          </a:xfrm>
          <a:prstGeom prst="round2SameRect">
            <a:avLst/>
          </a:prstGeom>
        </p:spPr>
        <p:txBody>
          <a:bodyPr/>
          <a:lstStyle/>
          <a:p>
            <a:pPr lvl="0"/>
            <a:r>
              <a:rPr lang="en-US" noProof="0" dirty="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05047186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88"/>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6" y="2160588"/>
            <a:ext cx="2400301" cy="4310062"/>
          </a:xfrm>
          <a:prstGeom prst="round2SameRect">
            <a:avLst>
              <a:gd name="adj1" fmla="val 10230"/>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18125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57"/>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95760205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Title and section</a:t>
            </a:r>
            <a:br>
              <a:rPr lang="en-US" sz="7000" dirty="0">
                <a:solidFill>
                  <a:srgbClr val="FFFFFF"/>
                </a:solidFill>
                <a:latin typeface="Franklin Gothic Book"/>
              </a:rPr>
            </a:br>
            <a:r>
              <a:rPr lang="en-US" sz="7000" dirty="0">
                <a:solidFill>
                  <a:srgbClr val="FFFFFF"/>
                </a:solidFill>
                <a:latin typeface="Franklin Gothic Book"/>
              </a:rPr>
              <a:t>slides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666508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5"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47136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00432" y="-75814"/>
            <a:ext cx="18965115"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77913" y="824515"/>
            <a:ext cx="17631457"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81140" y="0"/>
            <a:ext cx="18837311"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23111" y="-1284993"/>
            <a:ext cx="18965115" cy="6555815"/>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17"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18"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13523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64260" y="1296678"/>
            <a:ext cx="18965115"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16949" y="2116945"/>
            <a:ext cx="17631457"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41398" y="1126815"/>
            <a:ext cx="18837311"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777226" y="2836868"/>
            <a:ext cx="18965115" cy="6555815"/>
          </a:xfrm>
          <a:prstGeom prst="rect">
            <a:avLst/>
          </a:prstGeom>
        </p:spPr>
      </p:pic>
      <p:grpSp>
        <p:nvGrpSpPr>
          <p:cNvPr id="57" name="Group 56"/>
          <p:cNvGrpSpPr/>
          <p:nvPr userDrawn="1"/>
        </p:nvGrpSpPr>
        <p:grpSpPr>
          <a:xfrm>
            <a:off x="-4104" y="0"/>
            <a:ext cx="12198231"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96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624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958845" y="4"/>
            <a:ext cx="8388355" cy="1079499"/>
          </a:xfrm>
        </p:spPr>
        <p:txBody>
          <a:bodyPr/>
          <a:lstStyle>
            <a:lvl1pPr>
              <a:defRPr>
                <a:latin typeface="Bodoni MT" panose="02070603080606020203" pitchFamily="18" charset="0"/>
              </a:defRPr>
            </a:lvl1pPr>
          </a:lstStyle>
          <a:p>
            <a:r>
              <a:rPr lang="en-GB" dirty="0"/>
              <a:t>Click to edit Master title style</a:t>
            </a:r>
            <a:endParaRPr lang="en-US" dirty="0"/>
          </a:p>
        </p:txBody>
      </p:sp>
      <p:cxnSp>
        <p:nvCxnSpPr>
          <p:cNvPr id="68" name="Straight Connector 6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124558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1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11"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46211860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grpSp>
        <p:nvGrpSpPr>
          <p:cNvPr id="55" name="Group 54"/>
          <p:cNvGrpSpPr/>
          <p:nvPr userDrawn="1"/>
        </p:nvGrpSpPr>
        <p:grpSpPr>
          <a:xfrm>
            <a:off x="-4104" y="0"/>
            <a:ext cx="12198231"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96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624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cxnSp>
        <p:nvCxnSpPr>
          <p:cNvPr id="62" name="Straight Connector 61"/>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46857860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4" name="Rectangle 3"/>
          <p:cNvSpPr/>
          <p:nvPr userDrawn="1"/>
        </p:nvSpPr>
        <p:spPr>
          <a:xfrm>
            <a:off x="2120" y="-30574"/>
            <a:ext cx="12192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cxnSp>
        <p:nvCxnSpPr>
          <p:cNvPr id="373" name="Straight Connector 372"/>
          <p:cNvCxnSpPr>
            <a:stCxn id="371" idx="3"/>
            <a:endCxn id="369" idx="3"/>
          </p:cNvCxnSpPr>
          <p:nvPr userDrawn="1"/>
        </p:nvCxnSpPr>
        <p:spPr>
          <a:xfrm flipH="1" flipV="1">
            <a:off x="456625" y="4093510"/>
            <a:ext cx="1951545"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1185592" y="486896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4948524" y="4428284"/>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10208099" y="-724841"/>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8870492" y="273481"/>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9257777" y="1204486"/>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4662124" y="3378052"/>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662124" y="3956168"/>
            <a:ext cx="2864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23197" y="3862049"/>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677549" y="4811813"/>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1185589" y="4868973"/>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1185592" y="4860372"/>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320925" y="4868973"/>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113258" y="4860373"/>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99300" y="4093521"/>
            <a:ext cx="157317"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456626" y="3198758"/>
            <a:ext cx="1988345"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559568" y="2011189"/>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341032" y="1031635"/>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559559" y="1755692"/>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5766797" y="2755369"/>
            <a:ext cx="967773"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236359" y="2011190"/>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559559" y="2011187"/>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865350" y="2531887"/>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79300" y="3024323"/>
            <a:ext cx="2990864"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50928" y="1031637"/>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50928" y="1088804"/>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50928" y="1080203"/>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50928" y="1088791"/>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50928" y="1080190"/>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10489621" y="3190158"/>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8997670" y="3238716"/>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32993" y="3247317"/>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07437" y="3238717"/>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8952869" y="3238717"/>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8997670" y="3238716"/>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8997664" y="3247317"/>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8997664" y="3238729"/>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073012" y="2540487"/>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447452" y="2531887"/>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892884" y="2531887"/>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937685" y="2531873"/>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937676" y="2540474"/>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937676" y="2531886"/>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937676" y="2351461"/>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50924" y="1080203"/>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1186680" y="81874"/>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4985324" y="3122558"/>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4507772" y="2428304"/>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6734580" y="2755383"/>
            <a:ext cx="1537889"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10812821" y="3190157"/>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10812821" y="2934663"/>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10335269" y="2240409"/>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3170164" y="2428291"/>
            <a:ext cx="1337608"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7925335" y="3238730"/>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8997664" y="3058304"/>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8870491" y="282088"/>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7178052" y="1080587"/>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7765817" y="1253044"/>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8870499" y="273483"/>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7765817" y="1177579"/>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8145293" y="4562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10362451" y="224924"/>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10685653" y="224920"/>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10685651" y="-30574"/>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8870491" y="233523"/>
            <a:ext cx="181516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7798164" y="273480"/>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8005826" y="282085"/>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8380266" y="273484"/>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8825699" y="273486"/>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8870499" y="273479"/>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8870492" y="28208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8870492" y="9306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7393900" y="1782583"/>
            <a:ext cx="186387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6883817" y="1463047"/>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8997661" y="3247322"/>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59300" y="28450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4" name="Can 303"/>
          <p:cNvSpPr/>
          <p:nvPr userDrawn="1"/>
        </p:nvSpPr>
        <p:spPr>
          <a:xfrm>
            <a:off x="2324963" y="3019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1" name="Can 310"/>
          <p:cNvSpPr/>
          <p:nvPr userDrawn="1"/>
        </p:nvSpPr>
        <p:spPr>
          <a:xfrm>
            <a:off x="3050164" y="32473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a:endCxn id="311" idx="3"/>
          </p:cNvCxnSpPr>
          <p:nvPr userDrawn="1"/>
        </p:nvCxnSpPr>
        <p:spPr>
          <a:xfrm>
            <a:off x="2444972" y="3198771"/>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4542124" y="377686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35" name="Straight Connector 334"/>
          <p:cNvCxnSpPr>
            <a:stCxn id="311" idx="3"/>
          </p:cNvCxnSpPr>
          <p:nvPr userDrawn="1"/>
        </p:nvCxnSpPr>
        <p:spPr>
          <a:xfrm>
            <a:off x="3170164" y="3426611"/>
            <a:ext cx="149196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4865324" y="319875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185221" y="386651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45" name="Straight Connector 344"/>
          <p:cNvCxnSpPr/>
          <p:nvPr userDrawn="1"/>
        </p:nvCxnSpPr>
        <p:spPr>
          <a:xfrm flipH="1" flipV="1">
            <a:off x="4985333" y="3378053"/>
            <a:ext cx="2319897"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6927788" y="29432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an 347"/>
          <p:cNvSpPr/>
          <p:nvPr userDrawn="1"/>
        </p:nvSpPr>
        <p:spPr>
          <a:xfrm>
            <a:off x="4387772" y="224899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0" name="Straight Connector 349"/>
          <p:cNvCxnSpPr/>
          <p:nvPr userDrawn="1"/>
        </p:nvCxnSpPr>
        <p:spPr>
          <a:xfrm flipV="1">
            <a:off x="3170164" y="3351158"/>
            <a:ext cx="169516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5509897" y="35556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4" name="Straight Connector 353"/>
          <p:cNvCxnSpPr>
            <a:endCxn id="351" idx="3"/>
          </p:cNvCxnSpPr>
          <p:nvPr userDrawn="1"/>
        </p:nvCxnSpPr>
        <p:spPr>
          <a:xfrm flipV="1">
            <a:off x="4782124" y="3734921"/>
            <a:ext cx="847773"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5629899" y="3734921"/>
            <a:ext cx="1675324"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7772988" y="403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7" name="Straight Connector 356"/>
          <p:cNvCxnSpPr>
            <a:stCxn id="344" idx="3"/>
            <a:endCxn id="356" idx="3"/>
          </p:cNvCxnSpPr>
          <p:nvPr userDrawn="1"/>
        </p:nvCxnSpPr>
        <p:spPr>
          <a:xfrm>
            <a:off x="7305230" y="4045811"/>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9264948" y="45685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9" name="Straight Connector 358"/>
          <p:cNvCxnSpPr>
            <a:stCxn id="356" idx="3"/>
          </p:cNvCxnSpPr>
          <p:nvPr userDrawn="1"/>
        </p:nvCxnSpPr>
        <p:spPr>
          <a:xfrm>
            <a:off x="7892988" y="4218281"/>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384948" y="4169715"/>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9588148" y="399041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an 361"/>
          <p:cNvSpPr/>
          <p:nvPr userDrawn="1"/>
        </p:nvSpPr>
        <p:spPr>
          <a:xfrm>
            <a:off x="11908045" y="465817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08157" y="4169720"/>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650612" y="373492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18411" y="3914222"/>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892988" y="4169709"/>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36617" y="39142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179300" y="439510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288163" y="43251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13364" y="455304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08172" y="4504497"/>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4098655" y="48522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7" name="Straight Connector 376"/>
          <p:cNvCxnSpPr>
            <a:stCxn id="374" idx="3"/>
            <a:endCxn id="376" idx="3"/>
          </p:cNvCxnSpPr>
          <p:nvPr userDrawn="1"/>
        </p:nvCxnSpPr>
        <p:spPr>
          <a:xfrm>
            <a:off x="3133365" y="4732350"/>
            <a:ext cx="1085291"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4218656" y="4683778"/>
            <a:ext cx="729869"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28524" y="450448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0" name="Can 379"/>
          <p:cNvSpPr/>
          <p:nvPr userDrawn="1"/>
        </p:nvSpPr>
        <p:spPr>
          <a:xfrm>
            <a:off x="7401071" y="471777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1" name="Straight Connector 380"/>
          <p:cNvCxnSpPr>
            <a:endCxn id="379" idx="3"/>
          </p:cNvCxnSpPr>
          <p:nvPr userDrawn="1"/>
        </p:nvCxnSpPr>
        <p:spPr>
          <a:xfrm flipH="1" flipV="1">
            <a:off x="4948525" y="4683778"/>
            <a:ext cx="2572547"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6890988" y="4248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4" name="Can 383"/>
          <p:cNvSpPr/>
          <p:nvPr userDrawn="1"/>
        </p:nvSpPr>
        <p:spPr>
          <a:xfrm>
            <a:off x="4350972" y="355472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6" name="Straight Connector 385"/>
          <p:cNvCxnSpPr>
            <a:stCxn id="374" idx="3"/>
            <a:endCxn id="379" idx="3"/>
          </p:cNvCxnSpPr>
          <p:nvPr userDrawn="1"/>
        </p:nvCxnSpPr>
        <p:spPr>
          <a:xfrm flipV="1">
            <a:off x="3133364" y="4683791"/>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6614571" y="25760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8" name="Can 387"/>
          <p:cNvSpPr/>
          <p:nvPr userDrawn="1"/>
        </p:nvSpPr>
        <p:spPr>
          <a:xfrm>
            <a:off x="5646797" y="27553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9" name="Can 388"/>
          <p:cNvSpPr/>
          <p:nvPr userDrawn="1"/>
        </p:nvSpPr>
        <p:spPr>
          <a:xfrm>
            <a:off x="8152460" y="28315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2" name="Can 391"/>
          <p:cNvSpPr/>
          <p:nvPr userDrawn="1"/>
        </p:nvSpPr>
        <p:spPr>
          <a:xfrm>
            <a:off x="8877661" y="3059422"/>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93" name="Straight Connector 392"/>
          <p:cNvCxnSpPr>
            <a:stCxn id="389" idx="3"/>
          </p:cNvCxnSpPr>
          <p:nvPr userDrawn="1"/>
        </p:nvCxnSpPr>
        <p:spPr>
          <a:xfrm>
            <a:off x="8272469" y="3010863"/>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10369621" y="358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7" name="Can 396"/>
          <p:cNvSpPr/>
          <p:nvPr userDrawn="1"/>
        </p:nvSpPr>
        <p:spPr>
          <a:xfrm>
            <a:off x="10692821" y="301086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2" name="Can 401"/>
          <p:cNvSpPr/>
          <p:nvPr userDrawn="1"/>
        </p:nvSpPr>
        <p:spPr>
          <a:xfrm>
            <a:off x="10215269" y="206110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4" name="Straight Connector 403"/>
          <p:cNvCxnSpPr>
            <a:stCxn id="392" idx="3"/>
            <a:endCxn id="397" idx="3"/>
          </p:cNvCxnSpPr>
          <p:nvPr userDrawn="1"/>
        </p:nvCxnSpPr>
        <p:spPr>
          <a:xfrm flipV="1">
            <a:off x="8997661" y="3190170"/>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2408173" y="3426612"/>
            <a:ext cx="7620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99300" y="3426611"/>
            <a:ext cx="2870864"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6494571" y="3288405"/>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0" name="Straight Connector 409"/>
          <p:cNvCxnSpPr>
            <a:stCxn id="338" idx="3"/>
          </p:cNvCxnSpPr>
          <p:nvPr userDrawn="1"/>
        </p:nvCxnSpPr>
        <p:spPr>
          <a:xfrm>
            <a:off x="4985333" y="3378065"/>
            <a:ext cx="1629247"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01016" y="3426612"/>
            <a:ext cx="69149"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981016" y="3753102"/>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01019" y="3932396"/>
            <a:ext cx="309148"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3290164" y="4191374"/>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3" name="Can 422"/>
          <p:cNvSpPr/>
          <p:nvPr userDrawn="1"/>
        </p:nvSpPr>
        <p:spPr>
          <a:xfrm>
            <a:off x="907073" y="4478880"/>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27073" y="4658187"/>
            <a:ext cx="2106291"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4470972" y="3734017"/>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7805327" y="34266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09" name="Can 508"/>
          <p:cNvSpPr/>
          <p:nvPr userDrawn="1"/>
        </p:nvSpPr>
        <p:spPr>
          <a:xfrm>
            <a:off x="8012988" y="368722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387428" y="38665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32869" y="392781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264948" y="392003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772235" y="367951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an 525"/>
          <p:cNvSpPr/>
          <p:nvPr userDrawn="1"/>
        </p:nvSpPr>
        <p:spPr>
          <a:xfrm>
            <a:off x="9975435" y="339248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an 528"/>
          <p:cNvSpPr/>
          <p:nvPr userDrawn="1"/>
        </p:nvSpPr>
        <p:spPr>
          <a:xfrm>
            <a:off x="10137035" y="287901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an 538"/>
          <p:cNvSpPr/>
          <p:nvPr userDrawn="1"/>
        </p:nvSpPr>
        <p:spPr>
          <a:xfrm>
            <a:off x="1092475" y="212472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0" name="Can 539"/>
          <p:cNvSpPr/>
          <p:nvPr userDrawn="1"/>
        </p:nvSpPr>
        <p:spPr>
          <a:xfrm>
            <a:off x="1817676" y="235257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41" name="Straight Connector 540"/>
          <p:cNvCxnSpPr>
            <a:stCxn id="539" idx="3"/>
          </p:cNvCxnSpPr>
          <p:nvPr userDrawn="1"/>
        </p:nvCxnSpPr>
        <p:spPr>
          <a:xfrm>
            <a:off x="1212483" y="2304020"/>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745341" y="27197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953003" y="29803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27443" y="315967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772884" y="322097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04963" y="321318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2" name="Can 551"/>
          <p:cNvSpPr/>
          <p:nvPr userDrawn="1"/>
        </p:nvSpPr>
        <p:spPr>
          <a:xfrm>
            <a:off x="2712249" y="297267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4" name="Can 553"/>
          <p:cNvSpPr/>
          <p:nvPr userDrawn="1"/>
        </p:nvSpPr>
        <p:spPr>
          <a:xfrm>
            <a:off x="2915449" y="26856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6" name="Can 555"/>
          <p:cNvSpPr/>
          <p:nvPr userDrawn="1"/>
        </p:nvSpPr>
        <p:spPr>
          <a:xfrm>
            <a:off x="3077049" y="217216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10432" y="44570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08151" y="4169713"/>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7058051" y="90128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8" name="Can 567"/>
          <p:cNvSpPr/>
          <p:nvPr userDrawn="1"/>
        </p:nvSpPr>
        <p:spPr>
          <a:xfrm>
            <a:off x="7645817" y="107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0" name="Can 569"/>
          <p:cNvSpPr/>
          <p:nvPr userDrawn="1"/>
        </p:nvSpPr>
        <p:spPr>
          <a:xfrm>
            <a:off x="9137777" y="16032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3" name="Can 572"/>
          <p:cNvSpPr/>
          <p:nvPr userDrawn="1"/>
        </p:nvSpPr>
        <p:spPr>
          <a:xfrm>
            <a:off x="9460977" y="102517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4" name="Can 573"/>
          <p:cNvSpPr/>
          <p:nvPr userDrawn="1"/>
        </p:nvSpPr>
        <p:spPr>
          <a:xfrm>
            <a:off x="11780875" y="169293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5" name="Straight Connector 574"/>
          <p:cNvCxnSpPr>
            <a:stCxn id="574" idx="3"/>
          </p:cNvCxnSpPr>
          <p:nvPr userDrawn="1"/>
        </p:nvCxnSpPr>
        <p:spPr>
          <a:xfrm flipH="1" flipV="1">
            <a:off x="9580986" y="1204485"/>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11523441" y="7696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7" name="Straight Connector 576"/>
          <p:cNvCxnSpPr>
            <a:stCxn id="576" idx="3"/>
          </p:cNvCxnSpPr>
          <p:nvPr userDrawn="1"/>
        </p:nvCxnSpPr>
        <p:spPr>
          <a:xfrm flipH="1">
            <a:off x="9580977" y="948984"/>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7273900" y="175254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1" name="Can 580"/>
          <p:cNvSpPr/>
          <p:nvPr userDrawn="1"/>
        </p:nvSpPr>
        <p:spPr>
          <a:xfrm>
            <a:off x="6763817" y="12837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2" name="Can 581"/>
          <p:cNvSpPr/>
          <p:nvPr userDrawn="1"/>
        </p:nvSpPr>
        <p:spPr>
          <a:xfrm>
            <a:off x="6487400" y="-389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3" name="Can 582"/>
          <p:cNvSpPr/>
          <p:nvPr userDrawn="1"/>
        </p:nvSpPr>
        <p:spPr>
          <a:xfrm>
            <a:off x="8025289" y="-13366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84" name="Straight Connector 583"/>
          <p:cNvCxnSpPr>
            <a:stCxn id="583" idx="3"/>
            <a:endCxn id="582" idx="3"/>
          </p:cNvCxnSpPr>
          <p:nvPr userDrawn="1"/>
        </p:nvCxnSpPr>
        <p:spPr>
          <a:xfrm flipH="1" flipV="1">
            <a:off x="6607409" y="-209868"/>
            <a:ext cx="1537889"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8750491" y="9418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7" name="Can 586"/>
          <p:cNvSpPr/>
          <p:nvPr userDrawn="1"/>
        </p:nvSpPr>
        <p:spPr>
          <a:xfrm>
            <a:off x="10242451" y="62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9" name="Can 588"/>
          <p:cNvSpPr/>
          <p:nvPr userDrawn="1"/>
        </p:nvSpPr>
        <p:spPr>
          <a:xfrm>
            <a:off x="10565651" y="456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2" name="Can 591"/>
          <p:cNvSpPr/>
          <p:nvPr userDrawn="1"/>
        </p:nvSpPr>
        <p:spPr>
          <a:xfrm>
            <a:off x="10088099" y="-90413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6" name="Can 595"/>
          <p:cNvSpPr/>
          <p:nvPr userDrawn="1"/>
        </p:nvSpPr>
        <p:spPr>
          <a:xfrm>
            <a:off x="7678156" y="4613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8" name="Can 597"/>
          <p:cNvSpPr/>
          <p:nvPr userDrawn="1"/>
        </p:nvSpPr>
        <p:spPr>
          <a:xfrm>
            <a:off x="7885817" y="72198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0" name="Can 599"/>
          <p:cNvSpPr/>
          <p:nvPr userDrawn="1"/>
        </p:nvSpPr>
        <p:spPr>
          <a:xfrm>
            <a:off x="8260257" y="9012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2" name="Can 601"/>
          <p:cNvSpPr/>
          <p:nvPr userDrawn="1"/>
        </p:nvSpPr>
        <p:spPr>
          <a:xfrm>
            <a:off x="8705699" y="96257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4" name="Can 603"/>
          <p:cNvSpPr/>
          <p:nvPr userDrawn="1"/>
        </p:nvSpPr>
        <p:spPr>
          <a:xfrm>
            <a:off x="9137777" y="9547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6" name="Can 605"/>
          <p:cNvSpPr/>
          <p:nvPr userDrawn="1"/>
        </p:nvSpPr>
        <p:spPr>
          <a:xfrm>
            <a:off x="9645064" y="71428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8" name="Can 607"/>
          <p:cNvSpPr/>
          <p:nvPr userDrawn="1"/>
        </p:nvSpPr>
        <p:spPr>
          <a:xfrm>
            <a:off x="9848264" y="42724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0" name="Can 609"/>
          <p:cNvSpPr/>
          <p:nvPr userDrawn="1"/>
        </p:nvSpPr>
        <p:spPr>
          <a:xfrm>
            <a:off x="10009864" y="-862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2" name="Can 611"/>
          <p:cNvSpPr/>
          <p:nvPr userDrawn="1"/>
        </p:nvSpPr>
        <p:spPr>
          <a:xfrm>
            <a:off x="10083261" y="14917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13" name="Straight Connector 612"/>
          <p:cNvCxnSpPr>
            <a:stCxn id="612" idx="3"/>
            <a:endCxn id="573" idx="3"/>
          </p:cNvCxnSpPr>
          <p:nvPr userDrawn="1"/>
        </p:nvCxnSpPr>
        <p:spPr>
          <a:xfrm flipH="1" flipV="1">
            <a:off x="9580979" y="1204485"/>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963368" y="170799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4" name="Can 623"/>
          <p:cNvSpPr/>
          <p:nvPr userDrawn="1"/>
        </p:nvSpPr>
        <p:spPr>
          <a:xfrm>
            <a:off x="-2220801" y="7847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5" name="Can 624"/>
          <p:cNvSpPr/>
          <p:nvPr userDrawn="1"/>
        </p:nvSpPr>
        <p:spPr>
          <a:xfrm>
            <a:off x="-1375601" y="188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6" name="Straight Connector 625"/>
          <p:cNvCxnSpPr>
            <a:stCxn id="623" idx="3"/>
            <a:endCxn id="625" idx="3"/>
          </p:cNvCxnSpPr>
          <p:nvPr userDrawn="1"/>
        </p:nvCxnSpPr>
        <p:spPr>
          <a:xfrm>
            <a:off x="-1843364" y="1887286"/>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116359" y="2410000"/>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8" name="Straight Connector 627"/>
          <p:cNvCxnSpPr>
            <a:stCxn id="625" idx="3"/>
          </p:cNvCxnSpPr>
          <p:nvPr userDrawn="1"/>
        </p:nvCxnSpPr>
        <p:spPr>
          <a:xfrm>
            <a:off x="-1255601" y="2059748"/>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439559" y="18318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1" name="Can 630"/>
          <p:cNvSpPr/>
          <p:nvPr userDrawn="1"/>
        </p:nvSpPr>
        <p:spPr>
          <a:xfrm>
            <a:off x="2759456" y="249964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3" name="Can 632"/>
          <p:cNvSpPr/>
          <p:nvPr userDrawn="1"/>
        </p:nvSpPr>
        <p:spPr>
          <a:xfrm>
            <a:off x="2502023" y="157639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36" name="Straight Connector 635"/>
          <p:cNvCxnSpPr>
            <a:stCxn id="625" idx="3"/>
          </p:cNvCxnSpPr>
          <p:nvPr userDrawn="1"/>
        </p:nvCxnSpPr>
        <p:spPr>
          <a:xfrm flipV="1">
            <a:off x="-1255601" y="1984290"/>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747519" y="255925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8" name="Can 637"/>
          <p:cNvSpPr/>
          <p:nvPr userDrawn="1"/>
        </p:nvSpPr>
        <p:spPr>
          <a:xfrm>
            <a:off x="-2257601" y="2090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9" name="Can 638"/>
          <p:cNvSpPr/>
          <p:nvPr userDrawn="1"/>
        </p:nvSpPr>
        <p:spPr>
          <a:xfrm>
            <a:off x="-2534019" y="41754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0" name="Can 639"/>
          <p:cNvSpPr/>
          <p:nvPr userDrawn="1"/>
        </p:nvSpPr>
        <p:spPr>
          <a:xfrm>
            <a:off x="-996129" y="67304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1" name="Straight Connector 640"/>
          <p:cNvCxnSpPr>
            <a:endCxn id="639" idx="3"/>
          </p:cNvCxnSpPr>
          <p:nvPr userDrawn="1"/>
        </p:nvCxnSpPr>
        <p:spPr>
          <a:xfrm flipH="1" flipV="1">
            <a:off x="-2414019" y="596856"/>
            <a:ext cx="1537891"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70928" y="90089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3" name="Straight Connector 642"/>
          <p:cNvCxnSpPr>
            <a:stCxn id="640" idx="3"/>
          </p:cNvCxnSpPr>
          <p:nvPr userDrawn="1"/>
        </p:nvCxnSpPr>
        <p:spPr>
          <a:xfrm>
            <a:off x="-876129" y="852337"/>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1221032" y="143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6" name="Can 645"/>
          <p:cNvSpPr/>
          <p:nvPr userDrawn="1"/>
        </p:nvSpPr>
        <p:spPr>
          <a:xfrm>
            <a:off x="1544232" y="8523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9" name="Can 648"/>
          <p:cNvSpPr/>
          <p:nvPr userDrawn="1"/>
        </p:nvSpPr>
        <p:spPr>
          <a:xfrm>
            <a:off x="1066680" y="-974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2" name="Can 651"/>
          <p:cNvSpPr/>
          <p:nvPr userDrawn="1"/>
        </p:nvSpPr>
        <p:spPr>
          <a:xfrm>
            <a:off x="-2654019" y="1129879"/>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3" name="Can 652"/>
          <p:cNvSpPr/>
          <p:nvPr userDrawn="1"/>
        </p:nvSpPr>
        <p:spPr>
          <a:xfrm>
            <a:off x="-1343263" y="12680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4" name="Straight Connector 653"/>
          <p:cNvCxnSpPr>
            <a:stCxn id="653" idx="3"/>
          </p:cNvCxnSpPr>
          <p:nvPr userDrawn="1"/>
        </p:nvCxnSpPr>
        <p:spPr>
          <a:xfrm flipV="1">
            <a:off x="-1223260" y="1080204"/>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1135601" y="152869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6" name="Straight Connector 655"/>
          <p:cNvCxnSpPr>
            <a:stCxn id="655" idx="3"/>
          </p:cNvCxnSpPr>
          <p:nvPr userDrawn="1"/>
        </p:nvCxnSpPr>
        <p:spPr>
          <a:xfrm flipV="1">
            <a:off x="-1015601" y="1088804"/>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761161" y="1707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8" name="Straight Connector 657"/>
          <p:cNvCxnSpPr>
            <a:stCxn id="657" idx="3"/>
          </p:cNvCxnSpPr>
          <p:nvPr userDrawn="1"/>
        </p:nvCxnSpPr>
        <p:spPr>
          <a:xfrm flipV="1">
            <a:off x="-641161" y="1080204"/>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315720" y="176928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0" name="Straight Connector 659"/>
          <p:cNvCxnSpPr>
            <a:stCxn id="659" idx="3"/>
          </p:cNvCxnSpPr>
          <p:nvPr userDrawn="1"/>
        </p:nvCxnSpPr>
        <p:spPr>
          <a:xfrm flipV="1">
            <a:off x="-195720" y="1080204"/>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116359" y="176150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3" name="Can 662"/>
          <p:cNvSpPr/>
          <p:nvPr userDrawn="1"/>
        </p:nvSpPr>
        <p:spPr>
          <a:xfrm>
            <a:off x="623645" y="15209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5" name="Can 664"/>
          <p:cNvSpPr/>
          <p:nvPr userDrawn="1"/>
        </p:nvSpPr>
        <p:spPr>
          <a:xfrm>
            <a:off x="826845" y="12339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7" name="Can 666"/>
          <p:cNvSpPr/>
          <p:nvPr userDrawn="1"/>
        </p:nvSpPr>
        <p:spPr>
          <a:xfrm>
            <a:off x="988445" y="7204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8" name="Straight Connector 667"/>
          <p:cNvCxnSpPr>
            <a:stCxn id="667" idx="3"/>
            <a:endCxn id="642" idx="3"/>
          </p:cNvCxnSpPr>
          <p:nvPr userDrawn="1"/>
        </p:nvCxnSpPr>
        <p:spPr>
          <a:xfrm flipH="1">
            <a:off x="-150928" y="899778"/>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1061843" y="22984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71" name="Straight Connector 670"/>
          <p:cNvCxnSpPr>
            <a:stCxn id="627" idx="3"/>
          </p:cNvCxnSpPr>
          <p:nvPr userDrawn="1"/>
        </p:nvCxnSpPr>
        <p:spPr>
          <a:xfrm flipH="1">
            <a:off x="-1579277" y="2589294"/>
            <a:ext cx="1815636"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2137602" y="2269758"/>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40388" y="44532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5" name="Can 234"/>
          <p:cNvSpPr/>
          <p:nvPr userDrawn="1"/>
        </p:nvSpPr>
        <p:spPr>
          <a:xfrm>
            <a:off x="1065589" y="468106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460393" y="463250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2557549" y="52106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9" name="Can 238"/>
          <p:cNvSpPr/>
          <p:nvPr userDrawn="1"/>
        </p:nvSpPr>
        <p:spPr>
          <a:xfrm>
            <a:off x="2880749" y="463250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03197" y="368274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42" name="Straight Connector 241"/>
          <p:cNvCxnSpPr>
            <a:stCxn id="235" idx="3"/>
            <a:endCxn id="239" idx="3"/>
          </p:cNvCxnSpPr>
          <p:nvPr userDrawn="1"/>
        </p:nvCxnSpPr>
        <p:spPr>
          <a:xfrm flipV="1">
            <a:off x="1185589" y="4811813"/>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6745" y="50482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5" name="Can 244"/>
          <p:cNvSpPr/>
          <p:nvPr userDrawn="1"/>
        </p:nvSpPr>
        <p:spPr>
          <a:xfrm>
            <a:off x="200916" y="530886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3" name="Can 252"/>
          <p:cNvSpPr/>
          <p:nvPr userDrawn="1"/>
        </p:nvSpPr>
        <p:spPr>
          <a:xfrm>
            <a:off x="1960163" y="5301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an 254"/>
          <p:cNvSpPr/>
          <p:nvPr userDrawn="1"/>
        </p:nvSpPr>
        <p:spPr>
          <a:xfrm>
            <a:off x="2163363" y="50141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24963" y="45006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58" name="Straight Connector 257"/>
          <p:cNvCxnSpPr>
            <a:stCxn id="257" idx="3"/>
            <a:endCxn id="235" idx="3"/>
          </p:cNvCxnSpPr>
          <p:nvPr userDrawn="1"/>
        </p:nvCxnSpPr>
        <p:spPr>
          <a:xfrm flipH="1">
            <a:off x="1185592" y="467994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9" name="Picture 24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25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251"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10404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3" name="Rectangle 2"/>
          <p:cNvSpPr/>
          <p:nvPr userDrawn="1"/>
        </p:nvSpPr>
        <p:spPr>
          <a:xfrm>
            <a:off x="1" y="-30574"/>
            <a:ext cx="12214667"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cxnSp>
        <p:nvCxnSpPr>
          <p:cNvPr id="373" name="Straight Connector 372"/>
          <p:cNvCxnSpPr>
            <a:stCxn id="371" idx="3"/>
            <a:endCxn id="369" idx="3"/>
          </p:cNvCxnSpPr>
          <p:nvPr userDrawn="1"/>
        </p:nvCxnSpPr>
        <p:spPr>
          <a:xfrm flipH="1" flipV="1">
            <a:off x="523248" y="5825275"/>
            <a:ext cx="1951545"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5015145" y="6160049"/>
            <a:ext cx="2062464"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4728745" y="5109830"/>
            <a:ext cx="3232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728745" y="5687941"/>
            <a:ext cx="2864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89819" y="5593817"/>
            <a:ext cx="477552"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365924" y="5825288"/>
            <a:ext cx="157317"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523248" y="4930523"/>
            <a:ext cx="1988345"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931971" y="4263652"/>
            <a:ext cx="1072335"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245921" y="4756088"/>
            <a:ext cx="2990864"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9064291" y="4970494"/>
            <a:ext cx="710487"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99618" y="4979095"/>
            <a:ext cx="864673"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74058" y="4970495"/>
            <a:ext cx="490233"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9019491" y="4970495"/>
            <a:ext cx="44792"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9064291" y="4970481"/>
            <a:ext cx="387287"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9064284" y="4979082"/>
            <a:ext cx="894573"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139633" y="4272252"/>
            <a:ext cx="864673"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514073" y="4263652"/>
            <a:ext cx="490233"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959505" y="4263652"/>
            <a:ext cx="44792"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2004306" y="4263638"/>
            <a:ext cx="387287"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2004300" y="4272239"/>
            <a:ext cx="894573"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2004300" y="4263651"/>
            <a:ext cx="1097773"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10879445" y="4921922"/>
            <a:ext cx="2199899"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2391584" y="475122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p:cNvCxnSpPr>
          <p:nvPr userDrawn="1"/>
        </p:nvCxnSpPr>
        <p:spPr>
          <a:xfrm>
            <a:off x="2511593" y="4930536"/>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3236785" y="5158376"/>
            <a:ext cx="149196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5051954" y="5109818"/>
            <a:ext cx="2319897"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4848748" y="5466699"/>
            <a:ext cx="847773"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5696519" y="5466686"/>
            <a:ext cx="1675324"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7371851" y="5777589"/>
            <a:ext cx="587767"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7959609" y="5950046"/>
            <a:ext cx="149196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451569" y="5901488"/>
            <a:ext cx="3232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11974667" y="6389939"/>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74778" y="5901487"/>
            <a:ext cx="2319897"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717233" y="5466686"/>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85032" y="5645993"/>
            <a:ext cx="2062464"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959609" y="5901487"/>
            <a:ext cx="181516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403239" y="5645981"/>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245921" y="612687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354784" y="6056955"/>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79985" y="6284808"/>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74793" y="6236262"/>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95145" y="623624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2" name="Can 381"/>
          <p:cNvSpPr/>
          <p:nvPr userDrawn="1"/>
        </p:nvSpPr>
        <p:spPr>
          <a:xfrm>
            <a:off x="6957609" y="5980755"/>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6" name="Straight Connector 405"/>
          <p:cNvCxnSpPr/>
          <p:nvPr userDrawn="1"/>
        </p:nvCxnSpPr>
        <p:spPr>
          <a:xfrm flipH="1">
            <a:off x="2474794" y="5158377"/>
            <a:ext cx="7620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365921" y="5158376"/>
            <a:ext cx="2870864"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67640" y="5158389"/>
            <a:ext cx="69149"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3047637" y="548486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67639" y="5664161"/>
            <a:ext cx="309148"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973695" y="6210645"/>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93696" y="6389952"/>
            <a:ext cx="2106291"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4537593" y="5465782"/>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8079609" y="5418987"/>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454049" y="5598281"/>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99491" y="5659579"/>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331569" y="5651795"/>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838856" y="5411284"/>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2" name="Can 541"/>
          <p:cNvSpPr/>
          <p:nvPr userDrawn="1"/>
        </p:nvSpPr>
        <p:spPr>
          <a:xfrm>
            <a:off x="811963" y="445153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1019624" y="471214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94064" y="4891438"/>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839505" y="4952736"/>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74771" y="5901487"/>
            <a:ext cx="622284"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407009" y="618497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527017" y="6364271"/>
            <a:ext cx="7252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947371" y="6364271"/>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69819" y="5414510"/>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91584" y="6232418"/>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251843" y="559828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6" name="Can 415"/>
          <p:cNvSpPr/>
          <p:nvPr userDrawn="1"/>
        </p:nvSpPr>
        <p:spPr>
          <a:xfrm>
            <a:off x="3356785" y="59231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0" name="Can 289"/>
          <p:cNvSpPr/>
          <p:nvPr userDrawn="1"/>
        </p:nvSpPr>
        <p:spPr>
          <a:xfrm>
            <a:off x="125921" y="457678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an 333"/>
          <p:cNvSpPr/>
          <p:nvPr userDrawn="1"/>
        </p:nvSpPr>
        <p:spPr>
          <a:xfrm>
            <a:off x="4608745" y="5508634"/>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an 355"/>
          <p:cNvSpPr/>
          <p:nvPr userDrawn="1"/>
        </p:nvSpPr>
        <p:spPr>
          <a:xfrm>
            <a:off x="7839609" y="57707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8" name="Can 357"/>
          <p:cNvSpPr/>
          <p:nvPr userDrawn="1"/>
        </p:nvSpPr>
        <p:spPr>
          <a:xfrm>
            <a:off x="9331569" y="630029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1" name="Can 360"/>
          <p:cNvSpPr/>
          <p:nvPr userDrawn="1"/>
        </p:nvSpPr>
        <p:spPr>
          <a:xfrm>
            <a:off x="9654769" y="5722180"/>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71584" y="494495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77053" y="6188777"/>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316" name="Group 315"/>
          <p:cNvGrpSpPr/>
          <p:nvPr userDrawn="1"/>
        </p:nvGrpSpPr>
        <p:grpSpPr>
          <a:xfrm>
            <a:off x="-4111" y="-30574"/>
            <a:ext cx="12218779"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96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624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cxnSp>
        <p:nvCxnSpPr>
          <p:cNvPr id="325" name="Straight Connector 324"/>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192931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3696" y="-7738514"/>
            <a:ext cx="31225280" cy="21721048"/>
          </a:xfrm>
          <a:prstGeom prst="rect">
            <a:avLst/>
          </a:prstGeom>
        </p:spPr>
      </p:pic>
      <p:sp>
        <p:nvSpPr>
          <p:cNvPr id="122" name="Chevron 121"/>
          <p:cNvSpPr/>
          <p:nvPr userDrawn="1"/>
        </p:nvSpPr>
        <p:spPr>
          <a:xfrm>
            <a:off x="16265200" y="7034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3" name="Chevron 132"/>
          <p:cNvSpPr/>
          <p:nvPr userDrawn="1"/>
        </p:nvSpPr>
        <p:spPr>
          <a:xfrm>
            <a:off x="5023996" y="44503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4" name="Chevron 133"/>
          <p:cNvSpPr/>
          <p:nvPr userDrawn="1"/>
        </p:nvSpPr>
        <p:spPr>
          <a:xfrm>
            <a:off x="-2552637" y="-152840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6" name="Chevron 135"/>
          <p:cNvSpPr/>
          <p:nvPr userDrawn="1"/>
        </p:nvSpPr>
        <p:spPr>
          <a:xfrm>
            <a:off x="-4267021"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7" name="Chevron 136"/>
          <p:cNvSpPr/>
          <p:nvPr userDrawn="1"/>
        </p:nvSpPr>
        <p:spPr>
          <a:xfrm>
            <a:off x="-1209815" y="290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2854577" y="-47347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1" name="Chevron 140"/>
          <p:cNvSpPr/>
          <p:nvPr userDrawn="1"/>
        </p:nvSpPr>
        <p:spPr>
          <a:xfrm>
            <a:off x="11901799" y="173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4" name="Chevron 143"/>
          <p:cNvSpPr/>
          <p:nvPr userDrawn="1"/>
        </p:nvSpPr>
        <p:spPr>
          <a:xfrm>
            <a:off x="-1233436"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5" name="Chevron 144"/>
          <p:cNvSpPr/>
          <p:nvPr userDrawn="1"/>
        </p:nvSpPr>
        <p:spPr>
          <a:xfrm>
            <a:off x="11598237" y="101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hevron 149"/>
          <p:cNvSpPr/>
          <p:nvPr userDrawn="1"/>
        </p:nvSpPr>
        <p:spPr>
          <a:xfrm>
            <a:off x="-4313704" y="-47816"/>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hevron 150"/>
          <p:cNvSpPr/>
          <p:nvPr userDrawn="1"/>
        </p:nvSpPr>
        <p:spPr>
          <a:xfrm>
            <a:off x="828052" y="136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hevron 151"/>
          <p:cNvSpPr/>
          <p:nvPr userDrawn="1"/>
        </p:nvSpPr>
        <p:spPr>
          <a:xfrm>
            <a:off x="-4267021" y="326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hevron 152"/>
          <p:cNvSpPr/>
          <p:nvPr userDrawn="1"/>
        </p:nvSpPr>
        <p:spPr>
          <a:xfrm>
            <a:off x="-1209815" y="43807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hevron 153"/>
          <p:cNvSpPr/>
          <p:nvPr userDrawn="1"/>
        </p:nvSpPr>
        <p:spPr>
          <a:xfrm>
            <a:off x="-4615644" y="100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hevron 156"/>
          <p:cNvSpPr/>
          <p:nvPr userDrawn="1"/>
        </p:nvSpPr>
        <p:spPr>
          <a:xfrm>
            <a:off x="11901799" y="321121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6" name="Chevron 165"/>
          <p:cNvSpPr/>
          <p:nvPr userDrawn="1"/>
        </p:nvSpPr>
        <p:spPr>
          <a:xfrm>
            <a:off x="-3951779"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0" name="Chevron 169"/>
          <p:cNvSpPr/>
          <p:nvPr userDrawn="1"/>
        </p:nvSpPr>
        <p:spPr>
          <a:xfrm>
            <a:off x="-4253719"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2" name="Chevron 171"/>
          <p:cNvSpPr/>
          <p:nvPr userDrawn="1"/>
        </p:nvSpPr>
        <p:spPr>
          <a:xfrm>
            <a:off x="-1051089" y="264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4" name="Chevron 173"/>
          <p:cNvSpPr/>
          <p:nvPr userDrawn="1"/>
        </p:nvSpPr>
        <p:spPr>
          <a:xfrm>
            <a:off x="842873"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5" name="Chevron 174"/>
          <p:cNvSpPr/>
          <p:nvPr userDrawn="1"/>
        </p:nvSpPr>
        <p:spPr>
          <a:xfrm>
            <a:off x="12236963" y="253249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8" name="Chevron 177"/>
          <p:cNvSpPr/>
          <p:nvPr userDrawn="1"/>
        </p:nvSpPr>
        <p:spPr>
          <a:xfrm>
            <a:off x="-1220133"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9" name="Chevron 178"/>
          <p:cNvSpPr/>
          <p:nvPr userDrawn="1"/>
        </p:nvSpPr>
        <p:spPr>
          <a:xfrm>
            <a:off x="13223724" y="371406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0" name="Chevron 179"/>
          <p:cNvSpPr/>
          <p:nvPr userDrawn="1"/>
        </p:nvSpPr>
        <p:spPr>
          <a:xfrm>
            <a:off x="11756963" y="7575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2" name="Chevron 181"/>
          <p:cNvSpPr/>
          <p:nvPr userDrawn="1"/>
        </p:nvSpPr>
        <p:spPr>
          <a:xfrm>
            <a:off x="-3951779" y="448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8" name="Chevron 187"/>
          <p:cNvSpPr/>
          <p:nvPr userDrawn="1"/>
        </p:nvSpPr>
        <p:spPr>
          <a:xfrm>
            <a:off x="-1051089" y="412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0" name="Chevron 189"/>
          <p:cNvSpPr/>
          <p:nvPr userDrawn="1"/>
        </p:nvSpPr>
        <p:spPr>
          <a:xfrm>
            <a:off x="11916620" y="117878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2" name="Chevron 191"/>
          <p:cNvSpPr/>
          <p:nvPr userDrawn="1"/>
        </p:nvSpPr>
        <p:spPr>
          <a:xfrm>
            <a:off x="11963303" y="4486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4" name="Chevron 193"/>
          <p:cNvSpPr/>
          <p:nvPr userDrawn="1"/>
        </p:nvSpPr>
        <p:spPr>
          <a:xfrm>
            <a:off x="11614680" y="223371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8" name="Chevron 197"/>
          <p:cNvSpPr/>
          <p:nvPr userDrawn="1"/>
        </p:nvSpPr>
        <p:spPr>
          <a:xfrm>
            <a:off x="8540437"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9" name="Chevron 198"/>
          <p:cNvSpPr/>
          <p:nvPr userDrawn="1"/>
        </p:nvSpPr>
        <p:spPr>
          <a:xfrm>
            <a:off x="11921127" y="475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0" name="Chevron 199"/>
          <p:cNvSpPr/>
          <p:nvPr userDrawn="1"/>
        </p:nvSpPr>
        <p:spPr>
          <a:xfrm>
            <a:off x="8587120"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2" name="Chevron 201"/>
          <p:cNvSpPr/>
          <p:nvPr userDrawn="1"/>
        </p:nvSpPr>
        <p:spPr>
          <a:xfrm>
            <a:off x="8238497"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3" name="Chevron 202"/>
          <p:cNvSpPr/>
          <p:nvPr userDrawn="1"/>
        </p:nvSpPr>
        <p:spPr>
          <a:xfrm>
            <a:off x="12907888" y="593842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4" name="Chevron 203"/>
          <p:cNvSpPr/>
          <p:nvPr userDrawn="1"/>
        </p:nvSpPr>
        <p:spPr>
          <a:xfrm>
            <a:off x="11441127" y="298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6" name="Chevron 205"/>
          <p:cNvSpPr/>
          <p:nvPr userDrawn="1"/>
        </p:nvSpPr>
        <p:spPr>
          <a:xfrm>
            <a:off x="11574023"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8" name="Chevron 207"/>
          <p:cNvSpPr/>
          <p:nvPr userDrawn="1"/>
        </p:nvSpPr>
        <p:spPr>
          <a:xfrm>
            <a:off x="11620705"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0" name="Chevron 209"/>
          <p:cNvSpPr/>
          <p:nvPr userDrawn="1"/>
        </p:nvSpPr>
        <p:spPr>
          <a:xfrm>
            <a:off x="11272083"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4" name="Chevron 213"/>
          <p:cNvSpPr/>
          <p:nvPr userDrawn="1"/>
        </p:nvSpPr>
        <p:spPr>
          <a:xfrm>
            <a:off x="8540437" y="482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5" name="Chevron 214"/>
          <p:cNvSpPr/>
          <p:nvPr userDrawn="1"/>
        </p:nvSpPr>
        <p:spPr>
          <a:xfrm>
            <a:off x="11921127" y="623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8" name="Chevron 217"/>
          <p:cNvSpPr/>
          <p:nvPr userDrawn="1"/>
        </p:nvSpPr>
        <p:spPr>
          <a:xfrm>
            <a:off x="8238497" y="587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0" name="Chevron 219"/>
          <p:cNvSpPr/>
          <p:nvPr userDrawn="1"/>
        </p:nvSpPr>
        <p:spPr>
          <a:xfrm>
            <a:off x="11441127" y="446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0" name="Chevron 229"/>
          <p:cNvSpPr/>
          <p:nvPr userDrawn="1"/>
        </p:nvSpPr>
        <p:spPr>
          <a:xfrm>
            <a:off x="2151217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8" name="Chevron 237"/>
          <p:cNvSpPr/>
          <p:nvPr userDrawn="1"/>
        </p:nvSpPr>
        <p:spPr>
          <a:xfrm>
            <a:off x="2454575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3" name="Chevron 242"/>
          <p:cNvSpPr/>
          <p:nvPr userDrawn="1"/>
        </p:nvSpPr>
        <p:spPr>
          <a:xfrm>
            <a:off x="4835096" y="435254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8" name="Chevron 247"/>
          <p:cNvSpPr/>
          <p:nvPr userDrawn="1"/>
        </p:nvSpPr>
        <p:spPr>
          <a:xfrm>
            <a:off x="-4280324" y="654460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4" name="Chevron 253"/>
          <p:cNvSpPr/>
          <p:nvPr userDrawn="1"/>
        </p:nvSpPr>
        <p:spPr>
          <a:xfrm>
            <a:off x="2760610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hevron 254"/>
          <p:cNvSpPr/>
          <p:nvPr userDrawn="1"/>
        </p:nvSpPr>
        <p:spPr>
          <a:xfrm>
            <a:off x="6908681" y="32321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hevron 256"/>
          <p:cNvSpPr/>
          <p:nvPr userDrawn="1"/>
        </p:nvSpPr>
        <p:spPr>
          <a:xfrm>
            <a:off x="6631881" y="624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9" name="Chevron 258"/>
          <p:cNvSpPr/>
          <p:nvPr userDrawn="1"/>
        </p:nvSpPr>
        <p:spPr>
          <a:xfrm>
            <a:off x="7895443" y="4413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0" name="Chevron 259"/>
          <p:cNvSpPr/>
          <p:nvPr userDrawn="1"/>
        </p:nvSpPr>
        <p:spPr>
          <a:xfrm>
            <a:off x="6428681" y="14572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2" name="Chevron 261"/>
          <p:cNvSpPr/>
          <p:nvPr userDrawn="1"/>
        </p:nvSpPr>
        <p:spPr>
          <a:xfrm>
            <a:off x="-396508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70" name="Chevron 269"/>
          <p:cNvSpPr/>
          <p:nvPr userDrawn="1"/>
        </p:nvSpPr>
        <p:spPr>
          <a:xfrm>
            <a:off x="82957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86" name="Chevron 285"/>
          <p:cNvSpPr/>
          <p:nvPr userDrawn="1"/>
        </p:nvSpPr>
        <p:spPr>
          <a:xfrm>
            <a:off x="3889917" y="635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2" name="Chevron 291"/>
          <p:cNvSpPr/>
          <p:nvPr userDrawn="1"/>
        </p:nvSpPr>
        <p:spPr>
          <a:xfrm>
            <a:off x="6790607" y="599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0" name="Chevron 299"/>
          <p:cNvSpPr/>
          <p:nvPr userDrawn="1"/>
        </p:nvSpPr>
        <p:spPr>
          <a:xfrm>
            <a:off x="1369765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8" name="Chevron 307"/>
          <p:cNvSpPr/>
          <p:nvPr userDrawn="1"/>
        </p:nvSpPr>
        <p:spPr>
          <a:xfrm>
            <a:off x="1673123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1" name="Chevron 320"/>
          <p:cNvSpPr/>
          <p:nvPr userDrawn="1"/>
        </p:nvSpPr>
        <p:spPr>
          <a:xfrm>
            <a:off x="-4083328" y="660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4" name="Chevron 323"/>
          <p:cNvSpPr/>
          <p:nvPr userDrawn="1"/>
        </p:nvSpPr>
        <p:spPr>
          <a:xfrm>
            <a:off x="1979158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7" name="Chevron 326"/>
          <p:cNvSpPr/>
          <p:nvPr userDrawn="1"/>
        </p:nvSpPr>
        <p:spPr>
          <a:xfrm>
            <a:off x="-4942125"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1" name="Chevron 330"/>
          <p:cNvSpPr/>
          <p:nvPr userDrawn="1"/>
        </p:nvSpPr>
        <p:spPr>
          <a:xfrm>
            <a:off x="-3955364"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2" name="Chevron 331"/>
          <p:cNvSpPr/>
          <p:nvPr userDrawn="1"/>
        </p:nvSpPr>
        <p:spPr>
          <a:xfrm>
            <a:off x="-5422125"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hevron 333"/>
          <p:cNvSpPr/>
          <p:nvPr userDrawn="1"/>
        </p:nvSpPr>
        <p:spPr>
          <a:xfrm>
            <a:off x="-5289229" y="134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5" name="Chevron 334"/>
          <p:cNvSpPr/>
          <p:nvPr userDrawn="1"/>
        </p:nvSpPr>
        <p:spPr>
          <a:xfrm>
            <a:off x="-1908540"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8" name="Chevron 337"/>
          <p:cNvSpPr/>
          <p:nvPr userDrawn="1"/>
        </p:nvSpPr>
        <p:spPr>
          <a:xfrm>
            <a:off x="-5591169" y="240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9" name="Chevron 338"/>
          <p:cNvSpPr/>
          <p:nvPr userDrawn="1"/>
        </p:nvSpPr>
        <p:spPr>
          <a:xfrm>
            <a:off x="-921779"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0" name="Chevron 339"/>
          <p:cNvSpPr/>
          <p:nvPr userDrawn="1"/>
        </p:nvSpPr>
        <p:spPr>
          <a:xfrm>
            <a:off x="-2388540"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3" name="Chevron 342"/>
          <p:cNvSpPr/>
          <p:nvPr userDrawn="1"/>
        </p:nvSpPr>
        <p:spPr>
          <a:xfrm>
            <a:off x="-4942125" y="42425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5422125" y="24676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0" name="Chevron 349"/>
          <p:cNvSpPr/>
          <p:nvPr userDrawn="1"/>
        </p:nvSpPr>
        <p:spPr>
          <a:xfrm>
            <a:off x="-2228883" y="140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2182200" y="471628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530823" y="246323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671807" y="104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7" name="Chevron 356"/>
          <p:cNvSpPr/>
          <p:nvPr userDrawn="1"/>
        </p:nvSpPr>
        <p:spPr>
          <a:xfrm>
            <a:off x="12225553" y="466733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78" name="Picture 7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8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81"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265593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5398980" y="-692955"/>
            <a:ext cx="23953771" cy="16662813"/>
          </a:xfrm>
          <a:prstGeom prst="rect">
            <a:avLst/>
          </a:prstGeom>
        </p:spPr>
      </p:pic>
      <p:sp>
        <p:nvSpPr>
          <p:cNvPr id="114" name="Chevron 113"/>
          <p:cNvSpPr/>
          <p:nvPr userDrawn="1"/>
        </p:nvSpPr>
        <p:spPr>
          <a:xfrm>
            <a:off x="3656800"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22" name="Chevron 121"/>
          <p:cNvSpPr/>
          <p:nvPr userDrawn="1"/>
        </p:nvSpPr>
        <p:spPr>
          <a:xfrm>
            <a:off x="6690385"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1" name="Chevron 130"/>
          <p:cNvSpPr/>
          <p:nvPr userDrawn="1"/>
        </p:nvSpPr>
        <p:spPr>
          <a:xfrm>
            <a:off x="7197147" y="7087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9750732" y="1596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10350267" y="-112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10652207"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638664" y="572571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967385"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0" name="Chevron 359"/>
          <p:cNvSpPr/>
          <p:nvPr userDrawn="1"/>
        </p:nvSpPr>
        <p:spPr>
          <a:xfrm>
            <a:off x="-7618621"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hevron 361"/>
          <p:cNvSpPr/>
          <p:nvPr userDrawn="1"/>
        </p:nvSpPr>
        <p:spPr>
          <a:xfrm>
            <a:off x="-4415992" y="-148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hevron 369"/>
          <p:cNvSpPr/>
          <p:nvPr userDrawn="1"/>
        </p:nvSpPr>
        <p:spPr>
          <a:xfrm>
            <a:off x="23836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2" name="Chevron 371"/>
          <p:cNvSpPr/>
          <p:nvPr userDrawn="1"/>
        </p:nvSpPr>
        <p:spPr>
          <a:xfrm>
            <a:off x="-4256335" y="-106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6" name="Chevron 375"/>
          <p:cNvSpPr/>
          <p:nvPr userDrawn="1"/>
        </p:nvSpPr>
        <p:spPr>
          <a:xfrm>
            <a:off x="-4558275" y="-1131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8" name="Chevron 377"/>
          <p:cNvSpPr/>
          <p:nvPr userDrawn="1"/>
        </p:nvSpPr>
        <p:spPr>
          <a:xfrm>
            <a:off x="-1355645" y="-142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0" name="Chevron 509"/>
          <p:cNvSpPr/>
          <p:nvPr userDrawn="1"/>
        </p:nvSpPr>
        <p:spPr>
          <a:xfrm>
            <a:off x="4387749"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1" name="Chevron 510"/>
          <p:cNvSpPr/>
          <p:nvPr userDrawn="1"/>
        </p:nvSpPr>
        <p:spPr>
          <a:xfrm>
            <a:off x="7444956"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5" name="Chevron 514"/>
          <p:cNvSpPr/>
          <p:nvPr userDrawn="1"/>
        </p:nvSpPr>
        <p:spPr>
          <a:xfrm>
            <a:off x="10782103"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8" name="Chevron 517"/>
          <p:cNvSpPr/>
          <p:nvPr userDrawn="1"/>
        </p:nvSpPr>
        <p:spPr>
          <a:xfrm>
            <a:off x="7421335"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9" name="Chevron 518"/>
          <p:cNvSpPr/>
          <p:nvPr userDrawn="1"/>
        </p:nvSpPr>
        <p:spPr>
          <a:xfrm>
            <a:off x="10478541"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hevron 522"/>
          <p:cNvSpPr/>
          <p:nvPr userDrawn="1"/>
        </p:nvSpPr>
        <p:spPr>
          <a:xfrm>
            <a:off x="13815688"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hevron 525"/>
          <p:cNvSpPr/>
          <p:nvPr userDrawn="1"/>
        </p:nvSpPr>
        <p:spPr>
          <a:xfrm>
            <a:off x="4387749" y="262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7" name="Chevron 526"/>
          <p:cNvSpPr/>
          <p:nvPr userDrawn="1"/>
        </p:nvSpPr>
        <p:spPr>
          <a:xfrm>
            <a:off x="7444956" y="374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hevron 528"/>
          <p:cNvSpPr/>
          <p:nvPr userDrawn="1"/>
        </p:nvSpPr>
        <p:spPr>
          <a:xfrm>
            <a:off x="8708517" y="1914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1" name="Chevron 530"/>
          <p:cNvSpPr/>
          <p:nvPr userDrawn="1"/>
        </p:nvSpPr>
        <p:spPr>
          <a:xfrm>
            <a:off x="10782103" y="446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4" name="Chevron 533"/>
          <p:cNvSpPr/>
          <p:nvPr userDrawn="1"/>
        </p:nvSpPr>
        <p:spPr>
          <a:xfrm>
            <a:off x="10481681" y="120670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5" name="Chevron 534"/>
          <p:cNvSpPr/>
          <p:nvPr userDrawn="1"/>
        </p:nvSpPr>
        <p:spPr>
          <a:xfrm>
            <a:off x="13538888" y="232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hevron 538"/>
          <p:cNvSpPr/>
          <p:nvPr userDrawn="1"/>
        </p:nvSpPr>
        <p:spPr>
          <a:xfrm>
            <a:off x="16876035" y="304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4" name="Chevron 733"/>
          <p:cNvSpPr/>
          <p:nvPr userDrawn="1"/>
        </p:nvSpPr>
        <p:spPr>
          <a:xfrm>
            <a:off x="22164213" y="263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6" name="Chevron 735"/>
          <p:cNvSpPr/>
          <p:nvPr userDrawn="1"/>
        </p:nvSpPr>
        <p:spPr>
          <a:xfrm>
            <a:off x="21887413"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8" name="Chevron 737"/>
          <p:cNvSpPr/>
          <p:nvPr userDrawn="1"/>
        </p:nvSpPr>
        <p:spPr>
          <a:xfrm>
            <a:off x="23150975" y="381909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9" name="Chevron 738"/>
          <p:cNvSpPr/>
          <p:nvPr userDrawn="1"/>
        </p:nvSpPr>
        <p:spPr>
          <a:xfrm>
            <a:off x="21684213"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0" name="Chevron 739"/>
          <p:cNvSpPr/>
          <p:nvPr userDrawn="1"/>
        </p:nvSpPr>
        <p:spPr>
          <a:xfrm>
            <a:off x="3597515" y="59684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1" name="Chevron 740"/>
          <p:cNvSpPr/>
          <p:nvPr userDrawn="1"/>
        </p:nvSpPr>
        <p:spPr>
          <a:xfrm>
            <a:off x="21817109" y="122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2" name="Chevron 741"/>
          <p:cNvSpPr/>
          <p:nvPr userDrawn="1"/>
        </p:nvSpPr>
        <p:spPr>
          <a:xfrm>
            <a:off x="8675112" y="558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3" name="Chevron 742"/>
          <p:cNvSpPr/>
          <p:nvPr userDrawn="1"/>
        </p:nvSpPr>
        <p:spPr>
          <a:xfrm>
            <a:off x="21863792" y="453057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4" name="Chevron 743"/>
          <p:cNvSpPr/>
          <p:nvPr userDrawn="1"/>
        </p:nvSpPr>
        <p:spPr>
          <a:xfrm>
            <a:off x="24920999"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5" name="Chevron 744"/>
          <p:cNvSpPr/>
          <p:nvPr userDrawn="1"/>
        </p:nvSpPr>
        <p:spPr>
          <a:xfrm>
            <a:off x="21515169" y="227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6" name="Chevron 745"/>
          <p:cNvSpPr/>
          <p:nvPr userDrawn="1"/>
        </p:nvSpPr>
        <p:spPr>
          <a:xfrm>
            <a:off x="6337905" y="61136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7" name="Chevron 746"/>
          <p:cNvSpPr/>
          <p:nvPr userDrawn="1"/>
        </p:nvSpPr>
        <p:spPr>
          <a:xfrm>
            <a:off x="24717799"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8" name="Chevron 747"/>
          <p:cNvSpPr/>
          <p:nvPr userDrawn="1"/>
        </p:nvSpPr>
        <p:spPr>
          <a:xfrm>
            <a:off x="28258145" y="637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0" name="Chevron 749"/>
          <p:cNvSpPr/>
          <p:nvPr userDrawn="1"/>
        </p:nvSpPr>
        <p:spPr>
          <a:xfrm>
            <a:off x="22164213" y="411811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2" name="Chevron 751"/>
          <p:cNvSpPr/>
          <p:nvPr userDrawn="1"/>
        </p:nvSpPr>
        <p:spPr>
          <a:xfrm>
            <a:off x="21887413" y="713174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4" name="Chevron 753"/>
          <p:cNvSpPr/>
          <p:nvPr userDrawn="1"/>
        </p:nvSpPr>
        <p:spPr>
          <a:xfrm>
            <a:off x="23150975" y="529968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5" name="Chevron 754"/>
          <p:cNvSpPr/>
          <p:nvPr userDrawn="1"/>
        </p:nvSpPr>
        <p:spPr>
          <a:xfrm>
            <a:off x="21684213" y="234318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6" name="Chevron 755"/>
          <p:cNvSpPr/>
          <p:nvPr userDrawn="1"/>
        </p:nvSpPr>
        <p:spPr>
          <a:xfrm>
            <a:off x="6577905" y="589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7" name="Chevron 756"/>
          <p:cNvSpPr/>
          <p:nvPr userDrawn="1"/>
        </p:nvSpPr>
        <p:spPr>
          <a:xfrm>
            <a:off x="24877456" y="128382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8" name="Chevron 757"/>
          <p:cNvSpPr/>
          <p:nvPr userDrawn="1"/>
        </p:nvSpPr>
        <p:spPr>
          <a:xfrm>
            <a:off x="9086744" y="569460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9" name="Chevron 758"/>
          <p:cNvSpPr/>
          <p:nvPr userDrawn="1"/>
        </p:nvSpPr>
        <p:spPr>
          <a:xfrm>
            <a:off x="24924139" y="459179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0" name="Chevron 759"/>
          <p:cNvSpPr/>
          <p:nvPr userDrawn="1"/>
        </p:nvSpPr>
        <p:spPr>
          <a:xfrm>
            <a:off x="27981345" y="571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1" name="Chevron 760"/>
          <p:cNvSpPr/>
          <p:nvPr userDrawn="1"/>
        </p:nvSpPr>
        <p:spPr>
          <a:xfrm>
            <a:off x="24575516" y="23387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2" name="Chevron 761"/>
          <p:cNvSpPr/>
          <p:nvPr userDrawn="1"/>
        </p:nvSpPr>
        <p:spPr>
          <a:xfrm>
            <a:off x="4031172" y="535362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3" name="Chevron 762"/>
          <p:cNvSpPr/>
          <p:nvPr userDrawn="1"/>
        </p:nvSpPr>
        <p:spPr>
          <a:xfrm>
            <a:off x="1437213" y="569998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4" name="Chevron 763"/>
          <p:cNvSpPr/>
          <p:nvPr userDrawn="1"/>
        </p:nvSpPr>
        <p:spPr>
          <a:xfrm>
            <a:off x="4496783"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5" name="Chevron 764"/>
          <p:cNvSpPr/>
          <p:nvPr userDrawn="1"/>
        </p:nvSpPr>
        <p:spPr>
          <a:xfrm>
            <a:off x="7677147"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1" name="Chevron 770"/>
          <p:cNvSpPr/>
          <p:nvPr userDrawn="1"/>
        </p:nvSpPr>
        <p:spPr>
          <a:xfrm>
            <a:off x="10577836" y="-72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3" name="Chevron 772"/>
          <p:cNvSpPr/>
          <p:nvPr userDrawn="1"/>
        </p:nvSpPr>
        <p:spPr>
          <a:xfrm>
            <a:off x="10710732"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9" name="Chevron 778"/>
          <p:cNvSpPr/>
          <p:nvPr userDrawn="1"/>
        </p:nvSpPr>
        <p:spPr>
          <a:xfrm>
            <a:off x="7742968" y="573091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9" name="Chevron 788"/>
          <p:cNvSpPr/>
          <p:nvPr userDrawn="1"/>
        </p:nvSpPr>
        <p:spPr>
          <a:xfrm>
            <a:off x="13771079" y="-30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5" name="Chevron 794"/>
          <p:cNvSpPr/>
          <p:nvPr userDrawn="1"/>
        </p:nvSpPr>
        <p:spPr>
          <a:xfrm>
            <a:off x="16671768" y="-66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9" name="Chevron 798"/>
          <p:cNvSpPr/>
          <p:nvPr userDrawn="1"/>
        </p:nvSpPr>
        <p:spPr>
          <a:xfrm>
            <a:off x="8085755"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0" name="Chevron 799"/>
          <p:cNvSpPr/>
          <p:nvPr userDrawn="1"/>
        </p:nvSpPr>
        <p:spPr>
          <a:xfrm>
            <a:off x="11142961"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2" name="Chevron 801"/>
          <p:cNvSpPr/>
          <p:nvPr userDrawn="1"/>
        </p:nvSpPr>
        <p:spPr>
          <a:xfrm>
            <a:off x="12406523"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4" name="Chevron 803"/>
          <p:cNvSpPr/>
          <p:nvPr userDrawn="1"/>
        </p:nvSpPr>
        <p:spPr>
          <a:xfrm>
            <a:off x="14480108"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7" name="Chevron 806"/>
          <p:cNvSpPr/>
          <p:nvPr userDrawn="1"/>
        </p:nvSpPr>
        <p:spPr>
          <a:xfrm>
            <a:off x="11119340"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8" name="Chevron 807"/>
          <p:cNvSpPr/>
          <p:nvPr userDrawn="1"/>
        </p:nvSpPr>
        <p:spPr>
          <a:xfrm>
            <a:off x="14176547"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0" name="Chevron 809"/>
          <p:cNvSpPr/>
          <p:nvPr userDrawn="1"/>
        </p:nvSpPr>
        <p:spPr>
          <a:xfrm>
            <a:off x="15440108"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2" name="Chevron 811"/>
          <p:cNvSpPr/>
          <p:nvPr userDrawn="1"/>
        </p:nvSpPr>
        <p:spPr>
          <a:xfrm>
            <a:off x="17513693"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4" name="Chevron 813"/>
          <p:cNvSpPr/>
          <p:nvPr userDrawn="1"/>
        </p:nvSpPr>
        <p:spPr>
          <a:xfrm>
            <a:off x="11419761" y="706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5" name="Chevron 814"/>
          <p:cNvSpPr/>
          <p:nvPr userDrawn="1"/>
        </p:nvSpPr>
        <p:spPr>
          <a:xfrm>
            <a:off x="2947807" y="576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6" name="Chevron 815"/>
          <p:cNvSpPr/>
          <p:nvPr userDrawn="1"/>
        </p:nvSpPr>
        <p:spPr>
          <a:xfrm>
            <a:off x="11142961" y="1008136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7" name="Chevron 816"/>
          <p:cNvSpPr/>
          <p:nvPr userDrawn="1"/>
        </p:nvSpPr>
        <p:spPr>
          <a:xfrm>
            <a:off x="5976065" y="670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8" name="Chevron 817"/>
          <p:cNvSpPr/>
          <p:nvPr userDrawn="1"/>
        </p:nvSpPr>
        <p:spPr>
          <a:xfrm>
            <a:off x="12406523" y="824929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0" name="Chevron 819"/>
          <p:cNvSpPr/>
          <p:nvPr userDrawn="1"/>
        </p:nvSpPr>
        <p:spPr>
          <a:xfrm>
            <a:off x="14480108" y="10801366"/>
            <a:ext cx="96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3" name="Chevron 822"/>
          <p:cNvSpPr/>
          <p:nvPr userDrawn="1"/>
        </p:nvSpPr>
        <p:spPr>
          <a:xfrm>
            <a:off x="14179687" y="754141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4" name="Chevron 823"/>
          <p:cNvSpPr/>
          <p:nvPr userDrawn="1"/>
        </p:nvSpPr>
        <p:spPr>
          <a:xfrm>
            <a:off x="17236893" y="866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6" name="Chevron 825"/>
          <p:cNvSpPr/>
          <p:nvPr userDrawn="1"/>
        </p:nvSpPr>
        <p:spPr>
          <a:xfrm>
            <a:off x="18500455" y="682993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8" name="Chevron 827"/>
          <p:cNvSpPr/>
          <p:nvPr userDrawn="1"/>
        </p:nvSpPr>
        <p:spPr>
          <a:xfrm>
            <a:off x="20574040" y="938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28" name="Chevron 1027"/>
          <p:cNvSpPr/>
          <p:nvPr userDrawn="1"/>
        </p:nvSpPr>
        <p:spPr>
          <a:xfrm>
            <a:off x="12492259"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6" name="Chevron 1035"/>
          <p:cNvSpPr/>
          <p:nvPr userDrawn="1"/>
        </p:nvSpPr>
        <p:spPr>
          <a:xfrm>
            <a:off x="15525844"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9" name="Chevron 1038"/>
          <p:cNvSpPr/>
          <p:nvPr userDrawn="1"/>
        </p:nvSpPr>
        <p:spPr>
          <a:xfrm>
            <a:off x="6097905" y="115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0" name="Chevron 1039"/>
          <p:cNvSpPr/>
          <p:nvPr userDrawn="1"/>
        </p:nvSpPr>
        <p:spPr>
          <a:xfrm>
            <a:off x="9155112" y="227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4" name="Chevron 1043"/>
          <p:cNvSpPr/>
          <p:nvPr userDrawn="1"/>
        </p:nvSpPr>
        <p:spPr>
          <a:xfrm>
            <a:off x="12492259" y="299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2" name="Chevron 1051"/>
          <p:cNvSpPr/>
          <p:nvPr userDrawn="1"/>
        </p:nvSpPr>
        <p:spPr>
          <a:xfrm>
            <a:off x="4256783" y="714775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9" name="Chevron 1058"/>
          <p:cNvSpPr/>
          <p:nvPr userDrawn="1"/>
        </p:nvSpPr>
        <p:spPr>
          <a:xfrm>
            <a:off x="-638020" y="558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7" name="Chevron 1066"/>
          <p:cNvSpPr/>
          <p:nvPr userDrawn="1"/>
        </p:nvSpPr>
        <p:spPr>
          <a:xfrm>
            <a:off x="-13450288" y="-791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6" name="Chevron 1075"/>
          <p:cNvSpPr/>
          <p:nvPr userDrawn="1"/>
        </p:nvSpPr>
        <p:spPr>
          <a:xfrm>
            <a:off x="1385881" y="14107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3" name="Chevron 1082"/>
          <p:cNvSpPr/>
          <p:nvPr userDrawn="1"/>
        </p:nvSpPr>
        <p:spPr>
          <a:xfrm>
            <a:off x="541612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7" name="Chevron 1086"/>
          <p:cNvSpPr/>
          <p:nvPr userDrawn="1"/>
        </p:nvSpPr>
        <p:spPr>
          <a:xfrm>
            <a:off x="-4646547"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8" name="Chevron 1087"/>
          <p:cNvSpPr/>
          <p:nvPr userDrawn="1"/>
        </p:nvSpPr>
        <p:spPr>
          <a:xfrm>
            <a:off x="-1589340"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0" name="Chevron 1089"/>
          <p:cNvSpPr/>
          <p:nvPr userDrawn="1"/>
        </p:nvSpPr>
        <p:spPr>
          <a:xfrm>
            <a:off x="-325779"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2" name="Chevron 1091"/>
          <p:cNvSpPr/>
          <p:nvPr userDrawn="1"/>
        </p:nvSpPr>
        <p:spPr>
          <a:xfrm>
            <a:off x="1747807"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5" name="Chevron 1094"/>
          <p:cNvSpPr/>
          <p:nvPr userDrawn="1"/>
        </p:nvSpPr>
        <p:spPr>
          <a:xfrm>
            <a:off x="-1612961"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6" name="Chevron 1095"/>
          <p:cNvSpPr/>
          <p:nvPr userDrawn="1"/>
        </p:nvSpPr>
        <p:spPr>
          <a:xfrm>
            <a:off x="1444245"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8" name="Chevron 1097"/>
          <p:cNvSpPr/>
          <p:nvPr userDrawn="1"/>
        </p:nvSpPr>
        <p:spPr>
          <a:xfrm>
            <a:off x="2707807"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0" name="Chevron 1099"/>
          <p:cNvSpPr/>
          <p:nvPr userDrawn="1"/>
        </p:nvSpPr>
        <p:spPr>
          <a:xfrm>
            <a:off x="4781392"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2" name="Chevron 1101"/>
          <p:cNvSpPr/>
          <p:nvPr userDrawn="1"/>
        </p:nvSpPr>
        <p:spPr>
          <a:xfrm>
            <a:off x="-1312540" y="2212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3" name="Chevron 1102"/>
          <p:cNvSpPr/>
          <p:nvPr userDrawn="1"/>
        </p:nvSpPr>
        <p:spPr>
          <a:xfrm>
            <a:off x="-4646547" y="410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4" name="Chevron 1103"/>
          <p:cNvSpPr/>
          <p:nvPr userDrawn="1"/>
        </p:nvSpPr>
        <p:spPr>
          <a:xfrm>
            <a:off x="-1589340" y="522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5" name="Chevron 1104"/>
          <p:cNvSpPr/>
          <p:nvPr userDrawn="1"/>
        </p:nvSpPr>
        <p:spPr>
          <a:xfrm>
            <a:off x="-21085644" y="74231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6" name="Chevron 1105"/>
          <p:cNvSpPr/>
          <p:nvPr userDrawn="1"/>
        </p:nvSpPr>
        <p:spPr>
          <a:xfrm>
            <a:off x="-325779" y="339413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8" name="Chevron 1107"/>
          <p:cNvSpPr/>
          <p:nvPr userDrawn="1"/>
        </p:nvSpPr>
        <p:spPr>
          <a:xfrm>
            <a:off x="1747807" y="594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1" name="Chevron 1110"/>
          <p:cNvSpPr/>
          <p:nvPr userDrawn="1"/>
        </p:nvSpPr>
        <p:spPr>
          <a:xfrm>
            <a:off x="1447385" y="268625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2" name="Chevron 1111"/>
          <p:cNvSpPr/>
          <p:nvPr userDrawn="1"/>
        </p:nvSpPr>
        <p:spPr>
          <a:xfrm>
            <a:off x="4504592" y="380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4" name="Chevron 1113"/>
          <p:cNvSpPr/>
          <p:nvPr userDrawn="1"/>
        </p:nvSpPr>
        <p:spPr>
          <a:xfrm>
            <a:off x="5768153" y="197477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6" name="Chevron 1115"/>
          <p:cNvSpPr/>
          <p:nvPr userDrawn="1"/>
        </p:nvSpPr>
        <p:spPr>
          <a:xfrm>
            <a:off x="7841739" y="452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68" name="Group 167"/>
          <p:cNvGrpSpPr/>
          <p:nvPr userDrawn="1"/>
        </p:nvGrpSpPr>
        <p:grpSpPr>
          <a:xfrm>
            <a:off x="-75713" y="-30574"/>
            <a:ext cx="12439089"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96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624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cxnSp>
        <p:nvCxnSpPr>
          <p:cNvPr id="178" name="Straight Connector 17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18" name="Picture 1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247948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12192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929451" y="306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1418884" y="270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458884" y="270058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889451" y="306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840017"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2369451" y="1980588"/>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3800017" y="234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849451" y="3060588"/>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7681685" y="360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4280017" y="2700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861133" y="43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6245361" y="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691700" y="4338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5285361"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2861133" y="36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382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880017" y="162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663232" y="233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648024" y="433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7201685"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238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1920000" y="1080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21116" y="144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5285361" y="72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9091700" y="4338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3350567" y="1440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9048911" y="198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4288024" y="1113115"/>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5724348" y="147311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6208024" y="147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941133" y="720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528911"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7672459" y="72970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0521047" y="111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10037371" y="762821"/>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9073695" y="1122821"/>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10492579" y="269852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452579" y="341852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492579" y="197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0960033" y="43359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10012579" y="161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982012" y="233852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760017" y="306058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58884"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8641685"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5741133" y="289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4925227"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6679460" y="361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7643128" y="325387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163128" y="289387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ube 149"/>
          <p:cNvSpPr/>
          <p:nvPr userDrawn="1"/>
        </p:nvSpPr>
        <p:spPr>
          <a:xfrm>
            <a:off x="9239757" y="4229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1519424" y="3310064"/>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ube 150"/>
          <p:cNvSpPr/>
          <p:nvPr userDrawn="1"/>
        </p:nvSpPr>
        <p:spPr>
          <a:xfrm>
            <a:off x="7248879" y="37693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ube 151"/>
          <p:cNvSpPr/>
          <p:nvPr userDrawn="1"/>
        </p:nvSpPr>
        <p:spPr>
          <a:xfrm>
            <a:off x="7315724" y="366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6805384" y="22028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6835724" y="206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6835724" y="1919163"/>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3837999" y="22028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962397" y="2099163"/>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5724348" y="13486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ube 153"/>
          <p:cNvSpPr/>
          <p:nvPr userDrawn="1"/>
        </p:nvSpPr>
        <p:spPr>
          <a:xfrm>
            <a:off x="6688024" y="347377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5" name="Cube 154"/>
          <p:cNvSpPr/>
          <p:nvPr userDrawn="1"/>
        </p:nvSpPr>
        <p:spPr>
          <a:xfrm>
            <a:off x="8948111" y="357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6" name="Cube 155"/>
          <p:cNvSpPr/>
          <p:nvPr userDrawn="1"/>
        </p:nvSpPr>
        <p:spPr>
          <a:xfrm>
            <a:off x="7143232" y="280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ube 156"/>
          <p:cNvSpPr/>
          <p:nvPr userDrawn="1"/>
        </p:nvSpPr>
        <p:spPr>
          <a:xfrm>
            <a:off x="5126977" y="26703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8" name="Cube 157"/>
          <p:cNvSpPr/>
          <p:nvPr userDrawn="1"/>
        </p:nvSpPr>
        <p:spPr>
          <a:xfrm>
            <a:off x="8498660" y="26703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9" name="Cube 158"/>
          <p:cNvSpPr/>
          <p:nvPr userDrawn="1"/>
        </p:nvSpPr>
        <p:spPr>
          <a:xfrm>
            <a:off x="8986092" y="343317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0" name="Cube 159"/>
          <p:cNvSpPr/>
          <p:nvPr userDrawn="1"/>
        </p:nvSpPr>
        <p:spPr>
          <a:xfrm>
            <a:off x="8978660" y="329377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10041047" y="147311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ube 152"/>
          <p:cNvSpPr/>
          <p:nvPr userDrawn="1"/>
        </p:nvSpPr>
        <p:spPr>
          <a:xfrm>
            <a:off x="2962733"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74" name="Picture 7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6"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77"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10911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12192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240000" y="6189294"/>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370087" y="604800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541867"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190567" y="5958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381133"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2462181" y="591165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480000" y="5912624"/>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390567" y="6138000"/>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3821133" y="577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5342181" y="591165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4382181" y="591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514896"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10464348" y="573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345463" y="574135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9504348" y="573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7080120" y="609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312089" y="586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204348" y="541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301787" y="574135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6537939" y="5958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4197871" y="630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3044229" y="583135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004329" y="610135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7968505" y="6318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3354896" y="617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8191075" y="591165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1" name="Cube 70"/>
          <p:cNvSpPr/>
          <p:nvPr userDrawn="1"/>
        </p:nvSpPr>
        <p:spPr>
          <a:xfrm>
            <a:off x="130087" y="538676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 name="Cube 73"/>
          <p:cNvSpPr/>
          <p:nvPr userDrawn="1"/>
        </p:nvSpPr>
        <p:spPr>
          <a:xfrm>
            <a:off x="1552089" y="538676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1877559" y="6211761"/>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1901133" y="6092624"/>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3744844" y="602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2994896" y="5719891"/>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070027"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4984657" y="560599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8491600" y="6031761"/>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1759424" y="584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7346036" y="611720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5887708" y="580894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 name="Cube 105"/>
          <p:cNvSpPr/>
          <p:nvPr userDrawn="1"/>
        </p:nvSpPr>
        <p:spPr>
          <a:xfrm>
            <a:off x="9553695" y="613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8971600" y="5779364"/>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0513695" y="613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137628" y="6053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523128" y="601977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1042840"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9024348" y="6143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523128" y="54159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301133"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798481"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6204348" y="5296765"/>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3941133" y="566205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5382543"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7848505" y="545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8328505" y="509864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377939" y="5098646"/>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8" name="Cube 67"/>
          <p:cNvSpPr/>
          <p:nvPr userDrawn="1"/>
        </p:nvSpPr>
        <p:spPr>
          <a:xfrm>
            <a:off x="6084348" y="616791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9" name="Cube 68"/>
          <p:cNvSpPr/>
          <p:nvPr userDrawn="1"/>
        </p:nvSpPr>
        <p:spPr>
          <a:xfrm>
            <a:off x="5569467" y="617693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0" name="Cube 69"/>
          <p:cNvSpPr/>
          <p:nvPr userDrawn="1"/>
        </p:nvSpPr>
        <p:spPr>
          <a:xfrm>
            <a:off x="4624657" y="5462339"/>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2" name="Cube 71"/>
          <p:cNvSpPr/>
          <p:nvPr userDrawn="1"/>
        </p:nvSpPr>
        <p:spPr>
          <a:xfrm>
            <a:off x="7346036" y="560733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1312089" y="569599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5127388" y="550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3117032" y="558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8175680" y="5779364"/>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11233695" y="5607335"/>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6600120" y="5839762"/>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7785463" y="610135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90" name="Group 189"/>
          <p:cNvGrpSpPr/>
          <p:nvPr userDrawn="1"/>
        </p:nvGrpSpPr>
        <p:grpSpPr>
          <a:xfrm>
            <a:off x="-4111" y="-30574"/>
            <a:ext cx="12218779"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96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65992" y="210357"/>
            <a:ext cx="1906689"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6240000" y="2160594"/>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958845" y="4"/>
            <a:ext cx="8388355" cy="1079499"/>
          </a:xfrm>
        </p:spPr>
        <p:txBody>
          <a:bodyPr/>
          <a:lstStyle/>
          <a:p>
            <a:r>
              <a:rPr lang="en-GB" dirty="0"/>
              <a:t>Click to edit Master title style</a:t>
            </a:r>
            <a:endParaRPr lang="en-US" dirty="0"/>
          </a:p>
        </p:txBody>
      </p:sp>
      <p:cxnSp>
        <p:nvCxnSpPr>
          <p:cNvPr id="199" name="Straight Connector 198"/>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066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3"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3"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539B"/>
              </a:solidFill>
            </a:endParaRPr>
          </a:p>
        </p:txBody>
      </p:sp>
    </p:spTree>
    <p:extLst>
      <p:ext uri="{BB962C8B-B14F-4D97-AF65-F5344CB8AC3E}">
        <p14:creationId xmlns:p14="http://schemas.microsoft.com/office/powerpoint/2010/main" val="380937462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7" y="1803401"/>
            <a:ext cx="11041060" cy="4657724"/>
          </a:xfrm>
          <a:prstGeom prst="round2SameRect">
            <a:avLst>
              <a:gd name="adj1" fmla="val 2778"/>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160889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8" name="Rectangle 7"/>
          <p:cNvSpPr/>
          <p:nvPr userDrawn="1"/>
        </p:nvSpPr>
        <p:spPr>
          <a:xfrm rot="10800000">
            <a:off x="8" y="1149350"/>
            <a:ext cx="12191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sp>
        <p:nvSpPr>
          <p:cNvPr id="2" name="Title 1"/>
          <p:cNvSpPr>
            <a:spLocks noGrp="1"/>
          </p:cNvSpPr>
          <p:nvPr>
            <p:ph type="title"/>
          </p:nvPr>
        </p:nvSpPr>
        <p:spPr>
          <a:xfrm>
            <a:off x="484720" y="56249"/>
            <a:ext cx="11313581" cy="963385"/>
          </a:xfrm>
        </p:spPr>
        <p:txBody>
          <a:bodyPr anchor="b">
            <a:normAutofit/>
          </a:bodyPr>
          <a:lstStyle>
            <a:lvl1pPr>
              <a:lnSpc>
                <a:spcPct val="85000"/>
              </a:lnSpc>
              <a:defRPr sz="3200"/>
            </a:lvl1pPr>
          </a:lstStyle>
          <a:p>
            <a:r>
              <a:rPr lang="en-GB" dirty="0"/>
              <a:t>Click to edit Master title style</a:t>
            </a:r>
            <a:endParaRPr lang="en-US" dirty="0"/>
          </a:p>
        </p:txBody>
      </p:sp>
      <p:sp>
        <p:nvSpPr>
          <p:cNvPr id="57" name="Slide Number Placeholder 5"/>
          <p:cNvSpPr>
            <a:spLocks noGrp="1"/>
          </p:cNvSpPr>
          <p:nvPr>
            <p:ph type="sldNum" sz="quarter" idx="4"/>
          </p:nvPr>
        </p:nvSpPr>
        <p:spPr>
          <a:xfrm>
            <a:off x="113048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4" y="1345299"/>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7246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2"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70" name="Title 1"/>
          <p:cNvSpPr>
            <a:spLocks noGrp="1"/>
          </p:cNvSpPr>
          <p:nvPr>
            <p:ph type="title" hasCustomPrompt="1"/>
          </p:nvPr>
        </p:nvSpPr>
        <p:spPr>
          <a:xfrm>
            <a:off x="958854" y="4552950"/>
            <a:ext cx="7718431" cy="1226460"/>
          </a:xfrm>
        </p:spPr>
        <p:txBody>
          <a:bodyPr anchor="b">
            <a:normAutofit/>
          </a:bodyPr>
          <a:lstStyle>
            <a:lvl1pPr>
              <a:defRPr sz="3200" baseline="0"/>
            </a:lvl1pPr>
          </a:lstStyle>
          <a:p>
            <a:r>
              <a:rPr lang="en-US" dirty="0"/>
              <a:t>Presentation title</a:t>
            </a:r>
          </a:p>
        </p:txBody>
      </p:sp>
      <p:sp>
        <p:nvSpPr>
          <p:cNvPr id="5"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361752036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960" y="1709193"/>
            <a:ext cx="12196111"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defRPr>
            </a:lvl1pPr>
          </a:lstStyle>
          <a:p>
            <a:r>
              <a:rPr lang="en-US" smtClean="0">
                <a:solidFill>
                  <a:srgbClr val="00539B"/>
                </a:solidFill>
              </a:rPr>
              <a:t>March 2015</a:t>
            </a:r>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rPr b="1" smtClean="0"/>
              <a:t>EBRD Classification:  INTERNAL </a:t>
            </a:r>
            <a:endParaRPr b="1"/>
          </a:p>
        </p:txBody>
      </p:sp>
      <p:sp>
        <p:nvSpPr>
          <p:cNvPr id="59" name="Slide Number Placeholder 5"/>
          <p:cNvSpPr>
            <a:spLocks noGrp="1"/>
          </p:cNvSpPr>
          <p:nvPr>
            <p:ph type="sldNum" sz="quarter" idx="4"/>
          </p:nvPr>
        </p:nvSpPr>
        <p:spPr>
          <a:xfrm>
            <a:off x="11039589"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909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421496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3" y="1092206"/>
            <a:ext cx="12189884" cy="5383213"/>
          </a:xfrm>
          <a:noFill/>
          <a:ln>
            <a:noFill/>
          </a:ln>
        </p:spPr>
        <p:txBody>
          <a:bodyPr/>
          <a:lstStyle/>
          <a:p>
            <a:endParaRPr lang="en-GB"/>
          </a:p>
        </p:txBody>
      </p:sp>
    </p:spTree>
    <p:extLst>
      <p:ext uri="{BB962C8B-B14F-4D97-AF65-F5344CB8AC3E}">
        <p14:creationId xmlns:p14="http://schemas.microsoft.com/office/powerpoint/2010/main" val="37543861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928806"/>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Main 1">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r>
              <a:rPr lang="en-GB" dirty="0" smtClean="0"/>
              <a:t>Sustainable Infrastructure Group</a:t>
            </a: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811799268"/>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2 October, 2020</a:t>
            </a:fld>
            <a:endParaRPr lang="en-GB" dirty="0"/>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60967" y="1446226"/>
            <a:ext cx="10272184" cy="35718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677173272"/>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958852" y="1446213"/>
            <a:ext cx="4806949"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6426209" y="1446213"/>
            <a:ext cx="4806951"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542231565"/>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091951"/>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3" y="1803404"/>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9" name="Content Placeholder 8"/>
          <p:cNvSpPr>
            <a:spLocks noGrp="1"/>
          </p:cNvSpPr>
          <p:nvPr>
            <p:ph sz="quarter" idx="17"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58852" y="1803406"/>
            <a:ext cx="4806949"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266677149"/>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8" y="1794785"/>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4" name="Content Placeholder 8"/>
          <p:cNvSpPr>
            <a:spLocks noGrp="1"/>
          </p:cNvSpPr>
          <p:nvPr>
            <p:ph sz="quarter" idx="18" hasCustomPrompt="1"/>
          </p:nvPr>
        </p:nvSpPr>
        <p:spPr>
          <a:xfrm>
            <a:off x="6426203" y="1803404"/>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60973" y="1794788"/>
            <a:ext cx="4804833"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7"/>
          </p:nvPr>
        </p:nvSpPr>
        <p:spPr>
          <a:xfrm>
            <a:off x="960973" y="2513919"/>
            <a:ext cx="4804833" cy="39662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938612191"/>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6426208"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6" name="Text Placeholder 3"/>
          <p:cNvSpPr>
            <a:spLocks noGrp="1"/>
          </p:cNvSpPr>
          <p:nvPr>
            <p:ph type="body" sz="quarter" idx="16"/>
          </p:nvPr>
        </p:nvSpPr>
        <p:spPr>
          <a:xfrm>
            <a:off x="960973" y="1795014"/>
            <a:ext cx="4804833"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960973" y="2527309"/>
            <a:ext cx="4804833" cy="3952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2" name="Text Placeholder 3"/>
          <p:cNvSpPr>
            <a:spLocks noGrp="1"/>
          </p:cNvSpPr>
          <p:nvPr>
            <p:ph type="body" sz="quarter" idx="18"/>
          </p:nvPr>
        </p:nvSpPr>
        <p:spPr>
          <a:xfrm>
            <a:off x="6600293" y="1938112"/>
            <a:ext cx="4439131"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23" name="Content Placeholder 8"/>
          <p:cNvSpPr>
            <a:spLocks noGrp="1"/>
          </p:cNvSpPr>
          <p:nvPr>
            <p:ph sz="quarter" idx="19" hasCustomPrompt="1"/>
          </p:nvPr>
        </p:nvSpPr>
        <p:spPr>
          <a:xfrm>
            <a:off x="6426203"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839059502"/>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6405041" y="1803406"/>
            <a:ext cx="4804833" cy="46950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4227039270"/>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9" name="Content Placeholder 8"/>
          <p:cNvSpPr>
            <a:spLocks noGrp="1"/>
          </p:cNvSpPr>
          <p:nvPr>
            <p:ph sz="quarter" idx="19" hasCustomPrompt="1"/>
          </p:nvPr>
        </p:nvSpPr>
        <p:spPr>
          <a:xfrm>
            <a:off x="958851" y="1803408"/>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6405041" y="1803407"/>
            <a:ext cx="4804833"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6405041" y="2527312"/>
            <a:ext cx="4804833" cy="3971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162541205"/>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958855" y="1803408"/>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6" name="Text Placeholder 3"/>
          <p:cNvSpPr>
            <a:spLocks noGrp="1"/>
          </p:cNvSpPr>
          <p:nvPr>
            <p:ph type="body" sz="quarter" idx="16"/>
          </p:nvPr>
        </p:nvSpPr>
        <p:spPr>
          <a:xfrm>
            <a:off x="6405041" y="1780840"/>
            <a:ext cx="4804833"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6405041" y="2499973"/>
            <a:ext cx="4804833" cy="39984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3"/>
          <p:cNvSpPr>
            <a:spLocks noGrp="1"/>
          </p:cNvSpPr>
          <p:nvPr>
            <p:ph type="body" sz="quarter" idx="18"/>
          </p:nvPr>
        </p:nvSpPr>
        <p:spPr>
          <a:xfrm>
            <a:off x="1132941" y="1885161"/>
            <a:ext cx="4439131"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19" name="Content Placeholder 8"/>
          <p:cNvSpPr>
            <a:spLocks noGrp="1"/>
          </p:cNvSpPr>
          <p:nvPr>
            <p:ph sz="quarter" idx="19" hasCustomPrompt="1"/>
          </p:nvPr>
        </p:nvSpPr>
        <p:spPr>
          <a:xfrm>
            <a:off x="958851" y="2527304"/>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35754821"/>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4"/>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9" name="Content Placeholder 8"/>
          <p:cNvSpPr>
            <a:spLocks noGrp="1"/>
          </p:cNvSpPr>
          <p:nvPr>
            <p:ph sz="quarter" idx="17" hasCustomPrompt="1"/>
          </p:nvPr>
        </p:nvSpPr>
        <p:spPr>
          <a:xfrm>
            <a:off x="4813301" y="1803404"/>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58851" y="1803406"/>
            <a:ext cx="3359148"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78917654"/>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9" name="Content Placeholder 8"/>
          <p:cNvSpPr>
            <a:spLocks noGrp="1"/>
          </p:cNvSpPr>
          <p:nvPr>
            <p:ph sz="quarter" idx="17" hasCustomPrompt="1"/>
          </p:nvPr>
        </p:nvSpPr>
        <p:spPr>
          <a:xfrm>
            <a:off x="501651" y="1803407"/>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380820" y="1803403"/>
            <a:ext cx="3845981" cy="467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651827721"/>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74"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104" name="Round Same Side Corner Rectangle 103"/>
          <p:cNvSpPr/>
          <p:nvPr userDrawn="1"/>
        </p:nvSpPr>
        <p:spPr>
          <a:xfrm>
            <a:off x="6426209" y="1793902"/>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4" name="Content Placeholder 3"/>
          <p:cNvSpPr>
            <a:spLocks noGrp="1"/>
          </p:cNvSpPr>
          <p:nvPr>
            <p:ph sz="quarter" idx="10" hasCustomPrompt="1"/>
          </p:nvPr>
        </p:nvSpPr>
        <p:spPr>
          <a:xfrm>
            <a:off x="958851" y="1803406"/>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6"/>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983315265"/>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76"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6426209"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4" name="Text Placeholder 3"/>
          <p:cNvSpPr>
            <a:spLocks noGrp="1"/>
          </p:cNvSpPr>
          <p:nvPr>
            <p:ph type="body" sz="quarter" idx="20" hasCustomPrompt="1"/>
          </p:nvPr>
        </p:nvSpPr>
        <p:spPr>
          <a:xfrm>
            <a:off x="944036"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52"/>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52"/>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73" y="2642494"/>
            <a:ext cx="4804833" cy="3818637"/>
          </a:xfrm>
        </p:spPr>
        <p:txBody>
          <a:bodyPr/>
          <a:lstStyle>
            <a:lvl1pPr>
              <a:defRPr sz="1600"/>
            </a:lvl1pPr>
          </a:lstStyle>
          <a:p>
            <a:pPr lvl="0"/>
            <a:r>
              <a:rPr lang="en-US" smtClean="0"/>
              <a:t>Click to edit Master text styles</a:t>
            </a:r>
          </a:p>
        </p:txBody>
      </p:sp>
      <p:sp>
        <p:nvSpPr>
          <p:cNvPr id="21" name="Content Placeholder 8"/>
          <p:cNvSpPr>
            <a:spLocks noGrp="1"/>
          </p:cNvSpPr>
          <p:nvPr>
            <p:ph sz="quarter" idx="24"/>
          </p:nvPr>
        </p:nvSpPr>
        <p:spPr>
          <a:xfrm>
            <a:off x="6430442" y="2641608"/>
            <a:ext cx="4804833" cy="3818637"/>
          </a:xfrm>
        </p:spPr>
        <p:txBody>
          <a:bodyPr/>
          <a:lstStyle>
            <a:lvl1pPr>
              <a:defRPr sz="1600"/>
            </a:lvl1pPr>
          </a:lstStyle>
          <a:p>
            <a:pPr lvl="0"/>
            <a:r>
              <a:rPr lang="en-US" smtClean="0"/>
              <a:t>Click to edit Master text styles</a:t>
            </a:r>
          </a:p>
        </p:txBody>
      </p:sp>
    </p:spTree>
    <p:extLst>
      <p:ext uri="{BB962C8B-B14F-4D97-AF65-F5344CB8AC3E}">
        <p14:creationId xmlns:p14="http://schemas.microsoft.com/office/powerpoint/2010/main" val="3399416059"/>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554194360"/>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541534822"/>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60"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501653"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23"/>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786710939"/>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12451151"/>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56" y="1803403"/>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800"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6" y="4833942"/>
            <a:ext cx="2401309" cy="1286058"/>
          </a:xfrm>
          <a:prstGeom prst="roundRect">
            <a:avLst>
              <a:gd name="adj" fmla="val 10702"/>
            </a:avLst>
          </a:prstGeom>
        </p:spPr>
        <p:txBody>
          <a:bodyPr/>
          <a:lstStyle/>
          <a:p>
            <a:pPr lvl="0"/>
            <a:r>
              <a:rPr lang="en-US" noProof="0" smtClean="0"/>
              <a:t>Click icon to add picture</a:t>
            </a:r>
            <a:endParaRPr lang="en-GB" noProof="0" dirty="0"/>
          </a:p>
        </p:txBody>
      </p:sp>
      <p:pic>
        <p:nvPicPr>
          <p:cNvPr id="7" name="Picture 6" descr="inverted commas closed.png"/>
          <p:cNvPicPr>
            <a:picLocks noChangeAspect="1"/>
          </p:cNvPicPr>
          <p:nvPr userDrawn="1"/>
        </p:nvPicPr>
        <p:blipFill rotWithShape="1">
          <a:blip r:embed="rId2" cstate="print">
            <a:lum bright="70000" contrast="-70000"/>
            <a:extLst>
              <a:ext uri="{28A0092B-C50C-407E-A947-70E740481C1C}">
                <a14:useLocalDpi xmlns:a14="http://schemas.microsoft.com/office/drawing/2010/main"/>
              </a:ext>
            </a:extLst>
          </a:blip>
          <a:srcRect/>
          <a:stretch/>
        </p:blipFill>
        <p:spPr>
          <a:xfrm>
            <a:off x="10023760" y="3312408"/>
            <a:ext cx="1016027" cy="542668"/>
          </a:xfrm>
          <a:prstGeom prst="rect">
            <a:avLst/>
          </a:prstGeom>
        </p:spPr>
      </p:pic>
      <p:pic>
        <p:nvPicPr>
          <p:cNvPr id="8" name="Picture 7" descr="inverted commas open.png"/>
          <p:cNvPicPr>
            <a:picLocks noChangeAspect="1"/>
          </p:cNvPicPr>
          <p:nvPr userDrawn="1"/>
        </p:nvPicPr>
        <p:blipFill rotWithShape="1">
          <a:blip r:embed="rId3" cstate="print">
            <a:lum bright="70000" contrast="-70000"/>
            <a:extLst>
              <a:ext uri="{28A0092B-C50C-407E-A947-70E740481C1C}">
                <a14:useLocalDpi xmlns:a14="http://schemas.microsoft.com/office/drawing/2010/main"/>
              </a:ext>
            </a:extLst>
          </a:blip>
          <a:srcRect/>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306"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7"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7869993"/>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6426201"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9129716"/>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32"/>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24" y="2879732"/>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6" name="Text Placeholder 6"/>
          <p:cNvSpPr>
            <a:spLocks noGrp="1"/>
          </p:cNvSpPr>
          <p:nvPr>
            <p:ph type="body" sz="quarter" idx="18"/>
          </p:nvPr>
        </p:nvSpPr>
        <p:spPr>
          <a:xfrm>
            <a:off x="6242057"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4434547"/>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3603965"/>
      </p:ext>
    </p:extLst>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160595"/>
            <a:ext cx="10289799" cy="4310063"/>
          </a:xfrm>
          <a:prstGeom prst="round2SameRect">
            <a:avLst>
              <a:gd name="adj1" fmla="val 6208"/>
              <a:gd name="adj2" fmla="val 0"/>
            </a:avLst>
          </a:prstGeom>
        </p:spPr>
        <p:txBody>
          <a:bodyPr/>
          <a:lstStyle/>
          <a:p>
            <a:pPr lvl="0"/>
            <a:r>
              <a:rPr lang="en-US" noProof="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19288022"/>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1" y="2879736"/>
            <a:ext cx="10289799" cy="3590925"/>
          </a:xfrm>
          <a:prstGeom prst="round2SameRect">
            <a:avLst>
              <a:gd name="adj1" fmla="val 6739"/>
              <a:gd name="adj2" fmla="val 0"/>
            </a:avLst>
          </a:prstGeom>
        </p:spPr>
        <p:txBody>
          <a:bodyPr/>
          <a:lstStyle/>
          <a:p>
            <a:pPr lvl="0"/>
            <a:r>
              <a:rPr lang="en-US" noProof="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944036" y="2168538"/>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2679043953"/>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60973" y="2168529"/>
            <a:ext cx="4804833"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9"/>
          <p:cNvSpPr>
            <a:spLocks noGrp="1"/>
          </p:cNvSpPr>
          <p:nvPr>
            <p:ph sz="quarter" idx="16"/>
          </p:nvPr>
        </p:nvSpPr>
        <p:spPr>
          <a:xfrm>
            <a:off x="6426209" y="2168529"/>
            <a:ext cx="4806951" cy="4302125"/>
          </a:xfrm>
          <a:prstGeom prst="round2SameRect">
            <a:avLst>
              <a:gd name="adj1" fmla="val 7860"/>
              <a:gd name="adj2" fmla="val 0"/>
            </a:avLst>
          </a:prstGeom>
        </p:spPr>
        <p:txBody>
          <a:bodyPr/>
          <a:lstStyle/>
          <a:p>
            <a:pPr lvl="0"/>
            <a:r>
              <a:rPr lang="en-US" smtClean="0"/>
              <a:t>Click to edit Master text styles</a:t>
            </a:r>
          </a:p>
        </p:txBody>
      </p:sp>
    </p:spTree>
    <p:extLst>
      <p:ext uri="{BB962C8B-B14F-4D97-AF65-F5344CB8AC3E}">
        <p14:creationId xmlns:p14="http://schemas.microsoft.com/office/powerpoint/2010/main" val="3491170701"/>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58851" y="2168525"/>
            <a:ext cx="6908800" cy="431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156469868"/>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4" y="2160587"/>
            <a:ext cx="4806949" cy="4310064"/>
          </a:xfrm>
          <a:prstGeom prst="round2SameRect">
            <a:avLst>
              <a:gd name="adj1" fmla="val 5389"/>
              <a:gd name="adj2" fmla="val 0"/>
            </a:avLst>
          </a:prstGeom>
        </p:spPr>
        <p:txBody>
          <a:bodyPr/>
          <a:lstStyle/>
          <a:p>
            <a:pPr lvl="0"/>
            <a:r>
              <a:rPr lang="en-US" noProof="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60973" y="2160588"/>
            <a:ext cx="4804833" cy="366712"/>
          </a:xfrm>
        </p:spPr>
        <p:txBody>
          <a:bodyPr>
            <a:normAutofit/>
          </a:bodyPr>
          <a:lstStyle>
            <a:lvl1pPr>
              <a:defRPr sz="1800">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6"/>
          </p:nvPr>
        </p:nvSpPr>
        <p:spPr>
          <a:xfrm>
            <a:off x="958852" y="2886079"/>
            <a:ext cx="4806949" cy="3584575"/>
          </a:xfrm>
        </p:spPr>
        <p:txBody>
          <a:bodyPr>
            <a:normAutofit/>
          </a:bodyPr>
          <a:lstStyle>
            <a:lvl1pPr>
              <a:defRPr sz="1800"/>
            </a:lvl1pPr>
            <a:lvl2pPr>
              <a:defRPr sz="1800"/>
            </a:lvl2pPr>
            <a:lvl3pPr>
              <a:defRPr sz="1800"/>
            </a:lvl3pPr>
            <a:lvl4pPr>
              <a:defRPr sz="18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701197760"/>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9"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95"/>
            <a:ext cx="5151967" cy="4310063"/>
          </a:xfrm>
          <a:prstGeom prst="round2SameRect">
            <a:avLst>
              <a:gd name="adj1" fmla="val 1674"/>
              <a:gd name="adj2" fmla="val 0"/>
            </a:avLst>
          </a:prstGeom>
        </p:spPr>
        <p:txBody>
          <a:bodyPr/>
          <a:lstStyle/>
          <a:p>
            <a:pPr lvl="0"/>
            <a:r>
              <a:rPr lang="en-US" noProof="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038558504"/>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9"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3" y="2160595"/>
            <a:ext cx="5281083" cy="4310063"/>
          </a:xfrm>
          <a:prstGeom prst="round2SameRect">
            <a:avLst>
              <a:gd name="adj1" fmla="val 6315"/>
              <a:gd name="adj2" fmla="val 0"/>
            </a:avLst>
          </a:prstGeom>
        </p:spPr>
        <p:txBody>
          <a:bodyPr/>
          <a:lstStyle/>
          <a:p>
            <a:pPr lvl="0"/>
            <a:r>
              <a:rPr lang="en-US" noProof="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6758519"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148185688"/>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5" y="2160600"/>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780569700"/>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9" y="2160600"/>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smtClean="0"/>
              <a:t>Click icon to add picture</a:t>
            </a:r>
            <a:endParaRPr lang="en-GB" noProof="0" dirty="0"/>
          </a:p>
        </p:txBody>
      </p:sp>
    </p:spTree>
    <p:extLst>
      <p:ext uri="{BB962C8B-B14F-4D97-AF65-F5344CB8AC3E}">
        <p14:creationId xmlns:p14="http://schemas.microsoft.com/office/powerpoint/2010/main" val="3548668927"/>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3" y="2180110"/>
            <a:ext cx="2878667" cy="3779411"/>
          </a:xfrm>
          <a:prstGeom prst="roundRect">
            <a:avLst>
              <a:gd name="adj" fmla="val 5286"/>
            </a:avLst>
          </a:prstGeom>
        </p:spPr>
        <p:txBody>
          <a:bodyPr/>
          <a:lstStyle/>
          <a:p>
            <a:pPr lvl="0"/>
            <a:r>
              <a:rPr lang="en-US" noProof="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t>2 October, 2020</a:t>
            </a:fld>
            <a:endParaRPr lang="en-GB" dirty="0"/>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552582095"/>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9" y="2160588"/>
            <a:ext cx="6724313" cy="1800226"/>
          </a:xfrm>
          <a:prstGeom prst="roundRect">
            <a:avLst>
              <a:gd name="adj" fmla="val 5286"/>
            </a:avLst>
          </a:prstGeom>
        </p:spPr>
        <p:txBody>
          <a:bodyPr/>
          <a:lstStyle/>
          <a:p>
            <a:pPr lvl="0"/>
            <a:r>
              <a:rPr lang="en-US" noProof="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t>2 October, 2020</a:t>
            </a:fld>
            <a:endParaRPr lang="en-GB" dirty="0"/>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72324973"/>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56" y="2160588"/>
            <a:ext cx="2159033" cy="1089346"/>
          </a:xfrm>
          <a:prstGeom prst="roundRect">
            <a:avLst>
              <a:gd name="adj" fmla="val 5742"/>
            </a:avLst>
          </a:prstGeom>
        </p:spPr>
        <p:txBody>
          <a:bodyPr/>
          <a:lstStyle/>
          <a:p>
            <a:pPr lvl="0"/>
            <a:r>
              <a:rPr lang="en-US" noProof="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3" y="4863353"/>
            <a:ext cx="2634060" cy="1068054"/>
          </a:xfrm>
          <a:prstGeom prst="roundRect">
            <a:avLst>
              <a:gd name="adj" fmla="val 5591"/>
            </a:avLst>
          </a:prstGeom>
        </p:spPr>
        <p:txBody>
          <a:bodyPr/>
          <a:lstStyle/>
          <a:p>
            <a:pPr lvl="0"/>
            <a:r>
              <a:rPr lang="en-US" noProof="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t>2 October, 2020</a:t>
            </a:fld>
            <a:endParaRPr lang="en-GB" dirty="0"/>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24500989"/>
      </p:ext>
    </p:extLst>
  </p:cSld>
  <p:clrMapOvr>
    <a:masterClrMapping/>
  </p:clrMapOvr>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76" y="2160587"/>
            <a:ext cx="3841449" cy="1800226"/>
          </a:xfrm>
          <a:prstGeom prst="roundRect">
            <a:avLst>
              <a:gd name="adj" fmla="val 5400"/>
            </a:avLst>
          </a:prstGeom>
        </p:spPr>
        <p:txBody>
          <a:bodyPr/>
          <a:lstStyle/>
          <a:p>
            <a:pPr lvl="0"/>
            <a:r>
              <a:rPr lang="en-US" noProof="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600"/>
            <a:ext cx="3362416" cy="1808483"/>
          </a:xfrm>
          <a:prstGeom prst="roundRect">
            <a:avLst>
              <a:gd name="adj" fmla="val 4197"/>
            </a:avLst>
          </a:prstGeom>
        </p:spPr>
        <p:txBody>
          <a:bodyPr/>
          <a:lstStyle/>
          <a:p>
            <a:pPr lvl="0"/>
            <a:r>
              <a:rPr lang="en-US" noProof="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601"/>
            <a:ext cx="4800784" cy="1800411"/>
          </a:xfrm>
          <a:prstGeom prst="roundRect">
            <a:avLst>
              <a:gd name="adj" fmla="val 4986"/>
            </a:avLst>
          </a:prstGeom>
        </p:spPr>
        <p:txBody>
          <a:bodyPr/>
          <a:lstStyle/>
          <a:p>
            <a:pPr lvl="0"/>
            <a:r>
              <a:rPr lang="en-US" noProof="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t>2 October, 2020</a:t>
            </a:fld>
            <a:endParaRPr lang="en-GB" dirty="0"/>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969142077"/>
      </p:ext>
    </p:extLst>
  </p:cSld>
  <p:clrMapOvr>
    <a:masterClrMapping/>
  </p:clrMapOvr>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t>2 October, 2020</a:t>
            </a:fld>
            <a:endParaRPr lang="en-GB" dirty="0"/>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061943155"/>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600"/>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360045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2160601"/>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360045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5040512"/>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504032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2160601"/>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360045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2160602"/>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360045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5040513"/>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5040327"/>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99"/>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3600456"/>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5040511"/>
            <a:ext cx="1440000"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2 October, 2020</a:t>
            </a:fld>
            <a:endParaRPr lang="en-GB" dirty="0"/>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902692087"/>
      </p:ext>
    </p:extLst>
  </p:cSld>
  <p:clrMapOvr>
    <a:masterClrMapping/>
  </p:clrMapOvr>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600"/>
            <a:ext cx="3357032"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74" y="2160588"/>
            <a:ext cx="3360703" cy="2519362"/>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2" y="5040513"/>
            <a:ext cx="3359151" cy="1079501"/>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2 October, 2020</a:t>
            </a:fld>
            <a:endParaRPr lang="en-GB" dirty="0"/>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39635275"/>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3"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9" y="2160588"/>
            <a:ext cx="1919819" cy="3779411"/>
          </a:xfrm>
          <a:prstGeom prst="roundRect">
            <a:avLst>
              <a:gd name="adj" fmla="val 10455"/>
            </a:avLst>
          </a:prstGeom>
        </p:spPr>
        <p:txBody>
          <a:bodyPr>
            <a:normAutofit/>
          </a:bodyPr>
          <a:lstStyle>
            <a:lvl1pPr>
              <a:defRPr sz="1200"/>
            </a:lvl1pPr>
          </a:lstStyle>
          <a:p>
            <a:pPr lvl="0"/>
            <a:r>
              <a:rPr lang="en-US" noProof="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5400012"/>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55893523"/>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0140" y="2160588"/>
            <a:ext cx="1919819" cy="3779411"/>
          </a:xfrm>
          <a:prstGeom prst="roundRect">
            <a:avLst>
              <a:gd name="adj" fmla="val 10455"/>
            </a:avLst>
          </a:prstGeom>
        </p:spPr>
        <p:txBody>
          <a:bodyPr>
            <a:normAutofit/>
          </a:bodyPr>
          <a:lstStyle>
            <a:lvl1pPr>
              <a:defRPr sz="1200"/>
            </a:lvl1pPr>
          </a:lstStyle>
          <a:p>
            <a:pPr lvl="0"/>
            <a:r>
              <a:rPr lang="en-US" noProof="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960974" y="5409191"/>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607251193"/>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0"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54" y="2160588"/>
            <a:ext cx="5278967" cy="3240274"/>
          </a:xfrm>
          <a:prstGeom prst="roundRect">
            <a:avLst>
              <a:gd name="adj" fmla="val 3484"/>
            </a:avLst>
          </a:prstGeom>
        </p:spPr>
        <p:txBody>
          <a:bodyPr/>
          <a:lstStyle/>
          <a:p>
            <a:pPr lvl="0"/>
            <a:r>
              <a:rPr lang="en-US" noProof="0" smtClean="0"/>
              <a:t>Click icon to add picture</a:t>
            </a:r>
            <a:endParaRPr lang="en-GB" noProof="0" dirty="0"/>
          </a:p>
        </p:txBody>
      </p:sp>
      <p:sp>
        <p:nvSpPr>
          <p:cNvPr id="62"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41189465"/>
      </p:ext>
    </p:extLst>
  </p:cSld>
  <p:clrMapOvr>
    <a:masterClrMapping/>
  </p:clrMapOvr>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0" y="2160594"/>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0" y="3960813"/>
            <a:ext cx="5277911" cy="1440050"/>
          </a:xfrm>
          <a:prstGeom prst="roundRect">
            <a:avLst>
              <a:gd name="adj" fmla="val 5286"/>
            </a:avLst>
          </a:prstGeom>
        </p:spPr>
        <p:txBody>
          <a:bodyPr/>
          <a:lstStyle/>
          <a:p>
            <a:pPr lvl="0"/>
            <a:r>
              <a:rPr lang="en-US" noProof="0" smtClean="0"/>
              <a:t>Click icon to add picture</a:t>
            </a:r>
            <a:endParaRPr lang="en-GB" noProof="0" dirty="0"/>
          </a:p>
        </p:txBody>
      </p:sp>
      <p:sp>
        <p:nvSpPr>
          <p:cNvPr id="61" name="Text Placeholder 6"/>
          <p:cNvSpPr>
            <a:spLocks noGrp="1"/>
          </p:cNvSpPr>
          <p:nvPr>
            <p:ph type="body" sz="quarter" idx="13"/>
          </p:nvPr>
        </p:nvSpPr>
        <p:spPr>
          <a:xfrm>
            <a:off x="958854" y="5760013"/>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021140876"/>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1"/>
            <a:ext cx="5274739" cy="719137"/>
          </a:xfrm>
          <a:prstGeom prst="roundRect">
            <a:avLst>
              <a:gd name="adj" fmla="val 5286"/>
            </a:avLst>
          </a:prstGeom>
        </p:spPr>
        <p:txBody>
          <a:bodyPr/>
          <a:lstStyle/>
          <a:p>
            <a:pPr lvl="0"/>
            <a:r>
              <a:rPr lang="en-US" noProof="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2159212"/>
          </a:xfrm>
          <a:prstGeom prst="roundRect">
            <a:avLst>
              <a:gd name="adj" fmla="val 5286"/>
            </a:avLst>
          </a:prstGeom>
        </p:spPr>
        <p:txBody>
          <a:bodyPr/>
          <a:lstStyle/>
          <a:p>
            <a:pPr lvl="0"/>
            <a:r>
              <a:rPr lang="en-US" noProof="0" smtClean="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smtClean="0"/>
              <a:t>Click icon to add picture</a:t>
            </a:r>
            <a:endParaRPr lang="en-GB" noProof="0" dirty="0"/>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931685094"/>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1"/>
            <a:ext cx="5274739" cy="719137"/>
          </a:xfrm>
          <a:prstGeom prst="roundRect">
            <a:avLst>
              <a:gd name="adj" fmla="val 15436"/>
            </a:avLst>
          </a:prstGeom>
        </p:spPr>
        <p:txBody>
          <a:bodyPr/>
          <a:lstStyle/>
          <a:p>
            <a:pPr lvl="0"/>
            <a:r>
              <a:rPr lang="en-US" noProof="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5" y="3240788"/>
            <a:ext cx="5274739" cy="2159212"/>
          </a:xfrm>
          <a:prstGeom prst="roundRect">
            <a:avLst>
              <a:gd name="adj" fmla="val 5286"/>
            </a:avLst>
          </a:prstGeom>
        </p:spPr>
        <p:txBody>
          <a:bodyPr/>
          <a:lstStyle/>
          <a:p>
            <a:pPr lvl="0"/>
            <a:r>
              <a:rPr lang="en-US" noProof="0" smtClean="0"/>
              <a:t>Click icon to add picture</a:t>
            </a:r>
            <a:endParaRPr lang="en-GB" noProof="0" dirty="0"/>
          </a:p>
        </p:txBody>
      </p:sp>
      <p:sp>
        <p:nvSpPr>
          <p:cNvPr id="61" name="Text Placeholder 6"/>
          <p:cNvSpPr>
            <a:spLocks noGrp="1"/>
          </p:cNvSpPr>
          <p:nvPr>
            <p:ph type="body" sz="quarter" idx="13"/>
          </p:nvPr>
        </p:nvSpPr>
        <p:spPr>
          <a:xfrm>
            <a:off x="958857" y="5760013"/>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91547753"/>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1" y="2160601"/>
            <a:ext cx="5277911" cy="719137"/>
          </a:xfrm>
          <a:prstGeom prst="roundRect">
            <a:avLst>
              <a:gd name="adj" fmla="val 10361"/>
            </a:avLst>
          </a:prstGeom>
        </p:spPr>
        <p:txBody>
          <a:bodyPr>
            <a:normAutofit/>
          </a:bodyPr>
          <a:lstStyle>
            <a:lvl1pPr>
              <a:defRPr sz="1200"/>
            </a:lvl1pPr>
          </a:lstStyle>
          <a:p>
            <a:pPr lvl="0"/>
            <a:r>
              <a:rPr lang="en-US" noProof="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1078800"/>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11" y="4680838"/>
            <a:ext cx="5277911" cy="719162"/>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88792554"/>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6718305"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1" y="2160601"/>
            <a:ext cx="5277911" cy="719137"/>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2" y="3240788"/>
            <a:ext cx="2397129" cy="1078800"/>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1" name="Text Placeholder 6"/>
          <p:cNvSpPr>
            <a:spLocks noGrp="1"/>
          </p:cNvSpPr>
          <p:nvPr>
            <p:ph type="body" sz="quarter" idx="13"/>
          </p:nvPr>
        </p:nvSpPr>
        <p:spPr>
          <a:xfrm>
            <a:off x="958848" y="5760013"/>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720025"/>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smtClean="0"/>
              <a:t>Click icon to add picture</a:t>
            </a:r>
            <a:endParaRPr lang="en-GB" noProof="0" dirty="0"/>
          </a:p>
        </p:txBody>
      </p:sp>
      <p:sp>
        <p:nvSpPr>
          <p:cNvPr id="64"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84826100"/>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4"/>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t>2 October, 2020</a:t>
            </a:fld>
            <a:endParaRPr lang="en-GB" dirty="0"/>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69512365"/>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7576068"/>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7"/>
            <a:ext cx="6240941" cy="5058751"/>
          </a:xfrm>
          <a:prstGeom prst="round2SameRect">
            <a:avLst>
              <a:gd name="adj1" fmla="val 4426"/>
              <a:gd name="adj2" fmla="val 0"/>
            </a:avLst>
          </a:prstGeom>
        </p:spPr>
        <p:txBody>
          <a:bodyPr/>
          <a:lstStyle/>
          <a:p>
            <a:pPr lvl="0"/>
            <a:r>
              <a:rPr lang="en-US" noProof="0" smtClean="0"/>
              <a:t>Click icon to add picture</a:t>
            </a:r>
            <a:endParaRPr lang="en-GB" noProof="0" dirty="0"/>
          </a:p>
        </p:txBody>
      </p:sp>
    </p:spTree>
    <p:extLst>
      <p:ext uri="{BB962C8B-B14F-4D97-AF65-F5344CB8AC3E}">
        <p14:creationId xmlns:p14="http://schemas.microsoft.com/office/powerpoint/2010/main" val="349835425"/>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4" name="Text Placeholder 6"/>
          <p:cNvSpPr>
            <a:spLocks noGrp="1"/>
          </p:cNvSpPr>
          <p:nvPr>
            <p:ph type="body" sz="quarter" idx="14"/>
          </p:nvPr>
        </p:nvSpPr>
        <p:spPr>
          <a:xfrm>
            <a:off x="6239425"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755428085"/>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smtClean="0"/>
              <a:t>Click icon to add picture</a:t>
            </a:r>
            <a:endParaRPr lang="en-GB" noProof="0" dirty="0"/>
          </a:p>
        </p:txBody>
      </p:sp>
      <p:sp>
        <p:nvSpPr>
          <p:cNvPr id="58" name="Text Placeholder 6"/>
          <p:cNvSpPr>
            <a:spLocks noGrp="1"/>
          </p:cNvSpPr>
          <p:nvPr>
            <p:ph type="body" sz="quarter" idx="15"/>
          </p:nvPr>
        </p:nvSpPr>
        <p:spPr>
          <a:xfrm>
            <a:off x="4798489" y="2879732"/>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586078496"/>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9" y="5400000"/>
            <a:ext cx="6289679" cy="1080000"/>
          </a:xfrm>
          <a:prstGeom prst="round2SameRect">
            <a:avLst/>
          </a:prstGeom>
        </p:spPr>
        <p:txBody>
          <a:bodyPr/>
          <a:lstStyle/>
          <a:p>
            <a:pPr lvl="0"/>
            <a:r>
              <a:rPr lang="en-US" noProof="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418125845"/>
      </p:ext>
    </p:extLst>
  </p:cSld>
  <p:clrMapOvr>
    <a:masterClrMapping/>
  </p:clrMapOvr>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960967" y="4319788"/>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6" y="2160588"/>
            <a:ext cx="2400301" cy="4310062"/>
          </a:xfrm>
          <a:prstGeom prst="round2SameRect">
            <a:avLst>
              <a:gd name="adj1" fmla="val 10230"/>
              <a:gd name="adj2" fmla="val 0"/>
            </a:avLst>
          </a:prstGeom>
        </p:spPr>
        <p:txBody>
          <a:bodyPr/>
          <a:lstStyle/>
          <a:p>
            <a:pPr lvl="0"/>
            <a:r>
              <a:rPr lang="en-US" noProof="0" smtClean="0"/>
              <a:t>Click icon to add picture</a:t>
            </a:r>
            <a:endParaRPr lang="en-GB" noProof="0" dirty="0"/>
          </a:p>
        </p:txBody>
      </p:sp>
    </p:spTree>
    <p:extLst>
      <p:ext uri="{BB962C8B-B14F-4D97-AF65-F5344CB8AC3E}">
        <p14:creationId xmlns:p14="http://schemas.microsoft.com/office/powerpoint/2010/main" val="2890665297"/>
      </p:ext>
    </p:extLst>
  </p:cSld>
  <p:clrMapOvr>
    <a:masterClrMapping/>
  </p:clrMapOvr>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9" y="1800230"/>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960967" y="2158857"/>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3837515" y="2158857"/>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
        <p:nvSpPr>
          <p:cNvPr id="9" name="Round Same Side Corner Rectangle 8"/>
          <p:cNvSpPr/>
          <p:nvPr userDrawn="1"/>
        </p:nvSpPr>
        <p:spPr>
          <a:xfrm>
            <a:off x="6718307"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800" dirty="0" smtClean="0"/>
          </a:p>
        </p:txBody>
      </p:sp>
    </p:spTree>
    <p:extLst>
      <p:ext uri="{BB962C8B-B14F-4D97-AF65-F5344CB8AC3E}">
        <p14:creationId xmlns:p14="http://schemas.microsoft.com/office/powerpoint/2010/main" val="3644245747"/>
      </p:ext>
    </p:extLst>
  </p:cSld>
  <p:clrMapOvr>
    <a:masterClrMapping/>
  </p:clrMapOvr>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431696480"/>
      </p:ext>
    </p:extLst>
  </p:cSld>
  <p:clrMapOvr>
    <a:masterClrMapping/>
  </p:clrMapOvr>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 - standard gradien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latin typeface="Franklin Gothic Book"/>
            </a:endParaRPr>
          </a:p>
        </p:txBody>
      </p:sp>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GB" sz="900" dirty="0"/>
          </a:p>
        </p:txBody>
      </p:sp>
      <p:pic>
        <p:nvPicPr>
          <p:cNvPr id="10" name="Picture 9"/>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11" name="Title 1"/>
          <p:cNvSpPr>
            <a:spLocks noGrp="1"/>
          </p:cNvSpPr>
          <p:nvPr>
            <p:ph type="title" hasCustomPrompt="1"/>
          </p:nvPr>
        </p:nvSpPr>
        <p:spPr>
          <a:xfrm>
            <a:off x="958854" y="4552950"/>
            <a:ext cx="7718431" cy="1226460"/>
          </a:xfrm>
        </p:spPr>
        <p:txBody>
          <a:bodyPr anchor="b">
            <a:normAutofit/>
          </a:bodyPr>
          <a:lstStyle>
            <a:lvl1pPr>
              <a:defRPr sz="2400" baseline="0"/>
            </a:lvl1pPr>
          </a:lstStyle>
          <a:p>
            <a:r>
              <a:rPr lang="en-US" dirty="0"/>
              <a:t>Presentation title</a:t>
            </a:r>
          </a:p>
        </p:txBody>
      </p:sp>
      <p:sp>
        <p:nvSpPr>
          <p:cNvPr id="12"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715835008"/>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_Title - standard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776485"/>
            <a:ext cx="12192000" cy="8161586"/>
          </a:xfrm>
          <a:prstGeom prst="rect">
            <a:avLst/>
          </a:prstGeom>
        </p:spPr>
      </p:pic>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GB" sz="900" dirty="0"/>
          </a:p>
        </p:txBody>
      </p:sp>
      <p:pic>
        <p:nvPicPr>
          <p:cNvPr id="10" name="Picture 9"/>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11" name="Title 1"/>
          <p:cNvSpPr>
            <a:spLocks noGrp="1"/>
          </p:cNvSpPr>
          <p:nvPr>
            <p:ph type="title" hasCustomPrompt="1"/>
          </p:nvPr>
        </p:nvSpPr>
        <p:spPr>
          <a:xfrm>
            <a:off x="958854" y="4552950"/>
            <a:ext cx="7718431" cy="1226460"/>
          </a:xfrm>
        </p:spPr>
        <p:txBody>
          <a:bodyPr anchor="b">
            <a:normAutofit/>
          </a:bodyPr>
          <a:lstStyle>
            <a:lvl1pPr>
              <a:defRPr sz="2400" baseline="0"/>
            </a:lvl1pPr>
          </a:lstStyle>
          <a:p>
            <a:r>
              <a:rPr lang="en-US" dirty="0"/>
              <a:t>Presentation title</a:t>
            </a:r>
          </a:p>
        </p:txBody>
      </p:sp>
      <p:sp>
        <p:nvSpPr>
          <p:cNvPr id="12"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17386506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2"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GB" sz="900" dirty="0"/>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5" y="4972064"/>
            <a:ext cx="2023580" cy="1064535"/>
          </a:xfrm>
          <a:prstGeom prst="rect">
            <a:avLst/>
          </a:prstGeom>
        </p:spPr>
      </p:pic>
      <p:sp>
        <p:nvSpPr>
          <p:cNvPr id="70" name="Title 1"/>
          <p:cNvSpPr>
            <a:spLocks noGrp="1"/>
          </p:cNvSpPr>
          <p:nvPr>
            <p:ph type="title" hasCustomPrompt="1"/>
          </p:nvPr>
        </p:nvSpPr>
        <p:spPr>
          <a:xfrm>
            <a:off x="958854" y="4552950"/>
            <a:ext cx="7718431" cy="1226460"/>
          </a:xfrm>
        </p:spPr>
        <p:txBody>
          <a:bodyPr anchor="b">
            <a:normAutofit/>
          </a:bodyPr>
          <a:lstStyle>
            <a:lvl1pPr>
              <a:defRPr sz="2400" baseline="0"/>
            </a:lvl1pPr>
          </a:lstStyle>
          <a:p>
            <a:r>
              <a:rPr lang="en-US" dirty="0"/>
              <a:t>Presentation title</a:t>
            </a:r>
          </a:p>
        </p:txBody>
      </p:sp>
      <p:sp>
        <p:nvSpPr>
          <p:cNvPr id="5" name="Text Placeholder 4"/>
          <p:cNvSpPr>
            <a:spLocks noGrp="1"/>
          </p:cNvSpPr>
          <p:nvPr>
            <p:ph type="body" sz="quarter" idx="10" hasCustomPrompt="1"/>
          </p:nvPr>
        </p:nvSpPr>
        <p:spPr>
          <a:xfrm>
            <a:off x="958857"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57603484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3"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3"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pPr>
                <a:defRPr/>
              </a:pPr>
              <a:t>02/10/2020</a:t>
            </a:fld>
            <a:endParaRPr lang="en-GB"/>
          </a:p>
        </p:txBody>
      </p:sp>
    </p:spTree>
    <p:extLst>
      <p:ext uri="{BB962C8B-B14F-4D97-AF65-F5344CB8AC3E}">
        <p14:creationId xmlns:p14="http://schemas.microsoft.com/office/powerpoint/2010/main" val="49755195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7"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AC6FD2B1-39C9-5645-A6AB-AC163D18084F}" type="datetime3">
              <a:rPr lang="en-GB" smtClean="0"/>
              <a:t>2 October, 2020</a:t>
            </a:fld>
            <a:endParaRPr lang="en-GB" dirty="0"/>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750" b="0" i="0" u="none">
                <a:solidFill>
                  <a:srgbClr val="FFFFFF"/>
                </a:solidFill>
                <a:latin typeface="Arial"/>
              </a:defRPr>
            </a:lvl1pPr>
          </a:lstStyle>
          <a:p>
            <a:r>
              <a:rPr lang="en-GB"/>
              <a:t>EBRD Classification: </a:t>
            </a:r>
            <a:r>
              <a:rPr lang="en-GB" b="1"/>
              <a:t> INTERNAL </a:t>
            </a: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69827897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419225"/>
            <a:ext cx="11209867" cy="5041900"/>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5" name="Content Placeholder 4"/>
          <p:cNvSpPr>
            <a:spLocks noGrp="1"/>
          </p:cNvSpPr>
          <p:nvPr>
            <p:ph sz="quarter" idx="10" hasCustomPrompt="1"/>
          </p:nvPr>
        </p:nvSpPr>
        <p:spPr>
          <a:xfrm>
            <a:off x="501653" y="1419231"/>
            <a:ext cx="11209867" cy="5041899"/>
          </a:xfrm>
        </p:spPr>
        <p:txBody>
          <a:bodyPr/>
          <a:lstStyle>
            <a:lvl1pPr>
              <a:defRPr/>
            </a:lvl1pPr>
          </a:lstStyle>
          <a:p>
            <a:pPr lvl="0"/>
            <a:r>
              <a:rPr lang="en-US" dirty="0"/>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78982571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8545736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cxnSp>
        <p:nvCxnSpPr>
          <p:cNvPr id="5" name="Straight Connector 4"/>
          <p:cNvCxnSpPr/>
          <p:nvPr userDrawn="1"/>
        </p:nvCxnSpPr>
        <p:spPr>
          <a:xfrm>
            <a:off x="-4233" y="1709738"/>
            <a:ext cx="12196233"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sp>
        <p:nvSpPr>
          <p:cNvPr id="4" name="Text Placeholder 3"/>
          <p:cNvSpPr>
            <a:spLocks noGrp="1"/>
          </p:cNvSpPr>
          <p:nvPr>
            <p:ph type="body" sz="quarter" idx="10"/>
          </p:nvPr>
        </p:nvSpPr>
        <p:spPr>
          <a:xfrm>
            <a:off x="958851" y="1803405"/>
            <a:ext cx="10274300" cy="4321175"/>
          </a:xfrm>
        </p:spPr>
        <p:txBody>
          <a:bodyPr/>
          <a:lstStyle>
            <a:lvl1pPr>
              <a:defRPr sz="1200"/>
            </a:lvl1pPr>
            <a:lvl2pPr>
              <a:defRPr sz="1200"/>
            </a:lvl2pPr>
            <a:lvl3pPr>
              <a:defRPr sz="1200"/>
            </a:lvl3pPr>
            <a:lvl4pPr>
              <a:defRPr sz="12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1"/>
          </p:nvPr>
        </p:nvSpPr>
        <p:spPr>
          <a:xfrm>
            <a:off x="958852" y="6480190"/>
            <a:ext cx="2495549" cy="377825"/>
          </a:xfrm>
        </p:spPr>
        <p:txBody>
          <a:bodyPr lIns="0" tIns="0" rIns="0" bIns="0"/>
          <a:lstStyle>
            <a:lvl1pPr>
              <a:defRPr sz="600" smtClean="0">
                <a:solidFill>
                  <a:srgbClr val="00539B"/>
                </a:solidFill>
              </a:defRPr>
            </a:lvl1pPr>
          </a:lstStyle>
          <a:p>
            <a:pPr>
              <a:defRPr/>
            </a:pPr>
            <a:fld id="{C382DF69-B89C-49C1-9DDF-EB49058E15C1}" type="datetime3">
              <a:rPr lang="en-GB" altLang="en-US"/>
              <a:pPr>
                <a:defRPr/>
              </a:pPr>
              <a:t>2 October, 2020</a:t>
            </a:fld>
            <a:endParaRPr lang="en-GB" altLang="en-US"/>
          </a:p>
        </p:txBody>
      </p:sp>
      <p:sp>
        <p:nvSpPr>
          <p:cNvPr id="7" name="Footer Placeholder 4"/>
          <p:cNvSpPr>
            <a:spLocks noGrp="1"/>
          </p:cNvSpPr>
          <p:nvPr>
            <p:ph type="ftr" sz="quarter" idx="12"/>
            <p:custDataLst>
              <p:tags r:id="rId1"/>
            </p:custDataLst>
          </p:nvPr>
        </p:nvSpPr>
        <p:spPr>
          <a:xfrm>
            <a:off x="0" y="6480190"/>
            <a:ext cx="12192000" cy="377825"/>
          </a:xfrm>
        </p:spPr>
        <p:txBody>
          <a:bodyPr lIns="0" tIns="0" rIns="0" bIns="0"/>
          <a:lstStyle>
            <a:lvl1pPr>
              <a:defRPr lang="en-GB" sz="675" b="1" i="0" u="none">
                <a:solidFill>
                  <a:srgbClr val="00C000"/>
                </a:solidFill>
                <a:latin typeface="Arial"/>
              </a:defRPr>
            </a:lvl1pPr>
          </a:lstStyle>
          <a:p>
            <a:pPr>
              <a:defRPr/>
            </a:pPr>
            <a:endParaRPr>
              <a:solidFill>
                <a:srgbClr val="000000"/>
              </a:solidFill>
            </a:endParaRPr>
          </a:p>
        </p:txBody>
      </p:sp>
      <p:sp>
        <p:nvSpPr>
          <p:cNvPr id="8" name="Slide Number Placeholder 5"/>
          <p:cNvSpPr>
            <a:spLocks noGrp="1"/>
          </p:cNvSpPr>
          <p:nvPr>
            <p:ph type="sldNum" sz="quarter" idx="13"/>
          </p:nvPr>
        </p:nvSpPr>
        <p:spPr>
          <a:xfrm>
            <a:off x="11038417" y="6480190"/>
            <a:ext cx="480483" cy="377825"/>
          </a:xfrm>
        </p:spPr>
        <p:txBody>
          <a:bodyPr lIns="0" tIns="0" rIns="0" bIns="0"/>
          <a:lstStyle>
            <a:lvl1pPr>
              <a:defRPr sz="600" smtClean="0">
                <a:solidFill>
                  <a:srgbClr val="00539B"/>
                </a:solidFill>
              </a:defRPr>
            </a:lvl1pPr>
          </a:lstStyle>
          <a:p>
            <a:pPr>
              <a:defRPr/>
            </a:pPr>
            <a:fld id="{68F94644-6B8C-4EDD-A1F7-E16EC6B813E8}" type="slidenum">
              <a:rPr lang="en-GB" altLang="en-US"/>
              <a:pPr>
                <a:defRPr/>
              </a:pPr>
              <a:t>‹#›</a:t>
            </a:fld>
            <a:endParaRPr lang="en-GB" altLang="en-US"/>
          </a:p>
        </p:txBody>
      </p:sp>
    </p:spTree>
    <p:extLst>
      <p:ext uri="{BB962C8B-B14F-4D97-AF65-F5344CB8AC3E}">
        <p14:creationId xmlns:p14="http://schemas.microsoft.com/office/powerpoint/2010/main" val="314254596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Two column layout">
    <p:spTree>
      <p:nvGrpSpPr>
        <p:cNvPr id="1" name=""/>
        <p:cNvGrpSpPr/>
        <p:nvPr/>
      </p:nvGrpSpPr>
      <p:grpSpPr>
        <a:xfrm>
          <a:off x="0" y="0"/>
          <a:ext cx="0" cy="0"/>
          <a:chOff x="0" y="0"/>
          <a:chExt cx="0" cy="0"/>
        </a:xfrm>
      </p:grpSpPr>
      <p:sp>
        <p:nvSpPr>
          <p:cNvPr id="2" name="Title 1" title="Slide title"/>
          <p:cNvSpPr>
            <a:spLocks noGrp="1"/>
          </p:cNvSpPr>
          <p:nvPr>
            <p:ph type="title"/>
          </p:nvPr>
        </p:nvSpPr>
        <p:spPr/>
        <p:txBody>
          <a:bodyPr/>
          <a:lstStyle/>
          <a:p>
            <a:r>
              <a:rPr lang="en-US" smtClean="0"/>
              <a:t>Click to edit Master title style</a:t>
            </a:r>
            <a:endParaRPr lang="en-GB" dirty="0"/>
          </a:p>
        </p:txBody>
      </p:sp>
      <p:sp>
        <p:nvSpPr>
          <p:cNvPr id="7" name="Text Placeholder 6" title="Two column"/>
          <p:cNvSpPr>
            <a:spLocks noGrp="1"/>
          </p:cNvSpPr>
          <p:nvPr>
            <p:ph type="body" sz="quarter" idx="13"/>
          </p:nvPr>
        </p:nvSpPr>
        <p:spPr>
          <a:xfrm>
            <a:off x="960989" y="1080000"/>
            <a:ext cx="10621433" cy="4648200"/>
          </a:xfrm>
        </p:spPr>
        <p:txBody>
          <a:bodyPr numCol="2" spcCol="360000">
            <a:normAutofit/>
          </a:bodyPr>
          <a:lstStyle>
            <a:lvl1pPr marL="0" indent="0">
              <a:buNone/>
              <a:defRPr sz="1500"/>
            </a:lvl1pPr>
            <a:lvl2pPr marL="271463" indent="-271463">
              <a:buFont typeface="Arial" pitchFamily="34" charset="0"/>
              <a:buChar char="•"/>
              <a:defRPr sz="1350"/>
            </a:lvl2pPr>
            <a:lvl3pPr>
              <a:defRPr sz="135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p:txBody>
      </p:sp>
      <p:sp>
        <p:nvSpPr>
          <p:cNvPr id="4" name="Date Placeholder 2"/>
          <p:cNvSpPr>
            <a:spLocks noGrp="1"/>
          </p:cNvSpPr>
          <p:nvPr>
            <p:ph type="dt" sz="half" idx="14"/>
          </p:nvPr>
        </p:nvSpPr>
        <p:spPr>
          <a:xfrm>
            <a:off x="609600" y="6480190"/>
            <a:ext cx="2844800" cy="365125"/>
          </a:xfrm>
        </p:spPr>
        <p:txBody>
          <a:bodyPr/>
          <a:lstStyle>
            <a:lvl1pPr>
              <a:defRPr sz="1500" smtClean="0"/>
            </a:lvl1pPr>
          </a:lstStyle>
          <a:p>
            <a:pPr>
              <a:defRPr/>
            </a:pPr>
            <a:fld id="{62F1B017-8045-4670-918A-E6A4E38CDAA0}" type="datetime1">
              <a:rPr lang="en-GB" altLang="en-US"/>
              <a:pPr>
                <a:defRPr/>
              </a:pPr>
              <a:t>02/10/2020</a:t>
            </a:fld>
            <a:endParaRPr lang="en-GB" altLang="en-US"/>
          </a:p>
        </p:txBody>
      </p:sp>
      <p:sp>
        <p:nvSpPr>
          <p:cNvPr id="5" name="Footer Placeholder 3"/>
          <p:cNvSpPr>
            <a:spLocks noGrp="1"/>
          </p:cNvSpPr>
          <p:nvPr>
            <p:ph type="ftr" sz="quarter" idx="15"/>
          </p:nvPr>
        </p:nvSpPr>
        <p:spPr>
          <a:xfrm>
            <a:off x="4165600" y="6480190"/>
            <a:ext cx="3860800" cy="365125"/>
          </a:xfrm>
        </p:spPr>
        <p:txBody>
          <a:bodyPr/>
          <a:lstStyle>
            <a:lvl1pPr>
              <a:defRPr sz="1500" smtClean="0"/>
            </a:lvl1pPr>
          </a:lstStyle>
          <a:p>
            <a:pPr>
              <a:defRPr/>
            </a:pPr>
            <a:endParaRPr lang="en-US" altLang="en-US"/>
          </a:p>
        </p:txBody>
      </p:sp>
      <p:sp>
        <p:nvSpPr>
          <p:cNvPr id="6" name="Slide Number Placeholder 4"/>
          <p:cNvSpPr>
            <a:spLocks noGrp="1"/>
          </p:cNvSpPr>
          <p:nvPr>
            <p:ph type="sldNum" sz="quarter" idx="16"/>
          </p:nvPr>
        </p:nvSpPr>
        <p:spPr>
          <a:xfrm>
            <a:off x="8737600" y="6480190"/>
            <a:ext cx="2844800" cy="365125"/>
          </a:xfrm>
        </p:spPr>
        <p:txBody>
          <a:bodyPr/>
          <a:lstStyle>
            <a:lvl1pPr>
              <a:defRPr sz="1500" smtClean="0"/>
            </a:lvl1pPr>
          </a:lstStyle>
          <a:p>
            <a:pPr>
              <a:defRPr/>
            </a:pPr>
            <a:fld id="{BEAE3329-DFD0-4A7C-8A85-A4233219D16A}" type="slidenum">
              <a:rPr lang="en-GB" altLang="en-US"/>
              <a:pPr>
                <a:defRPr/>
              </a:pPr>
              <a:t>‹#›</a:t>
            </a:fld>
            <a:endParaRPr lang="en-GB" altLang="en-US"/>
          </a:p>
        </p:txBody>
      </p:sp>
    </p:spTree>
    <p:extLst>
      <p:ext uri="{BB962C8B-B14F-4D97-AF65-F5344CB8AC3E}">
        <p14:creationId xmlns:p14="http://schemas.microsoft.com/office/powerpoint/2010/main" val="102894414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18585" y="304800"/>
            <a:ext cx="11123083" cy="9144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518585" y="1506538"/>
            <a:ext cx="5458883"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180667" y="1506538"/>
            <a:ext cx="5461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518585" y="3602038"/>
            <a:ext cx="5458883"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6180667" y="3602038"/>
            <a:ext cx="5461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51228038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18585" y="1506538"/>
            <a:ext cx="5458883" cy="4038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80667" y="1506538"/>
            <a:ext cx="5461000" cy="4038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57550011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750" b="0" i="0" u="none">
                <a:solidFill>
                  <a:srgbClr val="FFFFFF"/>
                </a:solidFill>
                <a:latin typeface="Arial"/>
              </a:defRPr>
            </a:lvl1pPr>
          </a:lstStyle>
          <a:p>
            <a:endParaRPr b="1"/>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2" y="1446213"/>
            <a:ext cx="4806949"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6426210" y="1446213"/>
            <a:ext cx="4806951"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077735531"/>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419225"/>
            <a:ext cx="11209867" cy="5041900"/>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5" name="Content Placeholder 4"/>
          <p:cNvSpPr>
            <a:spLocks noGrp="1"/>
          </p:cNvSpPr>
          <p:nvPr>
            <p:ph sz="quarter" idx="10" hasCustomPrompt="1"/>
          </p:nvPr>
        </p:nvSpPr>
        <p:spPr>
          <a:xfrm>
            <a:off x="501653" y="1419231"/>
            <a:ext cx="11209867" cy="5041899"/>
          </a:xfrm>
        </p:spPr>
        <p:txBody>
          <a:bodyPr/>
          <a:lstStyle>
            <a:lvl1pPr>
              <a:defRPr/>
            </a:lvl1pPr>
          </a:lstStyle>
          <a:p>
            <a:pPr lvl="0"/>
            <a:r>
              <a:rPr lang="en-US" dirty="0"/>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29936707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pPr>
              <a:defRPr/>
            </a:pPr>
            <a:fld id="{B86895A1-25F7-45E4-9754-2A32D010D597}" type="datetimeFigureOut">
              <a:rPr lang="en-GB"/>
              <a:pPr>
                <a:defRPr/>
              </a:pPr>
              <a:t>02/10/2020</a:t>
            </a:fld>
            <a:endParaRPr lang="en-GB"/>
          </a:p>
        </p:txBody>
      </p:sp>
    </p:spTree>
    <p:extLst>
      <p:ext uri="{BB962C8B-B14F-4D97-AF65-F5344CB8AC3E}">
        <p14:creationId xmlns:p14="http://schemas.microsoft.com/office/powerpoint/2010/main" val="428975030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250" dirty="0">
                <a:latin typeface="Franklin Gothic Book"/>
              </a:rPr>
              <a:t>Simple layouts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475448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58851" y="1426465"/>
            <a:ext cx="10274300" cy="4698112"/>
          </a:xfrm>
        </p:spPr>
        <p:txBody>
          <a:bodyPr/>
          <a:lstStyle>
            <a:lvl1pPr>
              <a:defRPr sz="1500"/>
            </a:lvl1pPr>
            <a:lvl2pPr>
              <a:defRPr sz="1500"/>
            </a:lvl2pPr>
            <a:lvl3pPr>
              <a:defRPr sz="1500"/>
            </a:lvl3pPr>
            <a:lvl4pPr>
              <a:defRPr sz="15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112636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60967" y="1446228"/>
            <a:ext cx="10272184" cy="35718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5632535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958852" y="1446213"/>
            <a:ext cx="4806949" cy="5033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p:cNvSpPr>
            <a:spLocks noGrp="1"/>
          </p:cNvSpPr>
          <p:nvPr>
            <p:ph type="body" sz="quarter" idx="12"/>
          </p:nvPr>
        </p:nvSpPr>
        <p:spPr>
          <a:xfrm>
            <a:off x="6426210" y="1446213"/>
            <a:ext cx="4806951"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5850764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250" dirty="0">
                <a:latin typeface="Franklin Gothic Book"/>
              </a:rPr>
              <a:t>Layouts for charts, images, tables, smart</a:t>
            </a:r>
            <a:r>
              <a:rPr lang="en-US" sz="5250" baseline="0" dirty="0">
                <a:latin typeface="Franklin Gothic Book"/>
              </a:rPr>
              <a:t> art or video</a:t>
            </a:r>
            <a:endParaRPr lang="en-US" sz="525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809530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58852" y="1457333"/>
            <a:ext cx="4806949" cy="50291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7003119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9" y="1446828"/>
            <a:ext cx="4806953" cy="501429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4" name="Content Placeholder 8"/>
          <p:cNvSpPr>
            <a:spLocks noGrp="1"/>
          </p:cNvSpPr>
          <p:nvPr>
            <p:ph sz="quarter" idx="18" hasCustomPrompt="1"/>
          </p:nvPr>
        </p:nvSpPr>
        <p:spPr>
          <a:xfrm>
            <a:off x="6426203" y="1446829"/>
            <a:ext cx="4773084" cy="5014298"/>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60973" y="1450026"/>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7"/>
          </p:nvPr>
        </p:nvSpPr>
        <p:spPr>
          <a:xfrm>
            <a:off x="960973" y="2188045"/>
            <a:ext cx="4804833" cy="429213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112594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6426209" y="1424032"/>
            <a:ext cx="4806953" cy="50370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6" name="Text Placeholder 3"/>
          <p:cNvSpPr>
            <a:spLocks noGrp="1"/>
          </p:cNvSpPr>
          <p:nvPr>
            <p:ph type="body" sz="quarter" idx="16"/>
          </p:nvPr>
        </p:nvSpPr>
        <p:spPr>
          <a:xfrm>
            <a:off x="960973" y="1424030"/>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960973" y="2143175"/>
            <a:ext cx="4804833" cy="4337013"/>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3"/>
          <p:cNvSpPr>
            <a:spLocks noGrp="1"/>
          </p:cNvSpPr>
          <p:nvPr>
            <p:ph type="body" sz="quarter" idx="18"/>
          </p:nvPr>
        </p:nvSpPr>
        <p:spPr>
          <a:xfrm>
            <a:off x="6600293" y="1500225"/>
            <a:ext cx="4439131" cy="566737"/>
          </a:xfrm>
        </p:spPr>
        <p:txBody>
          <a:bodyPr/>
          <a:lstStyle>
            <a:lvl1pPr>
              <a:defRPr sz="1350">
                <a:latin typeface="Franklin Gothic Medium" panose="020B0603020102020204" pitchFamily="34" charset="0"/>
              </a:defRPr>
            </a:lvl1pPr>
          </a:lstStyle>
          <a:p>
            <a:pPr lvl="0"/>
            <a:r>
              <a:rPr lang="en-US" dirty="0"/>
              <a:t>Click to edit Master text styles</a:t>
            </a:r>
          </a:p>
        </p:txBody>
      </p:sp>
      <p:sp>
        <p:nvSpPr>
          <p:cNvPr id="23" name="Content Placeholder 8"/>
          <p:cNvSpPr>
            <a:spLocks noGrp="1"/>
          </p:cNvSpPr>
          <p:nvPr>
            <p:ph sz="quarter" idx="19" hasCustomPrompt="1"/>
          </p:nvPr>
        </p:nvSpPr>
        <p:spPr>
          <a:xfrm>
            <a:off x="6426203" y="2120388"/>
            <a:ext cx="4773084" cy="4340749"/>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35012111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57"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9" name="Content Placeholder 8"/>
          <p:cNvSpPr>
            <a:spLocks noGrp="1"/>
          </p:cNvSpPr>
          <p:nvPr>
            <p:ph sz="quarter" idx="19" hasCustomPrompt="1"/>
          </p:nvPr>
        </p:nvSpPr>
        <p:spPr>
          <a:xfrm>
            <a:off x="958851" y="1436915"/>
            <a:ext cx="4773084" cy="5009129"/>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6405041" y="1436915"/>
            <a:ext cx="4804833" cy="506151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4323461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57" y="1446245"/>
            <a:ext cx="4806953" cy="49997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9" name="Content Placeholder 8"/>
          <p:cNvSpPr>
            <a:spLocks noGrp="1"/>
          </p:cNvSpPr>
          <p:nvPr>
            <p:ph sz="quarter" idx="19" hasCustomPrompt="1"/>
          </p:nvPr>
        </p:nvSpPr>
        <p:spPr>
          <a:xfrm>
            <a:off x="958851" y="1446245"/>
            <a:ext cx="4773084" cy="4999799"/>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6405041" y="1445894"/>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hasCustomPrompt="1"/>
          </p:nvPr>
        </p:nvSpPr>
        <p:spPr>
          <a:xfrm>
            <a:off x="6405041" y="2165031"/>
            <a:ext cx="4804833" cy="43334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305715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958857"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6" name="Text Placeholder 3"/>
          <p:cNvSpPr>
            <a:spLocks noGrp="1"/>
          </p:cNvSpPr>
          <p:nvPr>
            <p:ph type="body" sz="quarter" idx="16"/>
          </p:nvPr>
        </p:nvSpPr>
        <p:spPr>
          <a:xfrm>
            <a:off x="6405041" y="1449391"/>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6405041" y="2202493"/>
            <a:ext cx="4804833" cy="429595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18"/>
          </p:nvPr>
        </p:nvSpPr>
        <p:spPr>
          <a:xfrm>
            <a:off x="1132941" y="1498740"/>
            <a:ext cx="4439131" cy="566737"/>
          </a:xfrm>
        </p:spPr>
        <p:txBody>
          <a:bodyPr/>
          <a:lstStyle>
            <a:lvl1pPr>
              <a:defRPr sz="1350">
                <a:latin typeface="Franklin Gothic Medium" panose="020B0603020102020204" pitchFamily="34" charset="0"/>
              </a:defRPr>
            </a:lvl1pPr>
          </a:lstStyle>
          <a:p>
            <a:pPr lvl="0"/>
            <a:r>
              <a:rPr lang="en-US" dirty="0"/>
              <a:t>Click to edit Master text styles</a:t>
            </a:r>
          </a:p>
        </p:txBody>
      </p:sp>
      <p:sp>
        <p:nvSpPr>
          <p:cNvPr id="19" name="Content Placeholder 8"/>
          <p:cNvSpPr>
            <a:spLocks noGrp="1"/>
          </p:cNvSpPr>
          <p:nvPr>
            <p:ph sz="quarter" idx="19" hasCustomPrompt="1"/>
          </p:nvPr>
        </p:nvSpPr>
        <p:spPr>
          <a:xfrm>
            <a:off x="958851" y="2202481"/>
            <a:ext cx="4773084" cy="4243564"/>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81936412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436915"/>
            <a:ext cx="6385984" cy="502421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9" name="Content Placeholder 8"/>
          <p:cNvSpPr>
            <a:spLocks noGrp="1"/>
          </p:cNvSpPr>
          <p:nvPr>
            <p:ph sz="quarter" idx="17" hasCustomPrompt="1"/>
          </p:nvPr>
        </p:nvSpPr>
        <p:spPr>
          <a:xfrm>
            <a:off x="4813301" y="1418042"/>
            <a:ext cx="6385984" cy="5043084"/>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958851" y="1436915"/>
            <a:ext cx="3359148" cy="5049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4769681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446247"/>
            <a:ext cx="6385984" cy="50251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9" name="Content Placeholder 8"/>
          <p:cNvSpPr>
            <a:spLocks noGrp="1"/>
          </p:cNvSpPr>
          <p:nvPr>
            <p:ph sz="quarter" idx="17" hasCustomPrompt="1"/>
          </p:nvPr>
        </p:nvSpPr>
        <p:spPr>
          <a:xfrm>
            <a:off x="501651" y="1446245"/>
            <a:ext cx="6385984" cy="501170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380820" y="1446249"/>
            <a:ext cx="3845981" cy="50339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8334143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76" y="1447805"/>
            <a:ext cx="4798481" cy="50133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104" name="Round Same Side Corner Rectangle 103"/>
          <p:cNvSpPr/>
          <p:nvPr userDrawn="1"/>
        </p:nvSpPr>
        <p:spPr>
          <a:xfrm>
            <a:off x="6426210" y="1447806"/>
            <a:ext cx="4806951" cy="50124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4" name="Content Placeholder 3"/>
          <p:cNvSpPr>
            <a:spLocks noGrp="1"/>
          </p:cNvSpPr>
          <p:nvPr>
            <p:ph sz="quarter" idx="10" hasCustomPrompt="1"/>
          </p:nvPr>
        </p:nvSpPr>
        <p:spPr>
          <a:xfrm>
            <a:off x="958851" y="1447801"/>
            <a:ext cx="4800600" cy="5038726"/>
          </a:xfrm>
        </p:spPr>
        <p:txBody>
          <a:bodyPr/>
          <a:lstStyle>
            <a:lvl1pPr>
              <a:defRPr baseline="0"/>
            </a:lvl1pPr>
          </a:lstStyle>
          <a:p>
            <a:pPr lvl="0"/>
            <a:r>
              <a:rPr lang="en-US" dirty="0"/>
              <a:t>Click icon to insert object</a:t>
            </a:r>
          </a:p>
        </p:txBody>
      </p:sp>
      <p:sp>
        <p:nvSpPr>
          <p:cNvPr id="13" name="Content Placeholder 3"/>
          <p:cNvSpPr>
            <a:spLocks noGrp="1"/>
          </p:cNvSpPr>
          <p:nvPr>
            <p:ph sz="quarter" idx="11" hasCustomPrompt="1"/>
          </p:nvPr>
        </p:nvSpPr>
        <p:spPr>
          <a:xfrm>
            <a:off x="6426200" y="1447808"/>
            <a:ext cx="4800600" cy="5038725"/>
          </a:xfrm>
        </p:spPr>
        <p:txBody>
          <a:bodyPr/>
          <a:lstStyle>
            <a:lvl1pPr>
              <a:defRPr baseline="0"/>
            </a:lvl1pPr>
          </a:lstStyle>
          <a:p>
            <a:pPr lvl="0"/>
            <a:r>
              <a:rPr lang="en-US" dirty="0"/>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43575557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77"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70A5BBD-BD63-F344-B625-7C085C238913}" type="datetime3">
              <a:rPr lang="en-GB" smtClean="0"/>
              <a:t>2 October, 2020</a:t>
            </a:fld>
            <a:endParaRPr lang="en-GB" dirty="0"/>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6426210"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4" name="Text Placeholder 3"/>
          <p:cNvSpPr>
            <a:spLocks noGrp="1"/>
          </p:cNvSpPr>
          <p:nvPr>
            <p:ph type="body" sz="quarter" idx="20" hasCustomPrompt="1"/>
          </p:nvPr>
        </p:nvSpPr>
        <p:spPr>
          <a:xfrm>
            <a:off x="944036" y="1446213"/>
            <a:ext cx="10289117" cy="723900"/>
          </a:xfrm>
        </p:spPr>
        <p:txBody>
          <a:bodyPr/>
          <a:lstStyle>
            <a:lvl1pPr>
              <a:defRPr/>
            </a:lvl1pPr>
          </a:lstStyle>
          <a:p>
            <a:pPr lvl="0"/>
            <a:r>
              <a:rPr lang="en-US" dirty="0"/>
              <a:t>Short intro text</a:t>
            </a:r>
          </a:p>
        </p:txBody>
      </p:sp>
      <p:sp>
        <p:nvSpPr>
          <p:cNvPr id="7" name="Text Placeholder 6"/>
          <p:cNvSpPr>
            <a:spLocks noGrp="1"/>
          </p:cNvSpPr>
          <p:nvPr>
            <p:ph type="body" sz="quarter" idx="21" hasCustomPrompt="1"/>
          </p:nvPr>
        </p:nvSpPr>
        <p:spPr>
          <a:xfrm>
            <a:off x="1134533" y="2271954"/>
            <a:ext cx="4148667" cy="244475"/>
          </a:xfrm>
        </p:spPr>
        <p:txBody>
          <a:bodyPr/>
          <a:lstStyle>
            <a:lvl1pPr>
              <a:defRPr sz="1200" baseline="0">
                <a:latin typeface="Franklin Gothic Medium" panose="020B0603020102020204" pitchFamily="34" charset="0"/>
              </a:defRPr>
            </a:lvl1pPr>
          </a:lstStyle>
          <a:p>
            <a:pPr lvl="0"/>
            <a:r>
              <a:rPr lang="en-US" dirty="0"/>
              <a:t>Chart title</a:t>
            </a:r>
          </a:p>
        </p:txBody>
      </p:sp>
      <p:sp>
        <p:nvSpPr>
          <p:cNvPr id="18" name="Text Placeholder 6"/>
          <p:cNvSpPr>
            <a:spLocks noGrp="1"/>
          </p:cNvSpPr>
          <p:nvPr>
            <p:ph type="body" sz="quarter" idx="22" hasCustomPrompt="1"/>
          </p:nvPr>
        </p:nvSpPr>
        <p:spPr>
          <a:xfrm>
            <a:off x="6764865" y="2246554"/>
            <a:ext cx="4148667" cy="269875"/>
          </a:xfrm>
        </p:spPr>
        <p:txBody>
          <a:bodyPr/>
          <a:lstStyle>
            <a:lvl1pPr>
              <a:defRPr sz="1200" baseline="0">
                <a:latin typeface="Franklin Gothic Medium" panose="020B0603020102020204" pitchFamily="34" charset="0"/>
              </a:defRPr>
            </a:lvl1pPr>
          </a:lstStyle>
          <a:p>
            <a:pPr lvl="0"/>
            <a:r>
              <a:rPr lang="en-US" dirty="0"/>
              <a:t>Chart title</a:t>
            </a:r>
          </a:p>
        </p:txBody>
      </p:sp>
      <p:sp>
        <p:nvSpPr>
          <p:cNvPr id="9" name="Content Placeholder 8"/>
          <p:cNvSpPr>
            <a:spLocks noGrp="1"/>
          </p:cNvSpPr>
          <p:nvPr>
            <p:ph sz="quarter" idx="23"/>
          </p:nvPr>
        </p:nvSpPr>
        <p:spPr>
          <a:xfrm>
            <a:off x="960973" y="2642494"/>
            <a:ext cx="4804833" cy="3818637"/>
          </a:xfrm>
        </p:spPr>
        <p:txBody>
          <a:bodyPr/>
          <a:lstStyle>
            <a:lvl1pPr>
              <a:defRPr sz="1200"/>
            </a:lvl1pPr>
          </a:lstStyle>
          <a:p>
            <a:pPr lvl="0"/>
            <a:r>
              <a:rPr lang="en-US"/>
              <a:t>Click to edit Master text styles</a:t>
            </a:r>
          </a:p>
        </p:txBody>
      </p:sp>
      <p:sp>
        <p:nvSpPr>
          <p:cNvPr id="21" name="Content Placeholder 8"/>
          <p:cNvSpPr>
            <a:spLocks noGrp="1"/>
          </p:cNvSpPr>
          <p:nvPr>
            <p:ph sz="quarter" idx="24"/>
          </p:nvPr>
        </p:nvSpPr>
        <p:spPr>
          <a:xfrm>
            <a:off x="6430444" y="2641608"/>
            <a:ext cx="4804833" cy="3818637"/>
          </a:xfrm>
        </p:spPr>
        <p:txBody>
          <a:bodyPr/>
          <a:lstStyle>
            <a:lvl1pPr>
              <a:defRPr sz="1200"/>
            </a:lvl1pPr>
          </a:lstStyle>
          <a:p>
            <a:pPr lvl="0"/>
            <a:r>
              <a:rPr lang="en-US"/>
              <a:t>Click to edit Master text styles</a:t>
            </a:r>
          </a:p>
        </p:txBody>
      </p:sp>
    </p:spTree>
    <p:extLst>
      <p:ext uri="{BB962C8B-B14F-4D97-AF65-F5344CB8AC3E}">
        <p14:creationId xmlns:p14="http://schemas.microsoft.com/office/powerpoint/2010/main" val="241564742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419225"/>
            <a:ext cx="11209867" cy="5041900"/>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5" name="Content Placeholder 4"/>
          <p:cNvSpPr>
            <a:spLocks noGrp="1"/>
          </p:cNvSpPr>
          <p:nvPr>
            <p:ph sz="quarter" idx="10" hasCustomPrompt="1"/>
          </p:nvPr>
        </p:nvSpPr>
        <p:spPr>
          <a:xfrm>
            <a:off x="501653" y="1419231"/>
            <a:ext cx="11209867" cy="5041899"/>
          </a:xfrm>
        </p:spPr>
        <p:txBody>
          <a:bodyPr/>
          <a:lstStyle>
            <a:lvl1pPr>
              <a:defRPr/>
            </a:lvl1pPr>
          </a:lstStyle>
          <a:p>
            <a:pPr lvl="0"/>
            <a:r>
              <a:rPr lang="en-US" dirty="0"/>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1121859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3"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5" name="Content Placeholder 4"/>
          <p:cNvSpPr>
            <a:spLocks noGrp="1"/>
          </p:cNvSpPr>
          <p:nvPr>
            <p:ph sz="quarter" idx="10" hasCustomPrompt="1"/>
          </p:nvPr>
        </p:nvSpPr>
        <p:spPr>
          <a:xfrm>
            <a:off x="501653" y="1803405"/>
            <a:ext cx="11209867" cy="4657723"/>
          </a:xfrm>
        </p:spPr>
        <p:txBody>
          <a:bodyPr/>
          <a:lstStyle>
            <a:lvl1pPr>
              <a:defRPr baseline="0"/>
            </a:lvl1pPr>
          </a:lstStyle>
          <a:p>
            <a:pPr lvl="0"/>
            <a:r>
              <a:rPr lang="en-US" dirty="0"/>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1891790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61" y="1436921"/>
            <a:ext cx="11209865" cy="5024211"/>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F7334817-FF7C-6948-966F-8ECFBE662A14}" type="datetime3">
              <a:rPr lang="en-GB" smtClean="0"/>
              <a:t>2 October, 2020</a:t>
            </a:fld>
            <a:endParaRPr lang="en-GB" dirty="0"/>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501653" y="2115621"/>
            <a:ext cx="11209867" cy="4370909"/>
          </a:xfrm>
        </p:spPr>
        <p:txBody>
          <a:bodyPr/>
          <a:lstStyle>
            <a:lvl1pPr>
              <a:defRPr baseline="0"/>
            </a:lvl1pPr>
          </a:lstStyle>
          <a:p>
            <a:pPr lvl="0"/>
            <a:r>
              <a:rPr lang="en-US" dirty="0"/>
              <a:t>Click icon to add object</a:t>
            </a:r>
          </a:p>
        </p:txBody>
      </p:sp>
      <p:sp>
        <p:nvSpPr>
          <p:cNvPr id="7" name="Text Placeholder 6"/>
          <p:cNvSpPr>
            <a:spLocks noGrp="1"/>
          </p:cNvSpPr>
          <p:nvPr>
            <p:ph type="body" sz="quarter" idx="18" hasCustomPrompt="1"/>
          </p:nvPr>
        </p:nvSpPr>
        <p:spPr>
          <a:xfrm>
            <a:off x="960967" y="1507605"/>
            <a:ext cx="10272184" cy="608013"/>
          </a:xfrm>
        </p:spPr>
        <p:txBody>
          <a:bodyPr/>
          <a:lstStyle>
            <a:lvl1pPr>
              <a:defRPr sz="1350">
                <a:latin typeface="Franklin Gothic Medium" panose="020B0603020102020204" pitchFamily="34" charset="0"/>
              </a:defRPr>
            </a:lvl1pPr>
          </a:lstStyle>
          <a:p>
            <a:pPr lvl="0"/>
            <a:r>
              <a:rPr lang="en-US" dirty="0"/>
              <a:t>Chart title</a:t>
            </a:r>
          </a:p>
        </p:txBody>
      </p:sp>
    </p:spTree>
    <p:extLst>
      <p:ext uri="{BB962C8B-B14F-4D97-AF65-F5344CB8AC3E}">
        <p14:creationId xmlns:p14="http://schemas.microsoft.com/office/powerpoint/2010/main" val="28632153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250" dirty="0">
                <a:latin typeface="Franklin Gothic Book"/>
              </a:rPr>
              <a:t>Layouts</a:t>
            </a:r>
            <a:r>
              <a:rPr lang="en-US" sz="5250" baseline="0" dirty="0">
                <a:latin typeface="Franklin Gothic Book"/>
              </a:rPr>
              <a:t> for</a:t>
            </a:r>
            <a:br>
              <a:rPr lang="en-US" sz="5250" baseline="0" dirty="0">
                <a:latin typeface="Franklin Gothic Book"/>
              </a:rPr>
            </a:br>
            <a:r>
              <a:rPr lang="en-US" sz="5250" baseline="0" dirty="0">
                <a:latin typeface="Franklin Gothic Book"/>
              </a:rPr>
              <a:t>complex text</a:t>
            </a:r>
            <a:endParaRPr lang="en-US" sz="525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9336376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57" y="1436915"/>
            <a:ext cx="5759977" cy="5043086"/>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900"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6" y="4833942"/>
            <a:ext cx="2401309" cy="1286058"/>
          </a:xfrm>
          <a:prstGeom prst="roundRect">
            <a:avLst>
              <a:gd name="adj" fmla="val 10702"/>
            </a:avLst>
          </a:prstGeom>
        </p:spPr>
        <p:txBody>
          <a:bodyPr/>
          <a:lstStyle/>
          <a:p>
            <a:pPr lvl="0"/>
            <a:r>
              <a:rPr lang="en-US" noProof="0" dirty="0"/>
              <a:t>Click icon to add picture</a:t>
            </a:r>
            <a:endParaRPr lang="en-GB" noProof="0" dirty="0"/>
          </a:p>
        </p:txBody>
      </p:sp>
      <p:pic>
        <p:nvPicPr>
          <p:cNvPr id="7" name="Picture 6" descr="inverted commas closed.png"/>
          <p:cNvPicPr>
            <a:picLocks noChangeAspect="1"/>
          </p:cNvPicPr>
          <p:nvPr userDrawn="1"/>
        </p:nvPicPr>
        <p:blipFill rotWithShape="1">
          <a:blip r:embed="rId2" cstate="screen">
            <a:lum bright="70000" contrast="-70000"/>
            <a:extLst>
              <a:ext uri="{28A0092B-C50C-407E-A947-70E740481C1C}">
                <a14:useLocalDpi xmlns:a14="http://schemas.microsoft.com/office/drawing/2010/main"/>
              </a:ext>
            </a:extLst>
          </a:blip>
          <a:srcRect/>
          <a:stretch/>
        </p:blipFill>
        <p:spPr>
          <a:xfrm>
            <a:off x="10023760" y="2769740"/>
            <a:ext cx="1016027" cy="542668"/>
          </a:xfrm>
          <a:prstGeom prst="rect">
            <a:avLst/>
          </a:prstGeom>
        </p:spPr>
      </p:pic>
      <p:pic>
        <p:nvPicPr>
          <p:cNvPr id="8" name="Picture 7" descr="inverted commas open.png"/>
          <p:cNvPicPr>
            <a:picLocks noChangeAspect="1"/>
          </p:cNvPicPr>
          <p:nvPr userDrawn="1"/>
        </p:nvPicPr>
        <p:blipFill rotWithShape="1">
          <a:blip r:embed="rId3" cstate="screen">
            <a:lum bright="70000" contrast="-70000"/>
            <a:extLst>
              <a:ext uri="{28A0092B-C50C-407E-A947-70E740481C1C}">
                <a14:useLocalDpi xmlns:a14="http://schemas.microsoft.com/office/drawing/2010/main"/>
              </a:ext>
            </a:extLst>
          </a:blip>
          <a:srcRect/>
          <a:stretch/>
        </p:blipFill>
        <p:spPr>
          <a:xfrm>
            <a:off x="6237549" y="1598643"/>
            <a:ext cx="923664" cy="531132"/>
          </a:xfrm>
          <a:prstGeom prst="rect">
            <a:avLst/>
          </a:prstGeom>
        </p:spPr>
      </p:pic>
      <p:sp>
        <p:nvSpPr>
          <p:cNvPr id="12" name="Text Placeholder 6"/>
          <p:cNvSpPr>
            <a:spLocks noGrp="1"/>
          </p:cNvSpPr>
          <p:nvPr>
            <p:ph type="body" sz="quarter" idx="14" hasCustomPrompt="1"/>
          </p:nvPr>
        </p:nvSpPr>
        <p:spPr>
          <a:xfrm>
            <a:off x="956737" y="1436916"/>
            <a:ext cx="4320113" cy="4683084"/>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accent6"/>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accent6"/>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accent6"/>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accent6"/>
                </a:solidFill>
                <a:latin typeface="Franklin Gothic Book"/>
                <a:ea typeface="Franklin Gothic Book"/>
                <a:cs typeface="Franklin Gothic Book"/>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0" name="Text Placeholder 9"/>
          <p:cNvSpPr>
            <a:spLocks noGrp="1"/>
          </p:cNvSpPr>
          <p:nvPr>
            <p:ph type="body" sz="quarter" idx="17"/>
          </p:nvPr>
        </p:nvSpPr>
        <p:spPr>
          <a:xfrm>
            <a:off x="6624648" y="1884363"/>
            <a:ext cx="3919537" cy="2519362"/>
          </a:xfrm>
        </p:spPr>
        <p:txBody>
          <a:bodyPr/>
          <a:lstStyle>
            <a:lvl1pPr>
              <a:defRPr sz="3000" i="1">
                <a:solidFill>
                  <a:schemeClr val="accent1"/>
                </a:solidFill>
              </a:defRPr>
            </a:lvl1pPr>
          </a:lstStyle>
          <a:p>
            <a:pPr lvl="0"/>
            <a:r>
              <a:rPr lang="en-US" dirty="0"/>
              <a:t>Edit Master text styles</a:t>
            </a:r>
          </a:p>
        </p:txBody>
      </p:sp>
    </p:spTree>
    <p:extLst>
      <p:ext uri="{BB962C8B-B14F-4D97-AF65-F5344CB8AC3E}">
        <p14:creationId xmlns:p14="http://schemas.microsoft.com/office/powerpoint/2010/main" val="95994961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3" y="1409700"/>
            <a:ext cx="4809067" cy="4710300"/>
          </a:xfrm>
          <a:prstGeom prst="rect">
            <a:avLst/>
          </a:prstGeom>
        </p:spPr>
        <p:txBody>
          <a:bodyPr>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accent6"/>
                </a:solidFill>
                <a:latin typeface="Franklin Gothic Book" panose="020B0503020102020204" pitchFamily="34" charset="0"/>
                <a:cs typeface="Franklin Gothic Book" panose="020B0503020102020204" pitchFamily="34" charset="0"/>
              </a:defRPr>
            </a:lvl1pPr>
            <a:lvl2pPr marL="134541" marR="0" indent="-134541" algn="l" defTabSz="685800" rtl="0" eaLnBrk="0" fontAlgn="base" latinLnBrk="0" hangingPunct="0">
              <a:lnSpc>
                <a:spcPct val="100000"/>
              </a:lnSpc>
              <a:spcBef>
                <a:spcPts val="0"/>
              </a:spcBef>
              <a:spcAft>
                <a:spcPts val="900"/>
              </a:spcAft>
              <a:buClr>
                <a:schemeClr val="accent1"/>
              </a:buClr>
              <a:buSzTx/>
              <a:buFont typeface="Arial" charset="0"/>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405000" marR="0" indent="-135000" algn="l" defTabSz="685800" rtl="0" eaLnBrk="0" fontAlgn="base" latinLnBrk="0" hangingPunct="0">
              <a:lnSpc>
                <a:spcPct val="100000"/>
              </a:lnSpc>
              <a:spcBef>
                <a:spcPts val="0"/>
              </a:spcBef>
              <a:spcAft>
                <a:spcPts val="900"/>
              </a:spcAft>
              <a:buClrTx/>
              <a:buSzTx/>
              <a:buFont typeface="Franklin Gothic Book" panose="020B0503020102020204" pitchFamily="34" charset="0"/>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6426201" y="1409700"/>
            <a:ext cx="4802715" cy="4710300"/>
          </a:xfrm>
          <a:prstGeom prst="rect">
            <a:avLst/>
          </a:prstGeom>
        </p:spPr>
        <p:txBody>
          <a:bodyPr>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accent6"/>
                </a:solidFill>
                <a:latin typeface="Franklin Gothic Book" panose="020B0503020102020204" pitchFamily="34" charset="0"/>
                <a:cs typeface="Franklin Gothic Book" panose="020B0503020102020204" pitchFamily="34" charset="0"/>
              </a:defRPr>
            </a:lvl1pPr>
            <a:lvl2pPr marL="134541" marR="0" indent="-134541" algn="l" defTabSz="685800" rtl="0" eaLnBrk="0" fontAlgn="base" latinLnBrk="0" hangingPunct="0">
              <a:lnSpc>
                <a:spcPct val="100000"/>
              </a:lnSpc>
              <a:spcBef>
                <a:spcPts val="0"/>
              </a:spcBef>
              <a:spcAft>
                <a:spcPts val="900"/>
              </a:spcAft>
              <a:buClr>
                <a:schemeClr val="accent1"/>
              </a:buClr>
              <a:buSzTx/>
              <a:buFont typeface="Arial" charset="0"/>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405000" marR="0" indent="-135000" algn="l" defTabSz="685800" rtl="0" eaLnBrk="0" fontAlgn="base" latinLnBrk="0" hangingPunct="0">
              <a:lnSpc>
                <a:spcPct val="100000"/>
              </a:lnSpc>
              <a:spcBef>
                <a:spcPts val="0"/>
              </a:spcBef>
              <a:spcAft>
                <a:spcPts val="900"/>
              </a:spcAft>
              <a:buClrTx/>
              <a:buSzTx/>
              <a:buFont typeface="Franklin Gothic Book" panose="020B0503020102020204" pitchFamily="34" charset="0"/>
              <a:buChar char="―"/>
              <a:tabLst/>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91447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250" dirty="0">
                <a:latin typeface="Franklin Gothic Book"/>
              </a:rPr>
              <a:t>Layouts</a:t>
            </a:r>
            <a:r>
              <a:rPr lang="en-US" sz="5250" baseline="0" dirty="0">
                <a:latin typeface="Franklin Gothic Book"/>
              </a:rPr>
              <a:t> for</a:t>
            </a:r>
            <a:br>
              <a:rPr lang="en-US" sz="5250" baseline="0" dirty="0">
                <a:latin typeface="Franklin Gothic Book"/>
              </a:rPr>
            </a:br>
            <a:r>
              <a:rPr lang="en-US" sz="5250" baseline="0" dirty="0">
                <a:latin typeface="Franklin Gothic Book"/>
              </a:rPr>
              <a:t>images</a:t>
            </a:r>
            <a:endParaRPr lang="en-US" sz="525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783620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2" y="1436920"/>
            <a:ext cx="10289799" cy="5033737"/>
          </a:xfrm>
          <a:prstGeom prst="round2SameRect">
            <a:avLst>
              <a:gd name="adj1" fmla="val 6208"/>
              <a:gd name="adj2" fmla="val 0"/>
            </a:avLst>
          </a:prstGeom>
        </p:spPr>
        <p:txBody>
          <a:bodyPr/>
          <a:lstStyle/>
          <a:p>
            <a:pPr lvl="0"/>
            <a:r>
              <a:rPr lang="en-US" noProof="0" dirty="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38007400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62" y="2151169"/>
            <a:ext cx="10289799" cy="4319489"/>
          </a:xfrm>
          <a:prstGeom prst="round2SameRect">
            <a:avLst>
              <a:gd name="adj1" fmla="val 6739"/>
              <a:gd name="adj2" fmla="val 0"/>
            </a:avLst>
          </a:prstGeom>
        </p:spPr>
        <p:txBody>
          <a:bodyPr/>
          <a:lstStyle/>
          <a:p>
            <a:pPr lvl="0"/>
            <a:r>
              <a:rPr lang="en-US" noProof="0" dirty="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944036" y="1436207"/>
            <a:ext cx="10289117" cy="358775"/>
          </a:xfrm>
        </p:spPr>
        <p:txBody>
          <a:bodyPr/>
          <a:lstStyle>
            <a:lvl1pPr>
              <a:defRPr baseline="0">
                <a:latin typeface="Franklin Gothic Medium" panose="020B0603020102020204" pitchFamily="34" charset="0"/>
              </a:defRPr>
            </a:lvl1pPr>
          </a:lstStyle>
          <a:p>
            <a:pPr lvl="0"/>
            <a:r>
              <a:rPr lang="en-US" dirty="0"/>
              <a:t>Image title</a:t>
            </a:r>
          </a:p>
        </p:txBody>
      </p:sp>
    </p:spTree>
    <p:extLst>
      <p:ext uri="{BB962C8B-B14F-4D97-AF65-F5344CB8AC3E}">
        <p14:creationId xmlns:p14="http://schemas.microsoft.com/office/powerpoint/2010/main" val="423155982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60973" y="1455579"/>
            <a:ext cx="4804833" cy="50150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9"/>
          <p:cNvSpPr>
            <a:spLocks noGrp="1"/>
          </p:cNvSpPr>
          <p:nvPr>
            <p:ph sz="quarter" idx="16"/>
          </p:nvPr>
        </p:nvSpPr>
        <p:spPr>
          <a:xfrm>
            <a:off x="6426210" y="1455579"/>
            <a:ext cx="4806951" cy="5015075"/>
          </a:xfrm>
          <a:prstGeom prst="round2SameRect">
            <a:avLst>
              <a:gd name="adj1" fmla="val 7860"/>
              <a:gd name="adj2" fmla="val 0"/>
            </a:avLst>
          </a:prstGeom>
        </p:spPr>
        <p:txBody>
          <a:bodyPr/>
          <a:lstStyle/>
          <a:p>
            <a:pPr lvl="0"/>
            <a:r>
              <a:rPr lang="en-US" dirty="0"/>
              <a:t>Click to edit Master text styles</a:t>
            </a:r>
          </a:p>
        </p:txBody>
      </p:sp>
    </p:spTree>
    <p:extLst>
      <p:ext uri="{BB962C8B-B14F-4D97-AF65-F5344CB8AC3E}">
        <p14:creationId xmlns:p14="http://schemas.microsoft.com/office/powerpoint/2010/main" val="1180584883"/>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1435429"/>
            <a:ext cx="2882900" cy="4689151"/>
          </a:xfrm>
          <a:prstGeom prst="roundRect">
            <a:avLst>
              <a:gd name="adj" fmla="val 10702"/>
            </a:avLst>
          </a:prstGeom>
        </p:spPr>
        <p:txBody>
          <a:bodyPr/>
          <a:lstStyle/>
          <a:p>
            <a:pPr lvl="0"/>
            <a:r>
              <a:rPr lang="en-US" noProof="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58851" y="1435428"/>
            <a:ext cx="6908800" cy="504475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51259483"/>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4" y="1404831"/>
            <a:ext cx="4806949" cy="5065820"/>
          </a:xfrm>
          <a:prstGeom prst="round2SameRect">
            <a:avLst>
              <a:gd name="adj1" fmla="val 5389"/>
              <a:gd name="adj2" fmla="val 0"/>
            </a:avLst>
          </a:prstGeom>
        </p:spPr>
        <p:txBody>
          <a:bodyPr/>
          <a:lstStyle/>
          <a:p>
            <a:pPr lvl="0"/>
            <a:r>
              <a:rPr lang="en-US" noProof="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60973" y="1404831"/>
            <a:ext cx="4804833" cy="366712"/>
          </a:xfrm>
        </p:spPr>
        <p:txBody>
          <a:bodyPr>
            <a:normAutofit/>
          </a:bodyPr>
          <a:lstStyle>
            <a:lvl1pPr>
              <a:defRPr sz="1350">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6"/>
          </p:nvPr>
        </p:nvSpPr>
        <p:spPr>
          <a:xfrm>
            <a:off x="958852" y="1771544"/>
            <a:ext cx="4806949" cy="4699108"/>
          </a:xfrm>
        </p:spPr>
        <p:txBody>
          <a:bodyPr>
            <a:normAutofit/>
          </a:bodyPr>
          <a:lstStyle>
            <a:lvl1pPr>
              <a:defRPr sz="1500"/>
            </a:lvl1pPr>
            <a:lvl2pPr>
              <a:defRPr sz="1500"/>
            </a:lvl2pPr>
            <a:lvl3pPr>
              <a:defRPr sz="1500"/>
            </a:lvl3pPr>
            <a:lvl4pPr>
              <a:defRPr sz="15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6555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1427591"/>
            <a:ext cx="5151967" cy="5043067"/>
          </a:xfrm>
          <a:prstGeom prst="round2SameRect">
            <a:avLst>
              <a:gd name="adj1" fmla="val 1674"/>
              <a:gd name="adj2" fmla="val 0"/>
            </a:avLst>
          </a:prstGeom>
        </p:spPr>
        <p:txBody>
          <a:bodyPr/>
          <a:lstStyle/>
          <a:p>
            <a:pPr lvl="0"/>
            <a:r>
              <a:rPr lang="en-US" noProof="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A67E7FA-D7F1-764C-B0E1-8E31A2AA8DD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8" name="Text Placeholder 5"/>
          <p:cNvSpPr>
            <a:spLocks noGrp="1"/>
          </p:cNvSpPr>
          <p:nvPr>
            <p:ph type="body" sz="quarter" idx="16"/>
          </p:nvPr>
        </p:nvSpPr>
        <p:spPr>
          <a:xfrm>
            <a:off x="6712480" y="1427584"/>
            <a:ext cx="4806949" cy="5043068"/>
          </a:xfrm>
        </p:spPr>
        <p:txBody>
          <a:bodyPr>
            <a:normAutofit/>
          </a:bodyPr>
          <a:lstStyle>
            <a:lvl1pPr>
              <a:defRPr sz="1500"/>
            </a:lvl1pPr>
            <a:lvl2pPr>
              <a:defRPr sz="1500"/>
            </a:lvl2pPr>
            <a:lvl3pPr>
              <a:defRPr sz="1500"/>
            </a:lvl3pPr>
            <a:lvl4pPr>
              <a:defRPr sz="15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6877174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3" y="1436920"/>
            <a:ext cx="5281083" cy="5033737"/>
          </a:xfrm>
          <a:prstGeom prst="round2SameRect">
            <a:avLst>
              <a:gd name="adj1" fmla="val 6315"/>
              <a:gd name="adj2" fmla="val 0"/>
            </a:avLst>
          </a:prstGeom>
        </p:spPr>
        <p:txBody>
          <a:bodyPr/>
          <a:lstStyle/>
          <a:p>
            <a:pPr lvl="0"/>
            <a:r>
              <a:rPr lang="en-US" noProof="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BA67E7FA-D7F1-764C-B0E1-8E31A2AA8DD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
        <p:nvSpPr>
          <p:cNvPr id="11" name="Text Placeholder 5"/>
          <p:cNvSpPr>
            <a:spLocks noGrp="1"/>
          </p:cNvSpPr>
          <p:nvPr>
            <p:ph type="body" sz="quarter" idx="17"/>
          </p:nvPr>
        </p:nvSpPr>
        <p:spPr>
          <a:xfrm>
            <a:off x="6758520" y="1931446"/>
            <a:ext cx="4806949" cy="4539215"/>
          </a:xfrm>
        </p:spPr>
        <p:txBody>
          <a:bodyPr>
            <a:normAutofit/>
          </a:bodyPr>
          <a:lstStyle>
            <a:lvl1pPr>
              <a:defRPr sz="1500"/>
            </a:lvl1pPr>
            <a:lvl2pPr>
              <a:defRPr sz="1500"/>
            </a:lvl2pPr>
            <a:lvl3pPr>
              <a:defRPr sz="1500"/>
            </a:lvl3pPr>
            <a:lvl4pPr>
              <a:defRPr sz="15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5"/>
          <p:cNvSpPr>
            <a:spLocks noGrp="1"/>
          </p:cNvSpPr>
          <p:nvPr>
            <p:ph type="body" sz="quarter" idx="18" hasCustomPrompt="1"/>
          </p:nvPr>
        </p:nvSpPr>
        <p:spPr>
          <a:xfrm>
            <a:off x="6758516" y="1436914"/>
            <a:ext cx="4806949" cy="443076"/>
          </a:xfrm>
        </p:spPr>
        <p:txBody>
          <a:bodyPr>
            <a:normAutofit/>
          </a:bodyPr>
          <a:lstStyle>
            <a:lvl1pPr>
              <a:defRPr sz="1500">
                <a:latin typeface="Franklin Gothic Medium" panose="020B0603020102020204" pitchFamily="34" charset="0"/>
              </a:defRPr>
            </a:lvl1pPr>
            <a:lvl2pPr>
              <a:defRPr sz="1500"/>
            </a:lvl2pPr>
            <a:lvl3pPr>
              <a:defRPr sz="1500"/>
            </a:lvl3pPr>
            <a:lvl4pPr>
              <a:defRPr sz="1500"/>
            </a:lvl4pPr>
          </a:lstStyle>
          <a:p>
            <a:pPr lvl="0"/>
            <a:r>
              <a:rPr lang="en-US" dirty="0"/>
              <a:t>Click to edit Master text styles</a:t>
            </a:r>
          </a:p>
        </p:txBody>
      </p:sp>
    </p:spTree>
    <p:extLst>
      <p:ext uri="{BB962C8B-B14F-4D97-AF65-F5344CB8AC3E}">
        <p14:creationId xmlns:p14="http://schemas.microsoft.com/office/powerpoint/2010/main" val="3128626701"/>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6" y="2160588"/>
            <a:ext cx="3357033" cy="3779411"/>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3" y="2180110"/>
            <a:ext cx="2878667" cy="3779411"/>
          </a:xfrm>
          <a:prstGeom prst="roundRect">
            <a:avLst>
              <a:gd name="adj" fmla="val 5286"/>
            </a:avLst>
          </a:prstGeom>
        </p:spPr>
        <p:txBody>
          <a:bodyPr/>
          <a:lstStyle/>
          <a:p>
            <a:pPr lvl="0"/>
            <a:r>
              <a:rPr lang="en-US" noProof="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EDCE6523-1D77-094B-8E5B-28D72BCF4B9A}" type="datetime3">
              <a:rPr lang="en-GB" smtClean="0"/>
              <a:t>2 October, 2020</a:t>
            </a:fld>
            <a:endParaRPr lang="en-GB" dirty="0"/>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23175773"/>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6" y="2160588"/>
            <a:ext cx="3357033" cy="3779411"/>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90" y="2160588"/>
            <a:ext cx="6724313" cy="1800226"/>
          </a:xfrm>
          <a:prstGeom prst="roundRect">
            <a:avLst>
              <a:gd name="adj" fmla="val 5286"/>
            </a:avLst>
          </a:prstGeom>
        </p:spPr>
        <p:txBody>
          <a:bodyPr/>
          <a:lstStyle/>
          <a:p>
            <a:pPr lvl="0"/>
            <a:r>
              <a:rPr lang="en-US" noProof="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DDB9F3E3-D95D-7744-B1A9-3A5E9661014B}" type="datetime3">
              <a:rPr lang="en-GB" smtClean="0"/>
              <a:t>2 October, 2020</a:t>
            </a:fld>
            <a:endParaRPr lang="en-GB" dirty="0"/>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7508314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74" y="2160588"/>
            <a:ext cx="5276847" cy="3779411"/>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57" y="2160588"/>
            <a:ext cx="2159033" cy="1089346"/>
          </a:xfrm>
          <a:prstGeom prst="roundRect">
            <a:avLst>
              <a:gd name="adj" fmla="val 5742"/>
            </a:avLst>
          </a:prstGeom>
        </p:spPr>
        <p:txBody>
          <a:bodyPr/>
          <a:lstStyle/>
          <a:p>
            <a:pPr lvl="0"/>
            <a:r>
              <a:rPr lang="en-US" noProof="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3" y="4863353"/>
            <a:ext cx="2634060" cy="1068054"/>
          </a:xfrm>
          <a:prstGeom prst="roundRect">
            <a:avLst>
              <a:gd name="adj" fmla="val 5591"/>
            </a:avLst>
          </a:prstGeom>
        </p:spPr>
        <p:txBody>
          <a:bodyPr/>
          <a:lstStyle/>
          <a:p>
            <a:pPr lvl="0"/>
            <a:r>
              <a:rPr lang="en-US" noProof="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D9A64614-7B90-2844-BF62-27C15202A4B6}" type="datetime3">
              <a:rPr lang="en-GB" smtClean="0"/>
              <a:t>2 October, 2020</a:t>
            </a:fld>
            <a:endParaRPr lang="en-GB" dirty="0"/>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0193801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77" y="2160587"/>
            <a:ext cx="3841449" cy="1800226"/>
          </a:xfrm>
          <a:prstGeom prst="roundRect">
            <a:avLst>
              <a:gd name="adj" fmla="val 5400"/>
            </a:avLst>
          </a:prstGeom>
        </p:spPr>
        <p:txBody>
          <a:bodyPr/>
          <a:lstStyle/>
          <a:p>
            <a:pPr lvl="0"/>
            <a:r>
              <a:rPr lang="en-US" noProof="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602"/>
            <a:ext cx="3362416" cy="1808483"/>
          </a:xfrm>
          <a:prstGeom prst="roundRect">
            <a:avLst>
              <a:gd name="adj" fmla="val 4197"/>
            </a:avLst>
          </a:prstGeom>
        </p:spPr>
        <p:txBody>
          <a:bodyPr/>
          <a:lstStyle/>
          <a:p>
            <a:pPr lvl="0"/>
            <a:r>
              <a:rPr lang="en-US" noProof="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603"/>
            <a:ext cx="4800784" cy="1800411"/>
          </a:xfrm>
          <a:prstGeom prst="roundRect">
            <a:avLst>
              <a:gd name="adj" fmla="val 4986"/>
            </a:avLst>
          </a:prstGeom>
        </p:spPr>
        <p:txBody>
          <a:bodyPr/>
          <a:lstStyle/>
          <a:p>
            <a:pPr lvl="0"/>
            <a:r>
              <a:rPr lang="en-US" noProof="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D9326FB-DCCB-FC47-93A9-9DEA7DB23AC9}" type="datetime3">
              <a:rPr lang="en-GB" smtClean="0"/>
              <a:t>2 October, 2020</a:t>
            </a:fld>
            <a:endParaRPr lang="en-GB" dirty="0"/>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52857206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143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359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143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359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143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3591800"/>
            <a:ext cx="2400000" cy="1800000"/>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04E479E0-1E06-DE4C-83BA-C65FC6EB3C8D}" type="datetime3">
              <a:rPr lang="en-GB" smtClean="0"/>
              <a:t>2 October, 2020</a:t>
            </a:fld>
            <a:endParaRPr lang="en-GB" dirty="0"/>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66708326"/>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51465"/>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289132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1451465"/>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289132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4331388"/>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4331202"/>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1451465"/>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289132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1451465"/>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289132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433138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4331203"/>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51465"/>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2891329"/>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4331387"/>
            <a:ext cx="1440000"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2B7358CC-5F0F-DE45-B162-F1F79492E334}" type="datetime3">
              <a:rPr lang="en-GB" smtClean="0"/>
              <a:t>2 October, 2020</a:t>
            </a:fld>
            <a:endParaRPr lang="en-GB" dirty="0"/>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0735338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14139"/>
            <a:ext cx="3357032"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2854000"/>
            <a:ext cx="3360708" cy="2519366"/>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74" y="1414139"/>
            <a:ext cx="3360703" cy="2519362"/>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90" y="4294066"/>
            <a:ext cx="3359151" cy="1079501"/>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14146"/>
            <a:ext cx="2876408" cy="3959415"/>
          </a:xfrm>
          <a:prstGeom prst="roundRect">
            <a:avLst>
              <a:gd name="adj" fmla="val 5400"/>
            </a:avLst>
          </a:prstGeom>
        </p:spPr>
        <p:txBody>
          <a:bodyPr>
            <a:normAutofit/>
          </a:bodyPr>
          <a:lstStyle>
            <a:lvl1pPr>
              <a:defRPr sz="900"/>
            </a:lvl1pPr>
          </a:lstStyle>
          <a:p>
            <a:pPr lvl="0"/>
            <a:r>
              <a:rPr lang="en-US" noProof="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2B7358CC-5F0F-DE45-B162-F1F79492E334}" type="datetime3">
              <a:rPr lang="en-GB" smtClean="0"/>
              <a:t>2 October, 2020</a:t>
            </a:fld>
            <a:endParaRPr lang="en-GB" dirty="0"/>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0318355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3" y="1451461"/>
            <a:ext cx="7682395" cy="3239412"/>
          </a:xfrm>
        </p:spPr>
        <p:txBody>
          <a:bodyPr/>
          <a:lstStyle>
            <a:lvl1pPr marL="0" marR="0" indent="0" algn="l" defTabSz="685800" rtl="0" eaLnBrk="0" fontAlgn="base" latinLnBrk="0" hangingPunct="0">
              <a:lnSpc>
                <a:spcPct val="100000"/>
              </a:lnSpc>
              <a:spcBef>
                <a:spcPts val="0"/>
              </a:spcBef>
              <a:spcAft>
                <a:spcPts val="45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45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45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45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4AC23DB2-FB1A-4E43-8F6F-8E1E5CEC6EBA}" type="datetime3">
              <a:rPr lang="en-GB" smtClean="0"/>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9" y="1451467"/>
            <a:ext cx="1919819" cy="3779411"/>
          </a:xfrm>
          <a:prstGeom prst="roundRect">
            <a:avLst>
              <a:gd name="adj" fmla="val 10455"/>
            </a:avLst>
          </a:prstGeom>
        </p:spPr>
        <p:txBody>
          <a:bodyPr>
            <a:normAutofit/>
          </a:bodyPr>
          <a:lstStyle>
            <a:lvl1pPr>
              <a:defRPr sz="900"/>
            </a:lvl1pPr>
          </a:lstStyle>
          <a:p>
            <a:pPr lvl="0"/>
            <a:r>
              <a:rPr lang="en-US" noProof="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4690887"/>
            <a:ext cx="7682395" cy="530821"/>
          </a:xfrm>
        </p:spPr>
        <p:txBody>
          <a:bodyPr anchor="b">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75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14977080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0" y="2160588"/>
            <a:ext cx="4801125" cy="3959412"/>
          </a:xfrm>
          <a:prstGeom prst="rect">
            <a:avLst/>
          </a:prstGeom>
        </p:spPr>
        <p:txBody>
          <a:bodyPr>
            <a:normAutofit/>
          </a:bodyPr>
          <a:lstStyle>
            <a:lvl1pPr marL="0" marR="0" indent="0" algn="l" defTabSz="685800" rtl="0" eaLnBrk="0" fontAlgn="base" latinLnBrk="0" hangingPunct="0">
              <a:lnSpc>
                <a:spcPct val="100000"/>
              </a:lnSpc>
              <a:spcBef>
                <a:spcPts val="0"/>
              </a:spcBef>
              <a:spcAft>
                <a:spcPts val="45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45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45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45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54" y="2160588"/>
            <a:ext cx="5278967" cy="3240274"/>
          </a:xfrm>
          <a:prstGeom prst="roundRect">
            <a:avLst>
              <a:gd name="adj" fmla="val 3484"/>
            </a:avLst>
          </a:prstGeom>
        </p:spPr>
        <p:txBody>
          <a:bodyPr/>
          <a:lstStyle/>
          <a:p>
            <a:pPr lvl="0"/>
            <a:r>
              <a:rPr lang="en-US" noProof="0"/>
              <a:t>Click icon to add picture</a:t>
            </a:r>
            <a:endParaRPr lang="en-GB" noProof="0" dirty="0"/>
          </a:p>
        </p:txBody>
      </p:sp>
      <p:sp>
        <p:nvSpPr>
          <p:cNvPr id="62" name="Text Placeholder 6"/>
          <p:cNvSpPr>
            <a:spLocks noGrp="1"/>
          </p:cNvSpPr>
          <p:nvPr>
            <p:ph type="body" sz="quarter" idx="13"/>
          </p:nvPr>
        </p:nvSpPr>
        <p:spPr>
          <a:xfrm>
            <a:off x="958848" y="5760015"/>
            <a:ext cx="5278965"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3375215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0" y="2160594"/>
            <a:ext cx="4801125" cy="3959775"/>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1" y="3960813"/>
            <a:ext cx="5277911" cy="1440050"/>
          </a:xfrm>
          <a:prstGeom prst="roundRect">
            <a:avLst>
              <a:gd name="adj" fmla="val 5286"/>
            </a:avLst>
          </a:prstGeom>
        </p:spPr>
        <p:txBody>
          <a:bodyPr/>
          <a:lstStyle/>
          <a:p>
            <a:pPr lvl="0"/>
            <a:r>
              <a:rPr lang="en-US" noProof="0"/>
              <a:t>Click icon to add picture</a:t>
            </a:r>
            <a:endParaRPr lang="en-GB" noProof="0" dirty="0"/>
          </a:p>
        </p:txBody>
      </p:sp>
      <p:sp>
        <p:nvSpPr>
          <p:cNvPr id="61" name="Text Placeholder 6"/>
          <p:cNvSpPr>
            <a:spLocks noGrp="1"/>
          </p:cNvSpPr>
          <p:nvPr>
            <p:ph type="body" sz="quarter" idx="13"/>
          </p:nvPr>
        </p:nvSpPr>
        <p:spPr>
          <a:xfrm>
            <a:off x="958854" y="5760015"/>
            <a:ext cx="5278967"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5151691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6" y="2160594"/>
            <a:ext cx="4801127" cy="3959775"/>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3"/>
            <a:ext cx="5274739" cy="719137"/>
          </a:xfrm>
          <a:prstGeom prst="roundRect">
            <a:avLst>
              <a:gd name="adj" fmla="val 5286"/>
            </a:avLst>
          </a:prstGeom>
        </p:spPr>
        <p:txBody>
          <a:bodyPr/>
          <a:lstStyle/>
          <a:p>
            <a:pPr lvl="0"/>
            <a:r>
              <a:rPr lang="en-US" noProof="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3" y="3240788"/>
            <a:ext cx="2397129" cy="2159212"/>
          </a:xfrm>
          <a:prstGeom prst="roundRect">
            <a:avLst>
              <a:gd name="adj" fmla="val 5286"/>
            </a:avLst>
          </a:prstGeom>
        </p:spPr>
        <p:txBody>
          <a:bodyPr/>
          <a:lstStyle/>
          <a:p>
            <a:pPr lvl="0"/>
            <a:r>
              <a:rPr lang="en-US" noProof="0"/>
              <a:t>Click icon to add picture</a:t>
            </a:r>
            <a:endParaRPr lang="en-GB" noProof="0" dirty="0"/>
          </a:p>
        </p:txBody>
      </p:sp>
      <p:sp>
        <p:nvSpPr>
          <p:cNvPr id="61" name="Text Placeholder 6"/>
          <p:cNvSpPr>
            <a:spLocks noGrp="1"/>
          </p:cNvSpPr>
          <p:nvPr>
            <p:ph type="body" sz="quarter" idx="13"/>
          </p:nvPr>
        </p:nvSpPr>
        <p:spPr>
          <a:xfrm>
            <a:off x="958858" y="5760015"/>
            <a:ext cx="5275793"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a:t>Click icon to add picture</a:t>
            </a:r>
            <a:endParaRPr lang="en-GB" noProof="0" dirty="0"/>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89425296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6" y="2160594"/>
            <a:ext cx="4801127" cy="3959775"/>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5" y="2160603"/>
            <a:ext cx="5274739" cy="719137"/>
          </a:xfrm>
          <a:prstGeom prst="roundRect">
            <a:avLst>
              <a:gd name="adj" fmla="val 15436"/>
            </a:avLst>
          </a:prstGeom>
        </p:spPr>
        <p:txBody>
          <a:bodyPr/>
          <a:lstStyle/>
          <a:p>
            <a:pPr lvl="0"/>
            <a:r>
              <a:rPr lang="en-US" noProof="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5" y="3240788"/>
            <a:ext cx="5274739" cy="2159212"/>
          </a:xfrm>
          <a:prstGeom prst="roundRect">
            <a:avLst>
              <a:gd name="adj" fmla="val 5286"/>
            </a:avLst>
          </a:prstGeom>
        </p:spPr>
        <p:txBody>
          <a:bodyPr/>
          <a:lstStyle/>
          <a:p>
            <a:pPr lvl="0"/>
            <a:r>
              <a:rPr lang="en-US" noProof="0"/>
              <a:t>Click icon to add picture</a:t>
            </a:r>
            <a:endParaRPr lang="en-GB" noProof="0" dirty="0"/>
          </a:p>
        </p:txBody>
      </p:sp>
      <p:sp>
        <p:nvSpPr>
          <p:cNvPr id="61" name="Text Placeholder 6"/>
          <p:cNvSpPr>
            <a:spLocks noGrp="1"/>
          </p:cNvSpPr>
          <p:nvPr>
            <p:ph type="body" sz="quarter" idx="13"/>
          </p:nvPr>
        </p:nvSpPr>
        <p:spPr>
          <a:xfrm>
            <a:off x="958858" y="5760015"/>
            <a:ext cx="5275793"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60850351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6" y="2160594"/>
            <a:ext cx="4801127" cy="3959775"/>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3" y="2160603"/>
            <a:ext cx="5277911" cy="719137"/>
          </a:xfrm>
          <a:prstGeom prst="roundRect">
            <a:avLst>
              <a:gd name="adj" fmla="val 10361"/>
            </a:avLst>
          </a:prstGeom>
        </p:spPr>
        <p:txBody>
          <a:bodyPr>
            <a:normAutofit/>
          </a:bodyPr>
          <a:lstStyle>
            <a:lvl1pPr>
              <a:defRPr sz="900"/>
            </a:lvl1pPr>
          </a:lstStyle>
          <a:p>
            <a:pPr lvl="0"/>
            <a:r>
              <a:rPr lang="en-US" noProof="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3" y="3240788"/>
            <a:ext cx="2397129" cy="1078800"/>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1" name="Text Placeholder 6"/>
          <p:cNvSpPr>
            <a:spLocks noGrp="1"/>
          </p:cNvSpPr>
          <p:nvPr>
            <p:ph type="body" sz="quarter" idx="13"/>
          </p:nvPr>
        </p:nvSpPr>
        <p:spPr>
          <a:xfrm>
            <a:off x="958848" y="5760015"/>
            <a:ext cx="5278965"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1078800"/>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13" y="4680838"/>
            <a:ext cx="5277911" cy="719162"/>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10699885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6"/>
            <a:ext cx="8388355" cy="1079499"/>
          </a:xfrm>
        </p:spPr>
        <p:txBody>
          <a:bodyPr/>
          <a:lstStyle/>
          <a:p>
            <a:r>
              <a:rPr lang="en-US"/>
              <a:t>Click to edit Master title style</a:t>
            </a:r>
            <a:endParaRPr lang="en-US" dirty="0"/>
          </a:p>
        </p:txBody>
      </p:sp>
      <p:sp>
        <p:nvSpPr>
          <p:cNvPr id="4" name="Text Placeholder 3"/>
          <p:cNvSpPr>
            <a:spLocks noGrp="1"/>
          </p:cNvSpPr>
          <p:nvPr>
            <p:ph type="body" sz="half" idx="2"/>
          </p:nvPr>
        </p:nvSpPr>
        <p:spPr>
          <a:xfrm>
            <a:off x="6718306" y="2160594"/>
            <a:ext cx="4801127" cy="3959775"/>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13" y="2160603"/>
            <a:ext cx="5277911" cy="719137"/>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13" y="3240788"/>
            <a:ext cx="2397129" cy="1078800"/>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1" name="Text Placeholder 6"/>
          <p:cNvSpPr>
            <a:spLocks noGrp="1"/>
          </p:cNvSpPr>
          <p:nvPr>
            <p:ph type="body" sz="quarter" idx="13"/>
          </p:nvPr>
        </p:nvSpPr>
        <p:spPr>
          <a:xfrm>
            <a:off x="958848" y="5760015"/>
            <a:ext cx="5278965" cy="360363"/>
          </a:xfrm>
          <a:prstGeom prst="rect">
            <a:avLst/>
          </a:prstGeom>
        </p:spPr>
        <p:txBody>
          <a:bodyPr>
            <a:norm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720025"/>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900"/>
            </a:lvl1pPr>
          </a:lstStyle>
          <a:p>
            <a:pPr lvl="0"/>
            <a:r>
              <a:rPr lang="en-US" noProof="0"/>
              <a:t>Click icon to add picture</a:t>
            </a:r>
            <a:endParaRPr lang="en-GB" noProof="0" dirty="0"/>
          </a:p>
        </p:txBody>
      </p:sp>
      <p:sp>
        <p:nvSpPr>
          <p:cNvPr id="64"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1830760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4"/>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dirty="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defRPr>
            </a:lvl1pPr>
          </a:lstStyle>
          <a:p>
            <a:fld id="{CF3BA13B-2A56-B54D-AFFB-21233951D47B}" type="datetime3">
              <a:rPr lang="en-GB" smtClean="0"/>
              <a:t>2 October, 2020</a:t>
            </a:fld>
            <a:endParaRPr lang="en-GB" dirty="0"/>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5362423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250" dirty="0">
                <a:latin typeface="Franklin Gothic Book"/>
              </a:rPr>
              <a:t>Layouts</a:t>
            </a:r>
            <a:r>
              <a:rPr lang="en-US" sz="5250" baseline="0" dirty="0">
                <a:latin typeface="Franklin Gothic Book"/>
              </a:rPr>
              <a:t> for </a:t>
            </a:r>
            <a:br>
              <a:rPr lang="en-US" sz="5250" baseline="0" dirty="0">
                <a:latin typeface="Franklin Gothic Book"/>
              </a:rPr>
            </a:br>
            <a:r>
              <a:rPr lang="en-US" sz="5250" baseline="0" dirty="0">
                <a:latin typeface="Franklin Gothic Book"/>
              </a:rPr>
              <a:t>case studies</a:t>
            </a:r>
            <a:endParaRPr lang="en-US" sz="5250" dirty="0">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3935487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7"/>
            <a:ext cx="6240941" cy="5058751"/>
          </a:xfrm>
          <a:prstGeom prst="round2SameRect">
            <a:avLst>
              <a:gd name="adj1" fmla="val 4426"/>
              <a:gd name="adj2" fmla="val 0"/>
            </a:avLst>
          </a:prstGeom>
        </p:spPr>
        <p:txBody>
          <a:bodyPr/>
          <a:lstStyle/>
          <a:p>
            <a:pPr lvl="0"/>
            <a:r>
              <a:rPr lang="en-US" noProof="0"/>
              <a:t>Click icon to add picture</a:t>
            </a:r>
            <a:endParaRPr lang="en-GB" noProof="0" dirty="0"/>
          </a:p>
        </p:txBody>
      </p:sp>
    </p:spTree>
    <p:extLst>
      <p:ext uri="{BB962C8B-B14F-4D97-AF65-F5344CB8AC3E}">
        <p14:creationId xmlns:p14="http://schemas.microsoft.com/office/powerpoint/2010/main" val="31266980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14" name="Text Placeholder 6"/>
          <p:cNvSpPr>
            <a:spLocks noGrp="1"/>
          </p:cNvSpPr>
          <p:nvPr>
            <p:ph type="body" sz="quarter" idx="14"/>
          </p:nvPr>
        </p:nvSpPr>
        <p:spPr>
          <a:xfrm>
            <a:off x="6239425"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12035445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a:t>Click icon to add picture</a:t>
            </a:r>
            <a:endParaRPr lang="en-GB" noProof="0" dirty="0"/>
          </a:p>
        </p:txBody>
      </p:sp>
      <p:sp>
        <p:nvSpPr>
          <p:cNvPr id="58" name="Text Placeholder 6"/>
          <p:cNvSpPr>
            <a:spLocks noGrp="1"/>
          </p:cNvSpPr>
          <p:nvPr>
            <p:ph type="body" sz="quarter" idx="15"/>
          </p:nvPr>
        </p:nvSpPr>
        <p:spPr>
          <a:xfrm>
            <a:off x="4798490" y="2879732"/>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12915481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9" y="1080004"/>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90" y="5400000"/>
            <a:ext cx="6289679" cy="1080000"/>
          </a:xfrm>
          <a:prstGeom prst="round2SameRect">
            <a:avLst/>
          </a:prstGeom>
        </p:spPr>
        <p:txBody>
          <a:bodyPr/>
          <a:lstStyle/>
          <a:p>
            <a:pPr lvl="0"/>
            <a:r>
              <a:rPr lang="en-US" noProof="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685800" rtl="0" eaLnBrk="0" fontAlgn="base" latinLnBrk="0" hangingPunct="0">
              <a:lnSpc>
                <a:spcPct val="100000"/>
              </a:lnSpc>
              <a:spcBef>
                <a:spcPts val="0"/>
              </a:spcBef>
              <a:spcAft>
                <a:spcPts val="900"/>
              </a:spcAft>
              <a:buClrTx/>
              <a:buSzTx/>
              <a:buFontTx/>
              <a:buNone/>
              <a:tabLst/>
              <a:defRPr sz="1500">
                <a:solidFill>
                  <a:schemeClr val="tx1"/>
                </a:solidFill>
                <a:latin typeface="Franklin Gothic Book"/>
                <a:cs typeface="Franklin Gothic Book"/>
              </a:defRPr>
            </a:lvl1pPr>
            <a:lvl2pPr marL="134541" marR="0" indent="-134541" algn="l" defTabSz="685800" rtl="0" eaLnBrk="0" fontAlgn="base" latinLnBrk="0" hangingPunct="0">
              <a:lnSpc>
                <a:spcPct val="100000"/>
              </a:lnSpc>
              <a:spcBef>
                <a:spcPts val="0"/>
              </a:spcBef>
              <a:spcAft>
                <a:spcPts val="900"/>
              </a:spcAft>
              <a:buClrTx/>
              <a:buSzTx/>
              <a:buFont typeface="Arial" charset="0"/>
              <a:buChar char="•"/>
              <a:tabLst/>
              <a:defRPr>
                <a:solidFill>
                  <a:schemeClr val="tx1"/>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a:solidFill>
                  <a:schemeClr val="tx1"/>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a:buChar char="•"/>
              <a:tabLst/>
              <a:defRPr>
                <a:latin typeface="Franklin Gothic Book"/>
                <a:ea typeface="Franklin Gothic Book"/>
                <a:cs typeface="Franklin Gothic Book"/>
              </a:defRPr>
            </a:lvl4pPr>
          </a:lstStyle>
          <a:p>
            <a:pPr marL="0" marR="0" lvl="0"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685800" rtl="0" eaLnBrk="0" fontAlgn="base" latinLnBrk="0" hangingPunct="0">
              <a:lnSpc>
                <a:spcPct val="100000"/>
              </a:lnSpc>
              <a:spcBef>
                <a:spcPts val="0"/>
              </a:spcBef>
              <a:spcAft>
                <a:spcPts val="900"/>
              </a:spcAft>
              <a:buClrTx/>
              <a:buSzTx/>
              <a:buFontTx/>
              <a:buNone/>
              <a:tabLst/>
              <a:defRPr/>
            </a:pPr>
            <a:r>
              <a:rPr kumimoji="0" lang="en-US" sz="900" b="0" i="0" u="none" strike="noStrike" kern="1200" cap="none" spc="0" normalizeH="0" baseline="0" noProof="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9929652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9"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958849" y="1832738"/>
            <a:ext cx="2206091"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27000" tIns="27000" rIns="27000" bIns="27000" rtlCol="0" anchor="t"/>
          <a:lstStyle/>
          <a:p>
            <a:pPr>
              <a:spcAft>
                <a:spcPts val="450"/>
              </a:spcAft>
            </a:pPr>
            <a:r>
              <a:rPr lang="en-GB" sz="975" dirty="0">
                <a:latin typeface="Franklin Gothic Book"/>
                <a:cs typeface="Franklin Gothic Book"/>
              </a:rPr>
              <a:t>Project Summary</a:t>
            </a:r>
          </a:p>
        </p:txBody>
      </p:sp>
      <p:sp>
        <p:nvSpPr>
          <p:cNvPr id="8" name="Rounded Rectangle 7"/>
          <p:cNvSpPr/>
          <p:nvPr userDrawn="1"/>
        </p:nvSpPr>
        <p:spPr>
          <a:xfrm>
            <a:off x="1026369" y="4319790"/>
            <a:ext cx="2138571"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9" name="Round Same Side Corner Rectangle 8"/>
          <p:cNvSpPr/>
          <p:nvPr userDrawn="1"/>
        </p:nvSpPr>
        <p:spPr>
          <a:xfrm>
            <a:off x="6718308"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6" y="1832738"/>
            <a:ext cx="2400301" cy="4637912"/>
          </a:xfrm>
          <a:prstGeom prst="round2SameRect">
            <a:avLst>
              <a:gd name="adj1" fmla="val 10230"/>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124126745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2" name="Rectangle 11"/>
          <p:cNvSpPr/>
          <p:nvPr userDrawn="1"/>
        </p:nvSpPr>
        <p:spPr>
          <a:xfrm>
            <a:off x="9"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3" name="Oval 12"/>
          <p:cNvSpPr/>
          <p:nvPr userDrawn="1"/>
        </p:nvSpPr>
        <p:spPr>
          <a:xfrm>
            <a:off x="958849" y="1832738"/>
            <a:ext cx="2206091"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27000" tIns="27000" rIns="27000" bIns="27000" rtlCol="0" anchor="t"/>
          <a:lstStyle/>
          <a:p>
            <a:pPr>
              <a:spcAft>
                <a:spcPts val="450"/>
              </a:spcAft>
            </a:pPr>
            <a:r>
              <a:rPr lang="en-GB" sz="975" dirty="0">
                <a:latin typeface="Franklin Gothic Book"/>
                <a:cs typeface="Franklin Gothic Book"/>
              </a:rPr>
              <a:t>Project Summary</a:t>
            </a:r>
          </a:p>
        </p:txBody>
      </p:sp>
      <p:sp>
        <p:nvSpPr>
          <p:cNvPr id="14" name="Rounded Rectangle 13"/>
          <p:cNvSpPr/>
          <p:nvPr userDrawn="1"/>
        </p:nvSpPr>
        <p:spPr>
          <a:xfrm>
            <a:off x="3599391" y="1832738"/>
            <a:ext cx="2638424" cy="2226078"/>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5" name="Round Same Side Corner Rectangle 14"/>
          <p:cNvSpPr/>
          <p:nvPr userDrawn="1"/>
        </p:nvSpPr>
        <p:spPr>
          <a:xfrm>
            <a:off x="6718308"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450"/>
              </a:spcAft>
            </a:pPr>
            <a:endParaRPr lang="en-US" sz="900" dirty="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418830"/>
            <a:ext cx="5276848" cy="2051833"/>
          </a:xfrm>
          <a:prstGeom prst="round2SameRect">
            <a:avLst>
              <a:gd name="adj1" fmla="val 10230"/>
              <a:gd name="adj2" fmla="val 0"/>
            </a:avLst>
          </a:prstGeom>
        </p:spPr>
        <p:txBody>
          <a:bodyPr/>
          <a:lstStyle/>
          <a:p>
            <a:pPr lvl="0"/>
            <a:r>
              <a:rPr lang="en-US" noProof="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252121342"/>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4893126"/>
            <a:ext cx="8388355"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551868688"/>
      </p:ext>
    </p:extLst>
  </p:cSld>
  <p:clrMapOvr>
    <a:masterClrMapping/>
  </p:clrMapOvr>
  <p:timing>
    <p:tnLst>
      <p:par>
        <p:cT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3" y="290513"/>
            <a:ext cx="8521700"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1289053"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02/10/2020</a:t>
            </a:fld>
            <a:endParaRPr lang="en-GB">
              <a:solidFill>
                <a:srgbClr val="00539B"/>
              </a:solidFill>
            </a:endParaRPr>
          </a:p>
        </p:txBody>
      </p:sp>
    </p:spTree>
    <p:extLst>
      <p:ext uri="{BB962C8B-B14F-4D97-AF65-F5344CB8AC3E}">
        <p14:creationId xmlns:p14="http://schemas.microsoft.com/office/powerpoint/2010/main" val="103758825"/>
      </p:ext>
    </p:extLst>
  </p:cSld>
  <p:clrMapOvr>
    <a:masterClrMapping/>
  </p:clrMapOvr>
  <p:timing>
    <p:tnLst>
      <p:par>
        <p:cT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7"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rPr smtClean="0"/>
              <a:t>EBRD Classification: </a:t>
            </a:r>
            <a:r>
              <a:rPr b="1" smtClean="0"/>
              <a:t> INTERNAL </a:t>
            </a:r>
            <a:endParaRPr b="1"/>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58055143"/>
      </p:ext>
    </p:extLst>
  </p:cSld>
  <p:clrMapOvr>
    <a:masterClrMapping/>
  </p:clrMapOvr>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203512872"/>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2"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9"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4635320"/>
      </p:ext>
    </p:extLst>
  </p:cSld>
  <p:clrMapOvr>
    <a:masterClrMapping/>
  </p:clrMapOvr>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8" name="Rectangle 7"/>
          <p:cNvSpPr/>
          <p:nvPr userDrawn="1"/>
        </p:nvSpPr>
        <p:spPr>
          <a:xfrm rot="10800000">
            <a:off x="7" y="1149350"/>
            <a:ext cx="12191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smtClean="0">
              <a:solidFill>
                <a:srgbClr val="FFFFFF"/>
              </a:solidFill>
            </a:endParaRPr>
          </a:p>
        </p:txBody>
      </p:sp>
      <p:sp>
        <p:nvSpPr>
          <p:cNvPr id="2" name="Title 1"/>
          <p:cNvSpPr>
            <a:spLocks noGrp="1"/>
          </p:cNvSpPr>
          <p:nvPr>
            <p:ph type="title"/>
          </p:nvPr>
        </p:nvSpPr>
        <p:spPr>
          <a:xfrm>
            <a:off x="484720" y="56249"/>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4" y="1345299"/>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1947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pPr fontAlgn="base">
              <a:spcBef>
                <a:spcPct val="0"/>
              </a:spcBef>
              <a:spcAft>
                <a:spcPct val="0"/>
              </a:spcAft>
            </a:pPr>
            <a:fld id="{8B6E079F-0502-CC4C-9C8B-39554E94F19E}" type="datetime3">
              <a:rPr lang="en-GB" sz="1200" smtClean="0">
                <a:solidFill>
                  <a:srgbClr val="FFFFFF"/>
                </a:solidFill>
                <a:ea typeface="ＭＳ Ｐゴシック" charset="0"/>
                <a:cs typeface="Arial" charset="0"/>
              </a:rPr>
              <a:pPr fontAlgn="base">
                <a:spcBef>
                  <a:spcPct val="0"/>
                </a:spcBef>
                <a:spcAft>
                  <a:spcPct val="0"/>
                </a:spcAft>
              </a:pPr>
              <a:t>2 October, 2020</a:t>
            </a:fld>
            <a:endParaRPr lang="en-GB" sz="1200" dirty="0">
              <a:solidFill>
                <a:srgbClr val="FFFFFF"/>
              </a:solidFill>
              <a:ea typeface="ＭＳ Ｐゴシック" charset="0"/>
              <a:cs typeface="Arial" charset="0"/>
            </a:endParaRPr>
          </a:p>
        </p:txBody>
      </p:sp>
      <p:sp>
        <p:nvSpPr>
          <p:cNvPr id="4" name="Footer Placeholder 3"/>
          <p:cNvSpPr>
            <a:spLocks noGrp="1"/>
          </p:cNvSpPr>
          <p:nvPr>
            <p:ph type="ftr" sz="quarter" idx="11"/>
            <p:custDataLst>
              <p:tags r:id="rId1"/>
            </p:custDataLst>
          </p:nvPr>
        </p:nvSpPr>
        <p:spPr>
          <a:xfrm>
            <a:off x="0" y="6480000"/>
            <a:ext cx="12192000" cy="378000"/>
          </a:xfrm>
          <a:prstGeom prst="rect">
            <a:avLst/>
          </a:prstGeom>
        </p:spPr>
        <p:txBody>
          <a:bodyP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437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3" y="2058992"/>
            <a:ext cx="1206065" cy="904549"/>
          </a:xfrm>
        </p:spPr>
        <p:txBody>
          <a:bodyPr/>
          <a:lstStyle/>
          <a:p>
            <a:endParaRPr lang="en-GB" dirty="0"/>
          </a:p>
        </p:txBody>
      </p:sp>
      <p:sp>
        <p:nvSpPr>
          <p:cNvPr id="4" name="Text Placeholder 3"/>
          <p:cNvSpPr>
            <a:spLocks noGrp="1"/>
          </p:cNvSpPr>
          <p:nvPr>
            <p:ph type="body" sz="quarter" idx="21"/>
          </p:nvPr>
        </p:nvSpPr>
        <p:spPr>
          <a:xfrm>
            <a:off x="1895269"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30" y="2068517"/>
            <a:ext cx="1206065" cy="904549"/>
          </a:xfrm>
        </p:spPr>
        <p:txBody>
          <a:bodyPr/>
          <a:lstStyle/>
          <a:p>
            <a:endParaRPr lang="en-GB" dirty="0"/>
          </a:p>
        </p:txBody>
      </p:sp>
      <p:sp>
        <p:nvSpPr>
          <p:cNvPr id="20" name="Text Placeholder 3"/>
          <p:cNvSpPr>
            <a:spLocks noGrp="1"/>
          </p:cNvSpPr>
          <p:nvPr>
            <p:ph type="body" sz="quarter" idx="23"/>
          </p:nvPr>
        </p:nvSpPr>
        <p:spPr>
          <a:xfrm>
            <a:off x="7624645" y="2058991"/>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3" y="4115133"/>
            <a:ext cx="1206065" cy="904549"/>
          </a:xfrm>
        </p:spPr>
        <p:txBody>
          <a:bodyPr/>
          <a:lstStyle/>
          <a:p>
            <a:endParaRPr lang="en-GB" dirty="0"/>
          </a:p>
        </p:txBody>
      </p:sp>
      <p:sp>
        <p:nvSpPr>
          <p:cNvPr id="22" name="Text Placeholder 3"/>
          <p:cNvSpPr>
            <a:spLocks noGrp="1"/>
          </p:cNvSpPr>
          <p:nvPr>
            <p:ph type="body" sz="quarter" idx="25"/>
          </p:nvPr>
        </p:nvSpPr>
        <p:spPr>
          <a:xfrm>
            <a:off x="1895269"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30" y="4124658"/>
            <a:ext cx="1206065" cy="904549"/>
          </a:xfrm>
        </p:spPr>
        <p:txBody>
          <a:bodyPr/>
          <a:lstStyle/>
          <a:p>
            <a:endParaRPr lang="en-GB" dirty="0"/>
          </a:p>
        </p:txBody>
      </p:sp>
      <p:sp>
        <p:nvSpPr>
          <p:cNvPr id="27" name="Text Placeholder 3"/>
          <p:cNvSpPr>
            <a:spLocks noGrp="1"/>
          </p:cNvSpPr>
          <p:nvPr>
            <p:ph type="body" sz="quarter" idx="27"/>
          </p:nvPr>
        </p:nvSpPr>
        <p:spPr>
          <a:xfrm>
            <a:off x="7624645" y="4115128"/>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95439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4"/>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2" y="2058990"/>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8"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3" y="2058992"/>
            <a:ext cx="1206065" cy="904549"/>
          </a:xfrm>
        </p:spPr>
        <p:txBody>
          <a:bodyPr/>
          <a:lstStyle/>
          <a:p>
            <a:endParaRPr lang="en-GB"/>
          </a:p>
        </p:txBody>
      </p:sp>
      <p:sp>
        <p:nvSpPr>
          <p:cNvPr id="26" name="Picture Placeholder 3"/>
          <p:cNvSpPr>
            <a:spLocks noGrp="1"/>
          </p:cNvSpPr>
          <p:nvPr>
            <p:ph type="pic" sz="quarter" idx="16"/>
          </p:nvPr>
        </p:nvSpPr>
        <p:spPr>
          <a:xfrm>
            <a:off x="6094945" y="2058992"/>
            <a:ext cx="1206065" cy="904549"/>
          </a:xfrm>
        </p:spPr>
        <p:txBody>
          <a:bodyPr/>
          <a:lstStyle/>
          <a:p>
            <a:endParaRPr lang="en-GB"/>
          </a:p>
        </p:txBody>
      </p:sp>
    </p:spTree>
    <p:extLst>
      <p:ext uri="{BB962C8B-B14F-4D97-AF65-F5344CB8AC3E}">
        <p14:creationId xmlns:p14="http://schemas.microsoft.com/office/powerpoint/2010/main" val="23031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8"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3" y="2058992"/>
            <a:ext cx="1206065" cy="904549"/>
          </a:xfrm>
        </p:spPr>
        <p:txBody>
          <a:bodyPr/>
          <a:lstStyle/>
          <a:p>
            <a:endParaRPr lang="en-GB"/>
          </a:p>
        </p:txBody>
      </p:sp>
    </p:spTree>
    <p:extLst>
      <p:ext uri="{BB962C8B-B14F-4D97-AF65-F5344CB8AC3E}">
        <p14:creationId xmlns:p14="http://schemas.microsoft.com/office/powerpoint/2010/main" val="38836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7" y="2058990"/>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8"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55646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ext uri="{D42A27DB-BD31-4B8C-83A1-F6EECF244321}">
                <p14:modId xmlns:p14="http://schemas.microsoft.com/office/powerpoint/2010/main" val="4209219556"/>
              </p:ext>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94"/>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ext uri="{D42A27DB-BD31-4B8C-83A1-F6EECF244321}">
                <p14:modId xmlns:p14="http://schemas.microsoft.com/office/powerpoint/2010/main" val="2466607982"/>
              </p:ext>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05269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4"/>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ext uri="{D42A27DB-BD31-4B8C-83A1-F6EECF244321}">
                <p14:modId xmlns:p14="http://schemas.microsoft.com/office/powerpoint/2010/main" val="2658145978"/>
              </p:ext>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4384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6824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a:stretch/>
        </p:blipFill>
        <p:spPr>
          <a:xfrm flipH="1">
            <a:off x="-2116" y="1085856"/>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55022683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3" y="1092206"/>
            <a:ext cx="12189884" cy="5383213"/>
          </a:xfrm>
          <a:noFill/>
          <a:ln>
            <a:noFill/>
          </a:ln>
        </p:spPr>
        <p:txBody>
          <a:bodyPr/>
          <a:lstStyle/>
          <a:p>
            <a:endParaRPr lang="en-GB"/>
          </a:p>
        </p:txBody>
      </p:sp>
    </p:spTree>
    <p:extLst>
      <p:ext uri="{BB962C8B-B14F-4D97-AF65-F5344CB8AC3E}">
        <p14:creationId xmlns:p14="http://schemas.microsoft.com/office/powerpoint/2010/main" val="175627493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3" y="1092206"/>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84109142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8" y="2058993"/>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67240539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092538"/>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8" y="2058992"/>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855591728"/>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8"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fontAlgn="base">
              <a:spcBef>
                <a:spcPct val="0"/>
              </a:spcBef>
              <a:spcAft>
                <a:spcPct val="0"/>
              </a:spcAft>
              <a:defRPr/>
            </a:pPr>
            <a:fld id="{BD8F3993-6216-4D17-BE74-AA1F1B422795}" type="datetime3">
              <a:rPr lang="en-GB" sz="1200" smtClean="0">
                <a:solidFill>
                  <a:srgbClr val="FFFFFF"/>
                </a:solidFill>
                <a:ea typeface="ＭＳ Ｐゴシック" charset="0"/>
                <a:cs typeface="Arial" charset="0"/>
              </a:rPr>
              <a:pPr fontAlgn="base">
                <a:spcBef>
                  <a:spcPct val="0"/>
                </a:spcBef>
                <a:spcAft>
                  <a:spcPct val="0"/>
                </a:spcAft>
                <a:defRPr/>
              </a:pPr>
              <a:t>2 October, 2020</a:t>
            </a:fld>
            <a:endParaRPr lang="en-GB" sz="1200" dirty="0">
              <a:solidFill>
                <a:srgbClr val="FFFFFF"/>
              </a:solidFill>
              <a:ea typeface="ＭＳ Ｐゴシック" charset="0"/>
              <a:cs typeface="Arial" charset="0"/>
            </a:endParaRPr>
          </a:p>
        </p:txBody>
      </p:sp>
      <p:sp>
        <p:nvSpPr>
          <p:cNvPr id="60" name="Footer Placeholder 3"/>
          <p:cNvSpPr>
            <a:spLocks noGrp="1"/>
          </p:cNvSpPr>
          <p:nvPr>
            <p:ph type="ftr" sz="quarter" idx="20"/>
            <p:custDataLst>
              <p:tags r:id="rId1"/>
            </p:custDataLst>
          </p:nvPr>
        </p:nvSpPr>
        <p:spPr>
          <a:xfrm>
            <a:off x="0" y="6480000"/>
            <a:ext cx="12192000" cy="378000"/>
          </a:xfrm>
          <a:prstGeom prst="rect">
            <a:avLst/>
          </a:prstGeom>
        </p:spPr>
        <p:txBody>
          <a:bodyPr/>
          <a:lstStyle>
            <a:lvl1pPr>
              <a:defRPr lang="en-GB" sz="900" b="1" i="0" u="none">
                <a:solidFill>
                  <a:srgbClr val="0000FF"/>
                </a:solidFill>
                <a:latin typeface="Arial"/>
              </a:defRPr>
            </a:lvl1pPr>
          </a:lstStyle>
          <a:p>
            <a:pPr fontAlgn="base">
              <a:spcBef>
                <a:spcPct val="0"/>
              </a:spcBef>
              <a:spcAft>
                <a:spcPct val="0"/>
              </a:spcAft>
              <a:defRPr/>
            </a:pPr>
            <a:endParaRPr>
              <a:solidFill>
                <a:srgbClr val="000000"/>
              </a:solidFill>
              <a:ea typeface="ＭＳ Ｐゴシック" charset="0"/>
              <a:cs typeface="Arial" charset="0"/>
            </a:endParaRPr>
          </a:p>
        </p:txBody>
      </p:sp>
      <p:sp>
        <p:nvSpPr>
          <p:cNvPr id="62" name="Slide Number Placeholder 4"/>
          <p:cNvSpPr>
            <a:spLocks noGrp="1"/>
          </p:cNvSpPr>
          <p:nvPr>
            <p:ph type="sldNum" sz="quarter" idx="21"/>
          </p:nvPr>
        </p:nvSpPr>
        <p:spPr>
          <a:xfrm>
            <a:off x="11038417" y="6480186"/>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8"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41"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139499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2" name="Title 1"/>
          <p:cNvSpPr>
            <a:spLocks noGrp="1"/>
          </p:cNvSpPr>
          <p:nvPr>
            <p:ph type="title"/>
          </p:nvPr>
        </p:nvSpPr>
        <p:spPr>
          <a:xfrm>
            <a:off x="501653" y="4"/>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86D9F1D-581E-414B-91F4-46E69330FAF5}"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8"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3" y="2058992"/>
            <a:ext cx="1206065" cy="904549"/>
          </a:xfrm>
        </p:spPr>
        <p:txBody>
          <a:bodyPr/>
          <a:lstStyle/>
          <a:p>
            <a:endParaRPr lang="en-GB"/>
          </a:p>
        </p:txBody>
      </p:sp>
      <p:sp>
        <p:nvSpPr>
          <p:cNvPr id="10" name="Text Placeholder 4"/>
          <p:cNvSpPr>
            <a:spLocks noGrp="1"/>
          </p:cNvSpPr>
          <p:nvPr>
            <p:ph type="body" sz="quarter" idx="24"/>
          </p:nvPr>
        </p:nvSpPr>
        <p:spPr>
          <a:xfrm>
            <a:off x="501658"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0960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4" y="2160595"/>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370A1058-79E5-B545-968A-2AE9B714F01C}"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40715796"/>
      </p:ext>
    </p:extLst>
  </p:cSld>
  <p:clrMapOvr>
    <a:masterClrMapping/>
  </p:clrMapOvr>
  <p:timing>
    <p:tnLst>
      <p:par>
        <p:cTn id="1" dur="indefinite" restart="never" nodeType="tmRoot"/>
      </p:par>
    </p:tnLst>
  </p:timing>
</p:sldLayout>
</file>

<file path=ppt/slideLayouts/slideLayout33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4"/>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3" y="1546234"/>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10"/>
            <a:ext cx="2495552" cy="378001"/>
          </a:xfrm>
          <a:prstGeom prst="rect">
            <a:avLst/>
          </a:prstGeom>
        </p:spPr>
        <p:txBody>
          <a:bodyPr/>
          <a:lstStyle>
            <a:lvl1pPr>
              <a:defRPr/>
            </a:lvl1pPr>
          </a:lstStyle>
          <a:p>
            <a:pPr fontAlgn="base">
              <a:spcBef>
                <a:spcPct val="0"/>
              </a:spcBef>
              <a:spcAft>
                <a:spcPct val="0"/>
              </a:spcAft>
              <a:defRPr/>
            </a:pPr>
            <a:fld id="{B76A9FA5-1F3F-4F75-A77C-AE72E1C6C399}" type="datetime3">
              <a:rPr lang="en-GB" sz="1200" smtClean="0">
                <a:solidFill>
                  <a:srgbClr val="00539B"/>
                </a:solidFill>
                <a:ea typeface="ＭＳ Ｐゴシック" charset="0"/>
                <a:cs typeface="Arial" charset="0"/>
              </a:rPr>
              <a:pPr fontAlgn="base">
                <a:spcBef>
                  <a:spcPct val="0"/>
                </a:spcBef>
                <a:spcAft>
                  <a:spcPct val="0"/>
                </a:spcAft>
                <a:defRPr/>
              </a:pPr>
              <a:t>2 October, 2020</a:t>
            </a:fld>
            <a:endParaRPr lang="en-GB" sz="1200">
              <a:solidFill>
                <a:srgbClr val="00539B"/>
              </a:solidFill>
              <a:ea typeface="ＭＳ Ｐゴシック" charset="0"/>
              <a:cs typeface="Arial" charset="0"/>
            </a:endParaRPr>
          </a:p>
        </p:txBody>
      </p:sp>
    </p:spTree>
    <p:extLst>
      <p:ext uri="{BB962C8B-B14F-4D97-AF65-F5344CB8AC3E}">
        <p14:creationId xmlns:p14="http://schemas.microsoft.com/office/powerpoint/2010/main" val="49089560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1771386"/>
      </p:ext>
    </p:extLst>
  </p:cSld>
  <p:clrMapOvr>
    <a:masterClrMapping/>
  </p:clrMapOvr>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971731493"/>
      </p:ext>
    </p:extLst>
  </p:cSld>
  <p:clrMapOvr>
    <a:masterClrMapping/>
  </p:clrMapOvr>
  <p:timing>
    <p:tnLst>
      <p:par>
        <p:cT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77476880"/>
      </p:ext>
    </p:extLst>
  </p:cSld>
  <p:clrMapOvr>
    <a:masterClrMapping/>
  </p:clrMapOvr>
  <p:timing>
    <p:tnLst>
      <p:par>
        <p:cT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832805646"/>
      </p:ext>
    </p:extLst>
  </p:cSld>
  <p:clrMapOvr>
    <a:masterClrMapping/>
  </p:clrMapOvr>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9784434"/>
      </p:ext>
    </p:extLst>
  </p:cSld>
  <p:clrMapOvr>
    <a:masterClrMapping/>
  </p:clrMapOvr>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2168525"/>
            <a:ext cx="4806949"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557898156"/>
      </p:ext>
    </p:extLst>
  </p:cSld>
  <p:clrMapOvr>
    <a:masterClrMapping/>
  </p:clrMapOvr>
  <p:timing>
    <p:tnLst>
      <p:par>
        <p:cTn id="1" dur="indefinite" restart="never" nodeType="tmRoot"/>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68" y="2160589"/>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68" y="2879725"/>
            <a:ext cx="4804833"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17306077"/>
      </p:ext>
    </p:extLst>
  </p:cSld>
  <p:clrMapOvr>
    <a:masterClrMapping/>
  </p:clrMapOvr>
  <p:timing>
    <p:tnLst>
      <p:par>
        <p:cTn id="1" dur="indefinite" restart="never" nodeType="tmRoot"/>
      </p:par>
    </p:tnLst>
  </p:timing>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960968" y="2160589"/>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68" y="2879725"/>
            <a:ext cx="4804833"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2312989"/>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4064064599"/>
      </p:ext>
    </p:extLst>
  </p:cSld>
  <p:clrMapOvr>
    <a:masterClrMapping/>
  </p:clrMapOvr>
  <p:timing>
    <p:tnLst>
      <p:par>
        <p:cTn id="1" dur="indefinite" restart="never" nodeType="tmRoot"/>
      </p:par>
    </p:tn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2145505"/>
            <a:ext cx="480695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7" name="Text Placeholder 5"/>
          <p:cNvSpPr>
            <a:spLocks noGrp="1"/>
          </p:cNvSpPr>
          <p:nvPr>
            <p:ph type="body" sz="quarter" idx="17"/>
          </p:nvPr>
        </p:nvSpPr>
        <p:spPr>
          <a:xfrm>
            <a:off x="6405033" y="2178845"/>
            <a:ext cx="4804833"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958849" y="2178845"/>
            <a:ext cx="4773084"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599715330"/>
      </p:ext>
    </p:extLst>
  </p:cSld>
  <p:clrMapOvr>
    <a:masterClrMapping/>
  </p:clrMapOvr>
  <p:timing>
    <p:tnLst>
      <p:par>
        <p:cT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2145505"/>
            <a:ext cx="480695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2178845"/>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897981"/>
            <a:ext cx="4804833"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958849" y="2178845"/>
            <a:ext cx="4773084"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452854299"/>
      </p:ext>
    </p:extLst>
  </p:cSld>
  <p:clrMapOvr>
    <a:masterClrMapping/>
  </p:clrMapOvr>
  <p:timing>
    <p:tnLst>
      <p:par>
        <p:cT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2145505"/>
            <a:ext cx="480695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2178845"/>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897981"/>
            <a:ext cx="4804833"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2297907"/>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49" y="2864643"/>
            <a:ext cx="4773084"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644935310"/>
      </p:ext>
    </p:extLst>
  </p:cSld>
  <p:clrMapOvr>
    <a:masterClrMapping/>
  </p:clrMapOvr>
  <p:timing>
    <p:tnLst>
      <p:par>
        <p:cT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2160587"/>
            <a:ext cx="6385984"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2168525"/>
            <a:ext cx="3359148"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3301" y="2160589"/>
            <a:ext cx="6385984"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55142964"/>
      </p:ext>
    </p:extLst>
  </p:cSld>
  <p:clrMapOvr>
    <a:masterClrMapping/>
  </p:clrMapOvr>
  <p:timing>
    <p:tnLst>
      <p:par>
        <p:cT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2170906"/>
            <a:ext cx="6385984"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2162175"/>
            <a:ext cx="384598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501651" y="2157413"/>
            <a:ext cx="6385984"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610367976"/>
      </p:ext>
    </p:extLst>
  </p:cSld>
  <p:clrMapOvr>
    <a:masterClrMapping/>
  </p:clrMapOvr>
  <p:timing>
    <p:tnLst>
      <p:par>
        <p:cT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2168526"/>
            <a:ext cx="479848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59701"/>
            <a:ext cx="4806951"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2159001"/>
            <a:ext cx="480060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2159001"/>
            <a:ext cx="480060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540636002"/>
      </p:ext>
    </p:extLst>
  </p:cSld>
  <p:clrMapOvr>
    <a:masterClrMapping/>
  </p:clrMapOvr>
  <p:timing>
    <p:tnLst>
      <p:par>
        <p:cT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527302"/>
            <a:ext cx="479848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527301"/>
            <a:ext cx="4806951"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803401"/>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641601"/>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616201"/>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68" y="2886075"/>
            <a:ext cx="4804833"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34" y="2885187"/>
            <a:ext cx="4804833"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7064256"/>
      </p:ext>
    </p:extLst>
  </p:cSld>
  <p:clrMapOvr>
    <a:masterClrMapping/>
  </p:clrMapOvr>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22000120"/>
      </p:ext>
    </p:extLst>
  </p:cSld>
  <p:clrMapOvr>
    <a:masterClrMapping/>
  </p:clrMapOvr>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74362510"/>
      </p:ext>
    </p:extLst>
  </p:cSld>
  <p:clrMapOvr>
    <a:masterClrMapping/>
  </p:clrMapOvr>
  <p:timing>
    <p:tnLst>
      <p:par>
        <p:cT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0" y="2881311"/>
            <a:ext cx="11209867"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2273301"/>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733125729"/>
      </p:ext>
    </p:extLst>
  </p:cSld>
  <p:clrMapOvr>
    <a:masterClrMapping/>
  </p:clrMapOvr>
  <p:timing>
    <p:tnLst>
      <p:par>
        <p:cTn id="1" dur="indefinite" restart="never" nodeType="tmRoot"/>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7702081"/>
      </p:ext>
    </p:extLst>
  </p:cSld>
  <p:clrMapOvr>
    <a:masterClrMapping/>
  </p:clrMapOvr>
  <p:timing>
    <p:tnLst>
      <p:par>
        <p:cT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2160587"/>
            <a:ext cx="5759977"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2" cstate="email">
            <a:lum bright="70000" contrast="-70000"/>
            <a:extLst>
              <a:ext uri="{28A0092B-C50C-407E-A947-70E740481C1C}">
                <a14:useLocalDpi xmlns:a14="http://schemas.microsoft.com/office/drawing/2010/main" val="0"/>
              </a:ext>
            </a:extLst>
          </a:blip>
          <a:srcRect l="26489" t="54153" r="29554" b="26824"/>
          <a:stretch/>
        </p:blipFill>
        <p:spPr>
          <a:xfrm>
            <a:off x="10023759" y="3519690"/>
            <a:ext cx="1016027" cy="542668"/>
          </a:xfrm>
          <a:prstGeom prst="rect">
            <a:avLst/>
          </a:prstGeom>
        </p:spPr>
      </p:pic>
      <p:pic>
        <p:nvPicPr>
          <p:cNvPr id="8" name="Picture 7" descr="inverted commas open.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9337" t="27276" r="30702" b="54153"/>
          <a:stretch/>
        </p:blipFill>
        <p:spPr>
          <a:xfrm>
            <a:off x="6237549" y="2348593"/>
            <a:ext cx="923664" cy="531132"/>
          </a:xfrm>
          <a:prstGeom prst="rect">
            <a:avLst/>
          </a:prstGeom>
        </p:spPr>
      </p:pic>
      <p:sp>
        <p:nvSpPr>
          <p:cNvPr id="13" name="Text Placeholder 6"/>
          <p:cNvSpPr>
            <a:spLocks noGrp="1"/>
          </p:cNvSpPr>
          <p:nvPr>
            <p:ph type="body" sz="quarter" idx="15"/>
          </p:nvPr>
        </p:nvSpPr>
        <p:spPr>
          <a:xfrm>
            <a:off x="6718298" y="2520950"/>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2160588"/>
            <a:ext cx="432011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68719607"/>
      </p:ext>
    </p:extLst>
  </p:cSld>
  <p:clrMapOvr>
    <a:masterClrMapping/>
  </p:clrMapOvr>
  <p:timing>
    <p:tnLst>
      <p:par>
        <p:cTn id="1" dur="indefinite" restart="never" nodeType="tmRoot"/>
      </p:par>
    </p:tnLst>
  </p:timing>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160588"/>
            <a:ext cx="4320113"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237815" y="2160588"/>
            <a:ext cx="480271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677573361"/>
      </p:ext>
    </p:extLst>
  </p:cSld>
  <p:clrMapOvr>
    <a:masterClrMapping/>
  </p:clrMapOvr>
  <p:timing>
    <p:tnLst>
      <p:par>
        <p:cT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5"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6735488"/>
      </p:ext>
    </p:extLst>
  </p:cSld>
  <p:clrMapOvr>
    <a:masterClrMapping/>
  </p:clrMapOvr>
  <p:timing>
    <p:tnLst>
      <p:par>
        <p:cT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67898812"/>
      </p:ext>
    </p:extLst>
  </p:cSld>
  <p:clrMapOvr>
    <a:masterClrMapping/>
  </p:clrMapOvr>
  <p:timing>
    <p:tnLst>
      <p:par>
        <p:cT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47966359"/>
      </p:ext>
    </p:extLst>
  </p:cSld>
  <p:clrMapOvr>
    <a:masterClrMapping/>
  </p:clrMapOvr>
  <p:timing>
    <p:tnLst>
      <p:par>
        <p:cT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287972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3746538396"/>
      </p:ext>
    </p:extLst>
  </p:cSld>
  <p:clrMapOvr>
    <a:masterClrMapping/>
  </p:clrMapOvr>
  <p:timing>
    <p:tnLst>
      <p:par>
        <p:cT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3224920127"/>
      </p:ext>
    </p:extLst>
  </p:cSld>
  <p:clrMapOvr>
    <a:masterClrMapping/>
  </p:clrMapOvr>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187522540"/>
      </p:ext>
    </p:extLst>
  </p:cSld>
  <p:clrMapOvr>
    <a:masterClrMapping/>
  </p:clrMapOvr>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897939103"/>
      </p:ext>
    </p:extLst>
  </p:cSld>
  <p:clrMapOvr>
    <a:masterClrMapping/>
  </p:clrMapOvr>
  <p:timing>
    <p:tnLst>
      <p:par>
        <p:cT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32536421"/>
      </p:ext>
    </p:extLst>
  </p:cSld>
  <p:clrMapOvr>
    <a:masterClrMapping/>
  </p:clrMapOvr>
  <p:timing>
    <p:tnLst>
      <p:par>
        <p:cT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648910773"/>
      </p:ext>
    </p:extLst>
  </p:cSld>
  <p:clrMapOvr>
    <a:masterClrMapping/>
  </p:clrMapOvr>
  <p:timing>
    <p:tnLst>
      <p:par>
        <p:cT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95327649"/>
      </p:ext>
    </p:extLst>
  </p:cSld>
  <p:clrMapOvr>
    <a:masterClrMapping/>
  </p:clrMapOvr>
  <p:timing>
    <p:tnLst>
      <p:par>
        <p:cT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170435392"/>
      </p:ext>
    </p:extLst>
  </p:cSld>
  <p:clrMapOvr>
    <a:masterClrMapping/>
  </p:clrMapOvr>
  <p:timing>
    <p:tnLst>
      <p:par>
        <p:cTn id="1" dur="indefinite" restart="never" nodeType="tmRoot"/>
      </p:par>
    </p:tnLst>
  </p:timing>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70707570"/>
      </p:ext>
    </p:extLst>
  </p:cSld>
  <p:clrMapOvr>
    <a:masterClrMapping/>
  </p:clrMapOvr>
  <p:timing>
    <p:tnLst>
      <p:par>
        <p:cT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514650810"/>
      </p:ext>
    </p:extLst>
  </p:cSld>
  <p:clrMapOvr>
    <a:masterClrMapping/>
  </p:clrMapOvr>
  <p:timing>
    <p:tnLst>
      <p:par>
        <p:cT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56409770"/>
      </p:ext>
    </p:extLst>
  </p:cSld>
  <p:clrMapOvr>
    <a:masterClrMapping/>
  </p:clrMapOvr>
  <p:timing>
    <p:tnLst>
      <p:par>
        <p:cT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17460575"/>
      </p:ext>
    </p:extLst>
  </p:cSld>
  <p:clrMapOvr>
    <a:masterClrMapping/>
  </p:clrMapOvr>
  <p:timing>
    <p:tnLst>
      <p:par>
        <p:cT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52885065"/>
      </p:ext>
    </p:extLst>
  </p:cSld>
  <p:clrMapOvr>
    <a:masterClrMapping/>
  </p:clrMapOvr>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9893646"/>
      </p:ext>
    </p:extLst>
  </p:cSld>
  <p:clrMapOvr>
    <a:masterClrMapping/>
  </p:clrMapOvr>
  <p:timing>
    <p:tnLst>
      <p:par>
        <p:cT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5909849"/>
      </p:ext>
    </p:extLst>
  </p:cSld>
  <p:clrMapOvr>
    <a:masterClrMapping/>
  </p:clrMapOvr>
  <p:timing>
    <p:tnLst>
      <p:par>
        <p:cT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6134290"/>
      </p:ext>
    </p:extLst>
  </p:cSld>
  <p:clrMapOvr>
    <a:masterClrMapping/>
  </p:clrMapOvr>
  <p:timing>
    <p:tnLst>
      <p:par>
        <p:cT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68939662"/>
      </p:ext>
    </p:extLst>
  </p:cSld>
  <p:clrMapOvr>
    <a:masterClrMapping/>
  </p:clrMapOvr>
  <p:timing>
    <p:tnLst>
      <p:par>
        <p:cT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32155499"/>
      </p:ext>
    </p:extLst>
  </p:cSld>
  <p:clrMapOvr>
    <a:masterClrMapping/>
  </p:clrMapOvr>
  <p:timing>
    <p:tnLst>
      <p:par>
        <p:cT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77265498"/>
      </p:ext>
    </p:extLst>
  </p:cSld>
  <p:clrMapOvr>
    <a:masterClrMapping/>
  </p:clrMapOvr>
  <p:timing>
    <p:tnLst>
      <p:par>
        <p:cTn id="1" dur="indefinite" restart="never" nodeType="tmRoot"/>
      </p:par>
    </p:tnLst>
  </p:timing>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76920655"/>
      </p:ext>
    </p:extLst>
  </p:cSld>
  <p:clrMapOvr>
    <a:masterClrMapping/>
  </p:clrMapOvr>
  <p:timing>
    <p:tnLst>
      <p:par>
        <p:cTn id="1" dur="indefinite" restart="never" nodeType="tmRoot"/>
      </p:par>
    </p:tnLst>
  </p:timing>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37455882"/>
      </p:ext>
    </p:extLst>
  </p:cSld>
  <p:clrMapOvr>
    <a:masterClrMapping/>
  </p:clrMapOvr>
  <p:timing>
    <p:tnLst>
      <p:par>
        <p:cT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35116815"/>
      </p:ext>
    </p:extLst>
  </p:cSld>
  <p:clrMapOvr>
    <a:masterClrMapping/>
  </p:clrMapOvr>
  <p:timing>
    <p:tnLst>
      <p:par>
        <p:cT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54941262"/>
      </p:ext>
    </p:extLst>
  </p:cSld>
  <p:clrMapOvr>
    <a:masterClrMapping/>
  </p:clrMapOvr>
  <p:timing>
    <p:tnLst>
      <p:par>
        <p:cT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00539B"/>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22684692"/>
      </p:ext>
    </p:extLst>
  </p:cSld>
  <p:clrMapOvr>
    <a:masterClrMapping/>
  </p:clrMapOvr>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3254174"/>
      </p:ext>
    </p:extLst>
  </p:cSld>
  <p:clrMapOvr>
    <a:masterClrMapping/>
  </p:clrMapOvr>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719288508"/>
      </p:ext>
    </p:extLst>
  </p:cSld>
  <p:clrMapOvr>
    <a:masterClrMapping/>
  </p:clrMapOvr>
  <p:timing>
    <p:tnLst>
      <p:par>
        <p:cT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2"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064140049"/>
      </p:ext>
    </p:extLst>
  </p:cSld>
  <p:clrMapOvr>
    <a:masterClrMapping/>
  </p:clrMapOvr>
  <p:timing>
    <p:tnLst>
      <p:par>
        <p:cT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388101627"/>
      </p:ext>
    </p:extLst>
  </p:cSld>
  <p:clrMapOvr>
    <a:masterClrMapping/>
  </p:clrMapOvr>
  <p:timing>
    <p:tnLst>
      <p:par>
        <p:cT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415579891"/>
      </p:ext>
    </p:extLst>
  </p:cSld>
  <p:clrMapOvr>
    <a:masterClrMapping/>
  </p:clrMapOvr>
  <p:timing>
    <p:tnLst>
      <p:par>
        <p:cTn id="1" dur="indefinite" restart="never" nodeType="tmRoot"/>
      </p:par>
    </p:tnLst>
  </p:timing>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880726651"/>
      </p:ext>
    </p:extLst>
  </p:cSld>
  <p:clrMapOvr>
    <a:masterClrMapping/>
  </p:clrMapOvr>
  <p:timing>
    <p:tnLst>
      <p:par>
        <p:cT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Tree>
    <p:extLst>
      <p:ext uri="{BB962C8B-B14F-4D97-AF65-F5344CB8AC3E}">
        <p14:creationId xmlns:p14="http://schemas.microsoft.com/office/powerpoint/2010/main" val="2035035912"/>
      </p:ext>
    </p:extLst>
  </p:cSld>
  <p:clrMapOvr>
    <a:masterClrMapping/>
  </p:clrMapOvr>
  <p:timing>
    <p:tnLst>
      <p:par>
        <p:cTn id="1" dur="indefinite" restart="never" nodeType="tmRoot"/>
      </p:par>
    </p:tnLst>
  </p:timing>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Older brand</a:t>
            </a:r>
            <a:br>
              <a:rPr lang="en-US" sz="7000" dirty="0" smtClean="0">
                <a:solidFill>
                  <a:srgbClr val="FFFFFF"/>
                </a:solidFill>
                <a:latin typeface="Franklin Gothic Book"/>
              </a:rPr>
            </a:br>
            <a:r>
              <a:rPr lang="en-US" sz="7000" dirty="0" smtClean="0">
                <a:solidFill>
                  <a:srgbClr val="FFFFFF"/>
                </a:solidFill>
                <a:latin typeface="Franklin Gothic Book"/>
              </a:rPr>
              <a:t>layouts</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3738886"/>
      </p:ext>
    </p:extLst>
  </p:cSld>
  <p:clrMapOvr>
    <a:masterClrMapping/>
  </p:clrMapOvr>
  <p:timing>
    <p:tnLst>
      <p:par>
        <p:cT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0968" y="-1"/>
            <a:ext cx="8157632"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958848" y="6614866"/>
            <a:ext cx="2495552" cy="243134"/>
          </a:xfrm>
        </p:spPr>
        <p:txBody>
          <a:bodyPr/>
          <a:lstStyle>
            <a:lvl1pPr>
              <a:defRPr>
                <a:solidFill>
                  <a:srgbClr val="FFFFFF"/>
                </a:solidFill>
              </a:defRPr>
            </a:lvl1p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614866"/>
            <a:ext cx="12192000" cy="243134"/>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a:xfrm>
            <a:off x="11039423" y="6614866"/>
            <a:ext cx="480003"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956734" y="2160588"/>
            <a:ext cx="9603313"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386263398"/>
      </p:ext>
    </p:extLst>
  </p:cSld>
  <p:clrMapOvr>
    <a:masterClrMapping/>
  </p:clrMapOvr>
  <p:timing>
    <p:tnLst>
      <p:par>
        <p:cT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0968" y="-1"/>
            <a:ext cx="8157632"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958848" y="6614866"/>
            <a:ext cx="2495552" cy="243134"/>
          </a:xfrm>
        </p:spPr>
        <p:txBody>
          <a:bodyPr/>
          <a:lstStyle>
            <a:lvl1pPr>
              <a:defRPr>
                <a:solidFill>
                  <a:srgbClr val="FFFFFF"/>
                </a:solidFill>
              </a:defRPr>
            </a:lvl1p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614866"/>
            <a:ext cx="12192000" cy="243134"/>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a:xfrm>
            <a:off x="11039423" y="6614866"/>
            <a:ext cx="480003"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958846" y="2160588"/>
            <a:ext cx="480060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6237813" y="2160588"/>
            <a:ext cx="528161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27897042"/>
      </p:ext>
    </p:extLst>
  </p:cSld>
  <p:clrMapOvr>
    <a:masterClrMapping/>
  </p:clrMapOvr>
  <p:timing>
    <p:tnLst>
      <p:par>
        <p:cT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27573" y="-1"/>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0968" y="-1"/>
            <a:ext cx="8157632"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958848" y="6614866"/>
            <a:ext cx="2495552" cy="243134"/>
          </a:xfrm>
        </p:spPr>
        <p:txBody>
          <a:bodyPr/>
          <a:lstStyle>
            <a:lvl1pPr>
              <a:defRPr>
                <a:solidFill>
                  <a:srgbClr val="FFFFFF"/>
                </a:solidFill>
              </a:defRPr>
            </a:lvl1p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614866"/>
            <a:ext cx="12192000" cy="243134"/>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a:xfrm>
            <a:off x="11039423" y="6614866"/>
            <a:ext cx="480003"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6703485" y="2160587"/>
            <a:ext cx="4802716"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7198783" y="2520951"/>
            <a:ext cx="3840643"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956734" y="2160588"/>
            <a:ext cx="515196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016074494"/>
      </p:ext>
    </p:extLst>
  </p:cSld>
  <p:clrMapOvr>
    <a:masterClrMapping/>
  </p:clrMapOvr>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27573" y="-1"/>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0968" y="-1"/>
            <a:ext cx="8157632"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958848" y="6614866"/>
            <a:ext cx="2495552" cy="243134"/>
          </a:xfrm>
        </p:spPr>
        <p:txBody>
          <a:bodyPr/>
          <a:lstStyle>
            <a:lvl1pPr>
              <a:defRPr>
                <a:solidFill>
                  <a:srgbClr val="FFFFFF"/>
                </a:solidFill>
              </a:defRPr>
            </a:lvl1p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614866"/>
            <a:ext cx="12192000" cy="243134"/>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a:xfrm>
            <a:off x="11039423" y="6614866"/>
            <a:ext cx="480003"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2879726"/>
            <a:ext cx="10576072"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958584" y="2160589"/>
            <a:ext cx="10558459"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721539087"/>
      </p:ext>
    </p:extLst>
  </p:cSld>
  <p:clrMapOvr>
    <a:masterClrMapping/>
  </p:clrMapOvr>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00539B"/>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smtClean="0">
                <a:solidFill>
                  <a:srgbClr val="FFFFFF"/>
                </a:solidFill>
                <a:latin typeface="Franklin Gothic Book"/>
              </a:rPr>
              <a:t>Title and section</a:t>
            </a:r>
            <a:br>
              <a:rPr lang="en-US" sz="7000" dirty="0" smtClean="0">
                <a:solidFill>
                  <a:srgbClr val="FFFFFF"/>
                </a:solidFill>
                <a:latin typeface="Franklin Gothic Book"/>
              </a:rPr>
            </a:br>
            <a:r>
              <a:rPr lang="en-US" sz="7000" dirty="0" smtClean="0">
                <a:solidFill>
                  <a:srgbClr val="FFFFFF"/>
                </a:solidFill>
                <a:latin typeface="Franklin Gothic Book"/>
              </a:rPr>
              <a:t>slides</a:t>
            </a:r>
            <a:endParaRPr lang="en-US" sz="7000" dirty="0">
              <a:solidFill>
                <a:srgbClr val="FFFFFF"/>
              </a:solidFill>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6901135"/>
      </p:ext>
    </p:extLst>
  </p:cSld>
  <p:clrMapOvr>
    <a:masterClrMapping/>
  </p:clrMapOvr>
  <p:timing>
    <p:tnLst>
      <p:par>
        <p:cT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3427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00432" y="-75814"/>
            <a:ext cx="18965115"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77915" y="824515"/>
            <a:ext cx="17631457"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81141" y="0"/>
            <a:ext cx="18837311"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23111" y="-1284993"/>
            <a:ext cx="18965115"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6"/>
            <a:ext cx="12192000" cy="2176271"/>
          </a:xfrm>
          <a:prstGeom prst="rect">
            <a:avLst/>
          </a:prstGeom>
        </p:spPr>
      </p:pic>
      <p:sp>
        <p:nvSpPr>
          <p:cNvPr id="13"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85922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64260" y="1296678"/>
            <a:ext cx="18965115"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16949" y="2116945"/>
            <a:ext cx="17631457"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41393" y="1126815"/>
            <a:ext cx="18837311"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777226" y="2836864"/>
            <a:ext cx="18965115" cy="6555815"/>
          </a:xfrm>
          <a:prstGeom prst="rect">
            <a:avLst/>
          </a:prstGeom>
        </p:spPr>
      </p:pic>
      <p:grpSp>
        <p:nvGrpSpPr>
          <p:cNvPr id="57" name="Group 56"/>
          <p:cNvGrpSpPr/>
          <p:nvPr userDrawn="1"/>
        </p:nvGrpSpPr>
        <p:grpSpPr>
          <a:xfrm>
            <a:off x="-4110" y="0"/>
            <a:ext cx="12198231"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958845" y="1"/>
            <a:ext cx="8388355"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621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6"/>
            <a:ext cx="12192000" cy="2176271"/>
          </a:xfrm>
          <a:prstGeom prst="rect">
            <a:avLst/>
          </a:prstGeom>
        </p:spPr>
      </p:pic>
      <p:sp>
        <p:nvSpPr>
          <p:cNvPr id="9"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239486490"/>
      </p:ext>
    </p:extLst>
  </p:cSld>
  <p:clrMapOvr>
    <a:masterClrMapping/>
  </p:clrMapOvr>
  <p:timing>
    <p:tnLst>
      <p:par>
        <p:cTn id="1" dur="indefinite" restart="never" nodeType="tmRoot"/>
      </p:par>
    </p:tnLst>
  </p:timing>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grpSp>
        <p:nvGrpSpPr>
          <p:cNvPr id="55" name="Group 54"/>
          <p:cNvGrpSpPr/>
          <p:nvPr userDrawn="1"/>
        </p:nvGrpSpPr>
        <p:grpSpPr>
          <a:xfrm>
            <a:off x="-4110" y="0"/>
            <a:ext cx="12198231"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561700"/>
      </p:ext>
    </p:extLst>
  </p:cSld>
  <p:clrMapOvr>
    <a:masterClrMapping/>
  </p:clrMapOvr>
  <p:timing>
    <p:tnLst>
      <p:par>
        <p:cTn id="1" dur="indefinite" restart="never" nodeType="tmRoot"/>
      </p:par>
    </p:tnLst>
  </p:timing>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4" name="Rectangle 3"/>
          <p:cNvSpPr/>
          <p:nvPr userDrawn="1"/>
        </p:nvSpPr>
        <p:spPr>
          <a:xfrm>
            <a:off x="2120" y="-30574"/>
            <a:ext cx="12192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cxnSp>
        <p:nvCxnSpPr>
          <p:cNvPr id="373" name="Straight Connector 372"/>
          <p:cNvCxnSpPr>
            <a:stCxn id="371" idx="3"/>
            <a:endCxn id="369" idx="3"/>
          </p:cNvCxnSpPr>
          <p:nvPr userDrawn="1"/>
        </p:nvCxnSpPr>
        <p:spPr>
          <a:xfrm flipH="1" flipV="1">
            <a:off x="456618" y="4093510"/>
            <a:ext cx="1951545"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1185590" y="486896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4948524" y="4428284"/>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10208099" y="-724841"/>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8870491" y="273480"/>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9257777" y="1204474"/>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4662124" y="3378052"/>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662124" y="3956164"/>
            <a:ext cx="2864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23197" y="3862040"/>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677549" y="481180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1185589" y="4868961"/>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1185590" y="4860360"/>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320917" y="4868961"/>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113255" y="4860361"/>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99300" y="4093511"/>
            <a:ext cx="157317"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456618" y="3198758"/>
            <a:ext cx="1988345"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559559" y="2011184"/>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341032" y="1031632"/>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559559" y="1755690"/>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5766797" y="2755369"/>
            <a:ext cx="967773"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236359" y="2011185"/>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559559" y="2011184"/>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865342" y="2531875"/>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79300" y="3024311"/>
            <a:ext cx="2990864"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50928" y="1031632"/>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50928" y="1088792"/>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50928" y="1080191"/>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50928" y="1088791"/>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50928" y="1080190"/>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10489621" y="3190158"/>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8997662" y="3238716"/>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32989" y="3247317"/>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07429" y="3238717"/>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8952869" y="3238717"/>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8997662" y="3238716"/>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8997662" y="3247317"/>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8997662" y="3238717"/>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073004" y="2540475"/>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447444" y="2531875"/>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892884" y="2531875"/>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937677" y="2531873"/>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937676" y="2540474"/>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937676" y="2531874"/>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937676" y="2351461"/>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50927" y="1080191"/>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1186680" y="81871"/>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4985324" y="3122558"/>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4507772" y="2428292"/>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6734571" y="2755371"/>
            <a:ext cx="1537889"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10812821" y="3190157"/>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10812821" y="2934663"/>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10335269" y="2240397"/>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3170164" y="2428291"/>
            <a:ext cx="1337608"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7925327" y="3238718"/>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8997662" y="3058304"/>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8870491" y="282081"/>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7178051" y="1080575"/>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7765817" y="1253032"/>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8870491" y="273480"/>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7765817" y="1177579"/>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8145290" y="4562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10362451" y="22492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10685651" y="224920"/>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10685651" y="-30574"/>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8870491" y="233523"/>
            <a:ext cx="181516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7798157" y="273480"/>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8005818" y="282081"/>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8380258" y="273481"/>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8825699" y="273481"/>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8870491" y="273479"/>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8870491" y="28208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8870491" y="9306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7393900" y="1782583"/>
            <a:ext cx="186387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6883817" y="1463047"/>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8997661" y="3247318"/>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59300" y="28450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4" name="Can 303"/>
          <p:cNvSpPr/>
          <p:nvPr userDrawn="1"/>
        </p:nvSpPr>
        <p:spPr>
          <a:xfrm>
            <a:off x="2324963" y="3019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1" name="Can 310"/>
          <p:cNvSpPr/>
          <p:nvPr userDrawn="1"/>
        </p:nvSpPr>
        <p:spPr>
          <a:xfrm>
            <a:off x="3050164" y="32473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a:endCxn id="311" idx="3"/>
          </p:cNvCxnSpPr>
          <p:nvPr userDrawn="1"/>
        </p:nvCxnSpPr>
        <p:spPr>
          <a:xfrm>
            <a:off x="2444964" y="3198759"/>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4542124" y="377686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35" name="Straight Connector 334"/>
          <p:cNvCxnSpPr>
            <a:stCxn id="311" idx="3"/>
          </p:cNvCxnSpPr>
          <p:nvPr userDrawn="1"/>
        </p:nvCxnSpPr>
        <p:spPr>
          <a:xfrm>
            <a:off x="3170164" y="3426611"/>
            <a:ext cx="149196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4865324" y="319875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185221" y="386651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45" name="Straight Connector 344"/>
          <p:cNvCxnSpPr/>
          <p:nvPr userDrawn="1"/>
        </p:nvCxnSpPr>
        <p:spPr>
          <a:xfrm flipH="1" flipV="1">
            <a:off x="4985325" y="3378053"/>
            <a:ext cx="2319897"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6927788" y="29432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an 347"/>
          <p:cNvSpPr/>
          <p:nvPr userDrawn="1"/>
        </p:nvSpPr>
        <p:spPr>
          <a:xfrm>
            <a:off x="4387772" y="224899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0" name="Straight Connector 349"/>
          <p:cNvCxnSpPr/>
          <p:nvPr userDrawn="1"/>
        </p:nvCxnSpPr>
        <p:spPr>
          <a:xfrm flipV="1">
            <a:off x="3170164" y="3351158"/>
            <a:ext cx="169516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5509897" y="35556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4" name="Straight Connector 353"/>
          <p:cNvCxnSpPr>
            <a:endCxn id="351" idx="3"/>
          </p:cNvCxnSpPr>
          <p:nvPr userDrawn="1"/>
        </p:nvCxnSpPr>
        <p:spPr>
          <a:xfrm flipV="1">
            <a:off x="4782124" y="3734921"/>
            <a:ext cx="847773"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5629898" y="3734921"/>
            <a:ext cx="1675324"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7772988" y="403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7" name="Straight Connector 356"/>
          <p:cNvCxnSpPr>
            <a:stCxn id="344" idx="3"/>
            <a:endCxn id="356" idx="3"/>
          </p:cNvCxnSpPr>
          <p:nvPr userDrawn="1"/>
        </p:nvCxnSpPr>
        <p:spPr>
          <a:xfrm>
            <a:off x="7305222" y="4045811"/>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9264948" y="45685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9" name="Straight Connector 358"/>
          <p:cNvCxnSpPr>
            <a:stCxn id="356" idx="3"/>
          </p:cNvCxnSpPr>
          <p:nvPr userDrawn="1"/>
        </p:nvCxnSpPr>
        <p:spPr>
          <a:xfrm>
            <a:off x="7892988" y="4218269"/>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384948" y="416971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9588148" y="399041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an 361"/>
          <p:cNvSpPr/>
          <p:nvPr userDrawn="1"/>
        </p:nvSpPr>
        <p:spPr>
          <a:xfrm>
            <a:off x="11908045" y="465817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08149" y="4169710"/>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650612" y="373492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18411" y="3914216"/>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892988" y="4169709"/>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36617" y="39142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179300" y="439510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288163" y="43251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13364" y="455304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08164" y="4504485"/>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4098655" y="48522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7" name="Straight Connector 376"/>
          <p:cNvCxnSpPr>
            <a:stCxn id="374" idx="3"/>
            <a:endCxn id="376" idx="3"/>
          </p:cNvCxnSpPr>
          <p:nvPr userDrawn="1"/>
        </p:nvCxnSpPr>
        <p:spPr>
          <a:xfrm>
            <a:off x="3133364" y="4732338"/>
            <a:ext cx="1085291"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4218655" y="4683778"/>
            <a:ext cx="729869"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28524" y="450448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0" name="Can 379"/>
          <p:cNvSpPr/>
          <p:nvPr userDrawn="1"/>
        </p:nvSpPr>
        <p:spPr>
          <a:xfrm>
            <a:off x="7401071" y="471777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1" name="Straight Connector 380"/>
          <p:cNvCxnSpPr>
            <a:endCxn id="379" idx="3"/>
          </p:cNvCxnSpPr>
          <p:nvPr userDrawn="1"/>
        </p:nvCxnSpPr>
        <p:spPr>
          <a:xfrm flipH="1" flipV="1">
            <a:off x="4948524" y="4683778"/>
            <a:ext cx="2572547"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6890988" y="4248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4" name="Can 383"/>
          <p:cNvSpPr/>
          <p:nvPr userDrawn="1"/>
        </p:nvSpPr>
        <p:spPr>
          <a:xfrm>
            <a:off x="4350972" y="355472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6" name="Straight Connector 385"/>
          <p:cNvCxnSpPr>
            <a:stCxn id="374" idx="3"/>
            <a:endCxn id="379" idx="3"/>
          </p:cNvCxnSpPr>
          <p:nvPr userDrawn="1"/>
        </p:nvCxnSpPr>
        <p:spPr>
          <a:xfrm flipV="1">
            <a:off x="3133364" y="4683779"/>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6614571" y="25760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8" name="Can 387"/>
          <p:cNvSpPr/>
          <p:nvPr userDrawn="1"/>
        </p:nvSpPr>
        <p:spPr>
          <a:xfrm>
            <a:off x="5646797" y="27553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9" name="Can 388"/>
          <p:cNvSpPr/>
          <p:nvPr userDrawn="1"/>
        </p:nvSpPr>
        <p:spPr>
          <a:xfrm>
            <a:off x="8152460" y="28315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2" name="Can 391"/>
          <p:cNvSpPr/>
          <p:nvPr userDrawn="1"/>
        </p:nvSpPr>
        <p:spPr>
          <a:xfrm>
            <a:off x="8877661" y="3059422"/>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93" name="Straight Connector 392"/>
          <p:cNvCxnSpPr>
            <a:stCxn id="389" idx="3"/>
          </p:cNvCxnSpPr>
          <p:nvPr userDrawn="1"/>
        </p:nvCxnSpPr>
        <p:spPr>
          <a:xfrm>
            <a:off x="8272461" y="3010863"/>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10369621" y="358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7" name="Can 396"/>
          <p:cNvSpPr/>
          <p:nvPr userDrawn="1"/>
        </p:nvSpPr>
        <p:spPr>
          <a:xfrm>
            <a:off x="10692821" y="301086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2" name="Can 401"/>
          <p:cNvSpPr/>
          <p:nvPr userDrawn="1"/>
        </p:nvSpPr>
        <p:spPr>
          <a:xfrm>
            <a:off x="10215269" y="206110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4" name="Straight Connector 403"/>
          <p:cNvCxnSpPr>
            <a:stCxn id="392" idx="3"/>
            <a:endCxn id="397" idx="3"/>
          </p:cNvCxnSpPr>
          <p:nvPr userDrawn="1"/>
        </p:nvCxnSpPr>
        <p:spPr>
          <a:xfrm flipV="1">
            <a:off x="8997661" y="3190158"/>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2408165" y="3426612"/>
            <a:ext cx="7620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99300" y="3426611"/>
            <a:ext cx="2870864"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6494571" y="3288405"/>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0" name="Straight Connector 409"/>
          <p:cNvCxnSpPr>
            <a:stCxn id="338" idx="3"/>
          </p:cNvCxnSpPr>
          <p:nvPr userDrawn="1"/>
        </p:nvCxnSpPr>
        <p:spPr>
          <a:xfrm>
            <a:off x="4985325" y="3378053"/>
            <a:ext cx="1629247"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01016" y="3426612"/>
            <a:ext cx="69149"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981016" y="3753102"/>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01017" y="3932396"/>
            <a:ext cx="309148"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3290164" y="4191374"/>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3" name="Can 422"/>
          <p:cNvSpPr/>
          <p:nvPr userDrawn="1"/>
        </p:nvSpPr>
        <p:spPr>
          <a:xfrm>
            <a:off x="907073" y="4478880"/>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27073" y="4658175"/>
            <a:ext cx="2106291"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4470972" y="3734017"/>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7805327" y="34266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09" name="Can 508"/>
          <p:cNvSpPr/>
          <p:nvPr userDrawn="1"/>
        </p:nvSpPr>
        <p:spPr>
          <a:xfrm>
            <a:off x="8012988" y="368722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387428" y="38665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32869" y="392781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264948" y="392003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772235" y="367951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an 525"/>
          <p:cNvSpPr/>
          <p:nvPr userDrawn="1"/>
        </p:nvSpPr>
        <p:spPr>
          <a:xfrm>
            <a:off x="9975435" y="339248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an 528"/>
          <p:cNvSpPr/>
          <p:nvPr userDrawn="1"/>
        </p:nvSpPr>
        <p:spPr>
          <a:xfrm>
            <a:off x="10137035" y="287901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an 538"/>
          <p:cNvSpPr/>
          <p:nvPr userDrawn="1"/>
        </p:nvSpPr>
        <p:spPr>
          <a:xfrm>
            <a:off x="1092475" y="212472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0" name="Can 539"/>
          <p:cNvSpPr/>
          <p:nvPr userDrawn="1"/>
        </p:nvSpPr>
        <p:spPr>
          <a:xfrm>
            <a:off x="1817676" y="235257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41" name="Straight Connector 540"/>
          <p:cNvCxnSpPr>
            <a:stCxn id="539" idx="3"/>
          </p:cNvCxnSpPr>
          <p:nvPr userDrawn="1"/>
        </p:nvCxnSpPr>
        <p:spPr>
          <a:xfrm>
            <a:off x="1212476" y="2304020"/>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745341" y="27197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953003" y="29803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27443" y="315967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772884" y="322097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04963" y="321318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2" name="Can 551"/>
          <p:cNvSpPr/>
          <p:nvPr userDrawn="1"/>
        </p:nvSpPr>
        <p:spPr>
          <a:xfrm>
            <a:off x="2712249" y="297267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4" name="Can 553"/>
          <p:cNvSpPr/>
          <p:nvPr userDrawn="1"/>
        </p:nvSpPr>
        <p:spPr>
          <a:xfrm>
            <a:off x="2915449" y="26856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6" name="Can 555"/>
          <p:cNvSpPr/>
          <p:nvPr userDrawn="1"/>
        </p:nvSpPr>
        <p:spPr>
          <a:xfrm>
            <a:off x="3077049" y="217216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10432" y="44570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08149" y="4169709"/>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7058051" y="90128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8" name="Can 567"/>
          <p:cNvSpPr/>
          <p:nvPr userDrawn="1"/>
        </p:nvSpPr>
        <p:spPr>
          <a:xfrm>
            <a:off x="7645817" y="107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0" name="Can 569"/>
          <p:cNvSpPr/>
          <p:nvPr userDrawn="1"/>
        </p:nvSpPr>
        <p:spPr>
          <a:xfrm>
            <a:off x="9137777" y="16032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3" name="Can 572"/>
          <p:cNvSpPr/>
          <p:nvPr userDrawn="1"/>
        </p:nvSpPr>
        <p:spPr>
          <a:xfrm>
            <a:off x="9460977" y="102517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4" name="Can 573"/>
          <p:cNvSpPr/>
          <p:nvPr userDrawn="1"/>
        </p:nvSpPr>
        <p:spPr>
          <a:xfrm>
            <a:off x="11780875" y="169293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5" name="Straight Connector 574"/>
          <p:cNvCxnSpPr>
            <a:stCxn id="574" idx="3"/>
          </p:cNvCxnSpPr>
          <p:nvPr userDrawn="1"/>
        </p:nvCxnSpPr>
        <p:spPr>
          <a:xfrm flipH="1" flipV="1">
            <a:off x="9580978" y="1204473"/>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11523441" y="7696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7" name="Straight Connector 576"/>
          <p:cNvCxnSpPr>
            <a:stCxn id="576" idx="3"/>
          </p:cNvCxnSpPr>
          <p:nvPr userDrawn="1"/>
        </p:nvCxnSpPr>
        <p:spPr>
          <a:xfrm flipH="1">
            <a:off x="9580977" y="948979"/>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7273900" y="175254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1" name="Can 580"/>
          <p:cNvSpPr/>
          <p:nvPr userDrawn="1"/>
        </p:nvSpPr>
        <p:spPr>
          <a:xfrm>
            <a:off x="6763817" y="12837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2" name="Can 581"/>
          <p:cNvSpPr/>
          <p:nvPr userDrawn="1"/>
        </p:nvSpPr>
        <p:spPr>
          <a:xfrm>
            <a:off x="6487400" y="-389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3" name="Can 582"/>
          <p:cNvSpPr/>
          <p:nvPr userDrawn="1"/>
        </p:nvSpPr>
        <p:spPr>
          <a:xfrm>
            <a:off x="8025289" y="-13366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84" name="Straight Connector 583"/>
          <p:cNvCxnSpPr>
            <a:stCxn id="583" idx="3"/>
            <a:endCxn id="582" idx="3"/>
          </p:cNvCxnSpPr>
          <p:nvPr userDrawn="1"/>
        </p:nvCxnSpPr>
        <p:spPr>
          <a:xfrm flipH="1" flipV="1">
            <a:off x="6607401" y="-209868"/>
            <a:ext cx="1537889"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8750491" y="9418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7" name="Can 586"/>
          <p:cNvSpPr/>
          <p:nvPr userDrawn="1"/>
        </p:nvSpPr>
        <p:spPr>
          <a:xfrm>
            <a:off x="10242451" y="62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9" name="Can 588"/>
          <p:cNvSpPr/>
          <p:nvPr userDrawn="1"/>
        </p:nvSpPr>
        <p:spPr>
          <a:xfrm>
            <a:off x="10565651" y="456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2" name="Can 591"/>
          <p:cNvSpPr/>
          <p:nvPr userDrawn="1"/>
        </p:nvSpPr>
        <p:spPr>
          <a:xfrm>
            <a:off x="10088099" y="-90413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6" name="Can 595"/>
          <p:cNvSpPr/>
          <p:nvPr userDrawn="1"/>
        </p:nvSpPr>
        <p:spPr>
          <a:xfrm>
            <a:off x="7678156" y="4613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8" name="Can 597"/>
          <p:cNvSpPr/>
          <p:nvPr userDrawn="1"/>
        </p:nvSpPr>
        <p:spPr>
          <a:xfrm>
            <a:off x="7885817" y="72198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0" name="Can 599"/>
          <p:cNvSpPr/>
          <p:nvPr userDrawn="1"/>
        </p:nvSpPr>
        <p:spPr>
          <a:xfrm>
            <a:off x="8260257" y="9012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2" name="Can 601"/>
          <p:cNvSpPr/>
          <p:nvPr userDrawn="1"/>
        </p:nvSpPr>
        <p:spPr>
          <a:xfrm>
            <a:off x="8705699" y="96257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4" name="Can 603"/>
          <p:cNvSpPr/>
          <p:nvPr userDrawn="1"/>
        </p:nvSpPr>
        <p:spPr>
          <a:xfrm>
            <a:off x="9137777" y="9547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6" name="Can 605"/>
          <p:cNvSpPr/>
          <p:nvPr userDrawn="1"/>
        </p:nvSpPr>
        <p:spPr>
          <a:xfrm>
            <a:off x="9645064" y="71428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8" name="Can 607"/>
          <p:cNvSpPr/>
          <p:nvPr userDrawn="1"/>
        </p:nvSpPr>
        <p:spPr>
          <a:xfrm>
            <a:off x="9848264" y="42724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0" name="Can 609"/>
          <p:cNvSpPr/>
          <p:nvPr userDrawn="1"/>
        </p:nvSpPr>
        <p:spPr>
          <a:xfrm>
            <a:off x="10009864" y="-862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2" name="Can 611"/>
          <p:cNvSpPr/>
          <p:nvPr userDrawn="1"/>
        </p:nvSpPr>
        <p:spPr>
          <a:xfrm>
            <a:off x="10083261" y="14917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13" name="Straight Connector 612"/>
          <p:cNvCxnSpPr>
            <a:stCxn id="612" idx="3"/>
            <a:endCxn id="573" idx="3"/>
          </p:cNvCxnSpPr>
          <p:nvPr userDrawn="1"/>
        </p:nvCxnSpPr>
        <p:spPr>
          <a:xfrm flipH="1" flipV="1">
            <a:off x="9580978" y="1204473"/>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963368" y="170799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4" name="Can 623"/>
          <p:cNvSpPr/>
          <p:nvPr userDrawn="1"/>
        </p:nvSpPr>
        <p:spPr>
          <a:xfrm>
            <a:off x="-2220801" y="7847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5" name="Can 624"/>
          <p:cNvSpPr/>
          <p:nvPr userDrawn="1"/>
        </p:nvSpPr>
        <p:spPr>
          <a:xfrm>
            <a:off x="-1375601" y="188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6" name="Straight Connector 625"/>
          <p:cNvCxnSpPr>
            <a:stCxn id="623" idx="3"/>
            <a:endCxn id="625" idx="3"/>
          </p:cNvCxnSpPr>
          <p:nvPr userDrawn="1"/>
        </p:nvCxnSpPr>
        <p:spPr>
          <a:xfrm>
            <a:off x="-1843367" y="1887286"/>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116359" y="2410000"/>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8" name="Straight Connector 627"/>
          <p:cNvCxnSpPr>
            <a:stCxn id="625" idx="3"/>
          </p:cNvCxnSpPr>
          <p:nvPr userDrawn="1"/>
        </p:nvCxnSpPr>
        <p:spPr>
          <a:xfrm>
            <a:off x="-1255601" y="2059743"/>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439559" y="18318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1" name="Can 630"/>
          <p:cNvSpPr/>
          <p:nvPr userDrawn="1"/>
        </p:nvSpPr>
        <p:spPr>
          <a:xfrm>
            <a:off x="2759456" y="249964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3" name="Can 632"/>
          <p:cNvSpPr/>
          <p:nvPr userDrawn="1"/>
        </p:nvSpPr>
        <p:spPr>
          <a:xfrm>
            <a:off x="2502023" y="157639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36" name="Straight Connector 635"/>
          <p:cNvCxnSpPr>
            <a:stCxn id="625" idx="3"/>
          </p:cNvCxnSpPr>
          <p:nvPr userDrawn="1"/>
        </p:nvCxnSpPr>
        <p:spPr>
          <a:xfrm flipV="1">
            <a:off x="-1255601" y="1984290"/>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747519" y="255925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8" name="Can 637"/>
          <p:cNvSpPr/>
          <p:nvPr userDrawn="1"/>
        </p:nvSpPr>
        <p:spPr>
          <a:xfrm>
            <a:off x="-2257601" y="2090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9" name="Can 638"/>
          <p:cNvSpPr/>
          <p:nvPr userDrawn="1"/>
        </p:nvSpPr>
        <p:spPr>
          <a:xfrm>
            <a:off x="-2534019" y="41754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0" name="Can 639"/>
          <p:cNvSpPr/>
          <p:nvPr userDrawn="1"/>
        </p:nvSpPr>
        <p:spPr>
          <a:xfrm>
            <a:off x="-996129" y="67304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1" name="Straight Connector 640"/>
          <p:cNvCxnSpPr>
            <a:endCxn id="639" idx="3"/>
          </p:cNvCxnSpPr>
          <p:nvPr userDrawn="1"/>
        </p:nvCxnSpPr>
        <p:spPr>
          <a:xfrm flipH="1" flipV="1">
            <a:off x="-2414019" y="596844"/>
            <a:ext cx="1537891"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70928" y="90089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3" name="Straight Connector 642"/>
          <p:cNvCxnSpPr>
            <a:stCxn id="640" idx="3"/>
          </p:cNvCxnSpPr>
          <p:nvPr userDrawn="1"/>
        </p:nvCxnSpPr>
        <p:spPr>
          <a:xfrm>
            <a:off x="-876129" y="852337"/>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1221032" y="143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6" name="Can 645"/>
          <p:cNvSpPr/>
          <p:nvPr userDrawn="1"/>
        </p:nvSpPr>
        <p:spPr>
          <a:xfrm>
            <a:off x="1544232" y="8523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9" name="Can 648"/>
          <p:cNvSpPr/>
          <p:nvPr userDrawn="1"/>
        </p:nvSpPr>
        <p:spPr>
          <a:xfrm>
            <a:off x="1066680" y="-974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2" name="Can 651"/>
          <p:cNvSpPr/>
          <p:nvPr userDrawn="1"/>
        </p:nvSpPr>
        <p:spPr>
          <a:xfrm>
            <a:off x="-2654019" y="1129879"/>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3" name="Can 652"/>
          <p:cNvSpPr/>
          <p:nvPr userDrawn="1"/>
        </p:nvSpPr>
        <p:spPr>
          <a:xfrm>
            <a:off x="-1343263" y="12680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4" name="Straight Connector 653"/>
          <p:cNvCxnSpPr>
            <a:stCxn id="653" idx="3"/>
          </p:cNvCxnSpPr>
          <p:nvPr userDrawn="1"/>
        </p:nvCxnSpPr>
        <p:spPr>
          <a:xfrm flipV="1">
            <a:off x="-1223262" y="1080192"/>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1135601" y="152869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6" name="Straight Connector 655"/>
          <p:cNvCxnSpPr>
            <a:stCxn id="655" idx="3"/>
          </p:cNvCxnSpPr>
          <p:nvPr userDrawn="1"/>
        </p:nvCxnSpPr>
        <p:spPr>
          <a:xfrm flipV="1">
            <a:off x="-1015601" y="1088792"/>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761161" y="1707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8" name="Straight Connector 657"/>
          <p:cNvCxnSpPr>
            <a:stCxn id="657" idx="3"/>
          </p:cNvCxnSpPr>
          <p:nvPr userDrawn="1"/>
        </p:nvCxnSpPr>
        <p:spPr>
          <a:xfrm flipV="1">
            <a:off x="-641161" y="1080192"/>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315720" y="176928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0" name="Straight Connector 659"/>
          <p:cNvCxnSpPr>
            <a:stCxn id="659" idx="3"/>
          </p:cNvCxnSpPr>
          <p:nvPr userDrawn="1"/>
        </p:nvCxnSpPr>
        <p:spPr>
          <a:xfrm flipV="1">
            <a:off x="-195720" y="1080192"/>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116359" y="176150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3" name="Can 662"/>
          <p:cNvSpPr/>
          <p:nvPr userDrawn="1"/>
        </p:nvSpPr>
        <p:spPr>
          <a:xfrm>
            <a:off x="623645" y="15209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5" name="Can 664"/>
          <p:cNvSpPr/>
          <p:nvPr userDrawn="1"/>
        </p:nvSpPr>
        <p:spPr>
          <a:xfrm>
            <a:off x="826845" y="12339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7" name="Can 666"/>
          <p:cNvSpPr/>
          <p:nvPr userDrawn="1"/>
        </p:nvSpPr>
        <p:spPr>
          <a:xfrm>
            <a:off x="988445" y="7204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8" name="Straight Connector 667"/>
          <p:cNvCxnSpPr>
            <a:stCxn id="667" idx="3"/>
            <a:endCxn id="642" idx="3"/>
          </p:cNvCxnSpPr>
          <p:nvPr userDrawn="1"/>
        </p:nvCxnSpPr>
        <p:spPr>
          <a:xfrm flipH="1">
            <a:off x="-150928" y="899778"/>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1061843" y="22984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71" name="Straight Connector 670"/>
          <p:cNvCxnSpPr>
            <a:stCxn id="627" idx="3"/>
          </p:cNvCxnSpPr>
          <p:nvPr userDrawn="1"/>
        </p:nvCxnSpPr>
        <p:spPr>
          <a:xfrm flipH="1">
            <a:off x="-1579277" y="2589294"/>
            <a:ext cx="1815636"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2137602" y="2269758"/>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40388" y="44532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5" name="Can 234"/>
          <p:cNvSpPr/>
          <p:nvPr userDrawn="1"/>
        </p:nvSpPr>
        <p:spPr>
          <a:xfrm>
            <a:off x="1065589" y="468106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460389" y="463250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2557549" y="52106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9" name="Can 238"/>
          <p:cNvSpPr/>
          <p:nvPr userDrawn="1"/>
        </p:nvSpPr>
        <p:spPr>
          <a:xfrm>
            <a:off x="2880749" y="463250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03197" y="368274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42" name="Straight Connector 241"/>
          <p:cNvCxnSpPr>
            <a:stCxn id="235" idx="3"/>
            <a:endCxn id="239" idx="3"/>
          </p:cNvCxnSpPr>
          <p:nvPr userDrawn="1"/>
        </p:nvCxnSpPr>
        <p:spPr>
          <a:xfrm flipV="1">
            <a:off x="1185589" y="4811801"/>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6745" y="50482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5" name="Can 244"/>
          <p:cNvSpPr/>
          <p:nvPr userDrawn="1"/>
        </p:nvSpPr>
        <p:spPr>
          <a:xfrm>
            <a:off x="200916" y="530886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3" name="Can 252"/>
          <p:cNvSpPr/>
          <p:nvPr userDrawn="1"/>
        </p:nvSpPr>
        <p:spPr>
          <a:xfrm>
            <a:off x="1960163" y="5301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an 254"/>
          <p:cNvSpPr/>
          <p:nvPr userDrawn="1"/>
        </p:nvSpPr>
        <p:spPr>
          <a:xfrm>
            <a:off x="2163363" y="50141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24963" y="45006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58" name="Straight Connector 257"/>
          <p:cNvCxnSpPr>
            <a:stCxn id="257" idx="3"/>
            <a:endCxn id="235" idx="3"/>
          </p:cNvCxnSpPr>
          <p:nvPr userDrawn="1"/>
        </p:nvCxnSpPr>
        <p:spPr>
          <a:xfrm flipH="1">
            <a:off x="1185590" y="467994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6"/>
            <a:ext cx="12192000" cy="2176271"/>
          </a:xfrm>
          <a:prstGeom prst="rect">
            <a:avLst/>
          </a:prstGeom>
        </p:spPr>
      </p:pic>
      <p:sp>
        <p:nvSpPr>
          <p:cNvPr id="248"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85901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sp>
        <p:nvSpPr>
          <p:cNvPr id="3" name="Rectangle 2"/>
          <p:cNvSpPr/>
          <p:nvPr userDrawn="1"/>
        </p:nvSpPr>
        <p:spPr>
          <a:xfrm>
            <a:off x="0" y="-30574"/>
            <a:ext cx="12214667"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smtClean="0">
              <a:solidFill>
                <a:srgbClr val="FFFFFF"/>
              </a:solidFill>
            </a:endParaRPr>
          </a:p>
        </p:txBody>
      </p:sp>
      <p:cxnSp>
        <p:nvCxnSpPr>
          <p:cNvPr id="373" name="Straight Connector 372"/>
          <p:cNvCxnSpPr>
            <a:stCxn id="371" idx="3"/>
            <a:endCxn id="369" idx="3"/>
          </p:cNvCxnSpPr>
          <p:nvPr userDrawn="1"/>
        </p:nvCxnSpPr>
        <p:spPr>
          <a:xfrm flipH="1" flipV="1">
            <a:off x="523240" y="5825275"/>
            <a:ext cx="1951545"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5015145" y="6160049"/>
            <a:ext cx="2062464"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4728745" y="5109818"/>
            <a:ext cx="3232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728745" y="5687929"/>
            <a:ext cx="2864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89819" y="5593805"/>
            <a:ext cx="477552"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365922" y="5825276"/>
            <a:ext cx="157317"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523240" y="4930523"/>
            <a:ext cx="1988345"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931963" y="4263640"/>
            <a:ext cx="1072335"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245921" y="4756076"/>
            <a:ext cx="2990864"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9064283" y="4970482"/>
            <a:ext cx="710487"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99610" y="4979083"/>
            <a:ext cx="864673"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74050" y="4970483"/>
            <a:ext cx="490233"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9019491" y="4970483"/>
            <a:ext cx="44792"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9064283" y="4970481"/>
            <a:ext cx="387287"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9064283" y="4979082"/>
            <a:ext cx="894573"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139625" y="4272240"/>
            <a:ext cx="864673"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514065" y="4263640"/>
            <a:ext cx="490233"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959505" y="4263640"/>
            <a:ext cx="44792"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2004298" y="4263638"/>
            <a:ext cx="387287"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2004297" y="4272239"/>
            <a:ext cx="894573"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2004297" y="4263639"/>
            <a:ext cx="1097773"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10879443" y="4921922"/>
            <a:ext cx="2199899"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2391584" y="475122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p:cNvCxnSpPr>
          <p:nvPr userDrawn="1"/>
        </p:nvCxnSpPr>
        <p:spPr>
          <a:xfrm>
            <a:off x="2511585" y="4930524"/>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3236785" y="5158376"/>
            <a:ext cx="149196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5051946" y="5109818"/>
            <a:ext cx="2319897"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4848746" y="5466687"/>
            <a:ext cx="847773"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5696519" y="5466686"/>
            <a:ext cx="1675324"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7371843" y="5777577"/>
            <a:ext cx="587767"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7959609" y="5950034"/>
            <a:ext cx="149196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451569" y="5901476"/>
            <a:ext cx="3232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11974667" y="6389939"/>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74770" y="5901475"/>
            <a:ext cx="2319897"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717233" y="5466686"/>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85032" y="5645981"/>
            <a:ext cx="2062464"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959609" y="5901475"/>
            <a:ext cx="181516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403239" y="5645981"/>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245921" y="612687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354784" y="6056955"/>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79985" y="6284808"/>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74785" y="6236250"/>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95145" y="623624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2" name="Can 381"/>
          <p:cNvSpPr/>
          <p:nvPr userDrawn="1"/>
        </p:nvSpPr>
        <p:spPr>
          <a:xfrm>
            <a:off x="6957609" y="5980755"/>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6" name="Straight Connector 405"/>
          <p:cNvCxnSpPr/>
          <p:nvPr userDrawn="1"/>
        </p:nvCxnSpPr>
        <p:spPr>
          <a:xfrm flipH="1">
            <a:off x="2474786" y="5158377"/>
            <a:ext cx="7620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365921" y="5158376"/>
            <a:ext cx="2870864"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67638" y="5158377"/>
            <a:ext cx="69149"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3047637" y="548486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67638" y="5664161"/>
            <a:ext cx="309148"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973695" y="6210645"/>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93695" y="6389940"/>
            <a:ext cx="2106291"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4537593" y="5465782"/>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8079609" y="5418987"/>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454049" y="5598281"/>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99491" y="5659579"/>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331569" y="5651795"/>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838856" y="5411284"/>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2" name="Can 541"/>
          <p:cNvSpPr/>
          <p:nvPr userDrawn="1"/>
        </p:nvSpPr>
        <p:spPr>
          <a:xfrm>
            <a:off x="811963" y="445153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1019624" y="471214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94064" y="4891438"/>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839505" y="4952736"/>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74770" y="5901475"/>
            <a:ext cx="622284"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407009" y="618497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527010" y="6364271"/>
            <a:ext cx="7252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947371" y="6364271"/>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69819" y="5414510"/>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91584" y="6232418"/>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251843" y="559828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6" name="Can 415"/>
          <p:cNvSpPr/>
          <p:nvPr userDrawn="1"/>
        </p:nvSpPr>
        <p:spPr>
          <a:xfrm>
            <a:off x="3356785" y="59231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0" name="Can 289"/>
          <p:cNvSpPr/>
          <p:nvPr userDrawn="1"/>
        </p:nvSpPr>
        <p:spPr>
          <a:xfrm>
            <a:off x="125921" y="457678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an 333"/>
          <p:cNvSpPr/>
          <p:nvPr userDrawn="1"/>
        </p:nvSpPr>
        <p:spPr>
          <a:xfrm>
            <a:off x="4608745" y="5508634"/>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an 355"/>
          <p:cNvSpPr/>
          <p:nvPr userDrawn="1"/>
        </p:nvSpPr>
        <p:spPr>
          <a:xfrm>
            <a:off x="7839609" y="57707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8" name="Can 357"/>
          <p:cNvSpPr/>
          <p:nvPr userDrawn="1"/>
        </p:nvSpPr>
        <p:spPr>
          <a:xfrm>
            <a:off x="9331569" y="630029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1" name="Can 360"/>
          <p:cNvSpPr/>
          <p:nvPr userDrawn="1"/>
        </p:nvSpPr>
        <p:spPr>
          <a:xfrm>
            <a:off x="9654769" y="5722180"/>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71584" y="494495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77053" y="6188777"/>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316" name="Group 315"/>
          <p:cNvGrpSpPr/>
          <p:nvPr userDrawn="1"/>
        </p:nvGrpSpPr>
        <p:grpSpPr>
          <a:xfrm>
            <a:off x="-4112" y="-30574"/>
            <a:ext cx="12218779"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6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3696" y="-7738514"/>
            <a:ext cx="31225280" cy="21721048"/>
          </a:xfrm>
          <a:prstGeom prst="rect">
            <a:avLst/>
          </a:prstGeom>
        </p:spPr>
      </p:pic>
      <p:sp>
        <p:nvSpPr>
          <p:cNvPr id="122" name="Chevron 121"/>
          <p:cNvSpPr/>
          <p:nvPr userDrawn="1"/>
        </p:nvSpPr>
        <p:spPr>
          <a:xfrm>
            <a:off x="16265200" y="7034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3" name="Chevron 132"/>
          <p:cNvSpPr/>
          <p:nvPr userDrawn="1"/>
        </p:nvSpPr>
        <p:spPr>
          <a:xfrm>
            <a:off x="5023996" y="44503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4" name="Chevron 133"/>
          <p:cNvSpPr/>
          <p:nvPr userDrawn="1"/>
        </p:nvSpPr>
        <p:spPr>
          <a:xfrm>
            <a:off x="-2552637" y="-152840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6" name="Chevron 135"/>
          <p:cNvSpPr/>
          <p:nvPr userDrawn="1"/>
        </p:nvSpPr>
        <p:spPr>
          <a:xfrm>
            <a:off x="-4267021"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7" name="Chevron 136"/>
          <p:cNvSpPr/>
          <p:nvPr userDrawn="1"/>
        </p:nvSpPr>
        <p:spPr>
          <a:xfrm>
            <a:off x="-1209815" y="290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2854577" y="-47347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1" name="Chevron 140"/>
          <p:cNvSpPr/>
          <p:nvPr userDrawn="1"/>
        </p:nvSpPr>
        <p:spPr>
          <a:xfrm>
            <a:off x="11901799" y="173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4" name="Chevron 143"/>
          <p:cNvSpPr/>
          <p:nvPr userDrawn="1"/>
        </p:nvSpPr>
        <p:spPr>
          <a:xfrm>
            <a:off x="-1233436"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5" name="Chevron 144"/>
          <p:cNvSpPr/>
          <p:nvPr userDrawn="1"/>
        </p:nvSpPr>
        <p:spPr>
          <a:xfrm>
            <a:off x="11598237" y="101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hevron 149"/>
          <p:cNvSpPr/>
          <p:nvPr userDrawn="1"/>
        </p:nvSpPr>
        <p:spPr>
          <a:xfrm>
            <a:off x="-4313704" y="-47816"/>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hevron 150"/>
          <p:cNvSpPr/>
          <p:nvPr userDrawn="1"/>
        </p:nvSpPr>
        <p:spPr>
          <a:xfrm>
            <a:off x="828052" y="136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hevron 151"/>
          <p:cNvSpPr/>
          <p:nvPr userDrawn="1"/>
        </p:nvSpPr>
        <p:spPr>
          <a:xfrm>
            <a:off x="-4267021" y="326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hevron 152"/>
          <p:cNvSpPr/>
          <p:nvPr userDrawn="1"/>
        </p:nvSpPr>
        <p:spPr>
          <a:xfrm>
            <a:off x="-1209815" y="43807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hevron 153"/>
          <p:cNvSpPr/>
          <p:nvPr userDrawn="1"/>
        </p:nvSpPr>
        <p:spPr>
          <a:xfrm>
            <a:off x="-4615644" y="100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hevron 156"/>
          <p:cNvSpPr/>
          <p:nvPr userDrawn="1"/>
        </p:nvSpPr>
        <p:spPr>
          <a:xfrm>
            <a:off x="11901799" y="321121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6" name="Chevron 165"/>
          <p:cNvSpPr/>
          <p:nvPr userDrawn="1"/>
        </p:nvSpPr>
        <p:spPr>
          <a:xfrm>
            <a:off x="-3951779"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0" name="Chevron 169"/>
          <p:cNvSpPr/>
          <p:nvPr userDrawn="1"/>
        </p:nvSpPr>
        <p:spPr>
          <a:xfrm>
            <a:off x="-4253719"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2" name="Chevron 171"/>
          <p:cNvSpPr/>
          <p:nvPr userDrawn="1"/>
        </p:nvSpPr>
        <p:spPr>
          <a:xfrm>
            <a:off x="-1051089" y="264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4" name="Chevron 173"/>
          <p:cNvSpPr/>
          <p:nvPr userDrawn="1"/>
        </p:nvSpPr>
        <p:spPr>
          <a:xfrm>
            <a:off x="842873"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5" name="Chevron 174"/>
          <p:cNvSpPr/>
          <p:nvPr userDrawn="1"/>
        </p:nvSpPr>
        <p:spPr>
          <a:xfrm>
            <a:off x="12236963" y="253249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8" name="Chevron 177"/>
          <p:cNvSpPr/>
          <p:nvPr userDrawn="1"/>
        </p:nvSpPr>
        <p:spPr>
          <a:xfrm>
            <a:off x="-1220133"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9" name="Chevron 178"/>
          <p:cNvSpPr/>
          <p:nvPr userDrawn="1"/>
        </p:nvSpPr>
        <p:spPr>
          <a:xfrm>
            <a:off x="13223724" y="371406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0" name="Chevron 179"/>
          <p:cNvSpPr/>
          <p:nvPr userDrawn="1"/>
        </p:nvSpPr>
        <p:spPr>
          <a:xfrm>
            <a:off x="11756963" y="7575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2" name="Chevron 181"/>
          <p:cNvSpPr/>
          <p:nvPr userDrawn="1"/>
        </p:nvSpPr>
        <p:spPr>
          <a:xfrm>
            <a:off x="-3951779" y="448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8" name="Chevron 187"/>
          <p:cNvSpPr/>
          <p:nvPr userDrawn="1"/>
        </p:nvSpPr>
        <p:spPr>
          <a:xfrm>
            <a:off x="-1051089" y="412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0" name="Chevron 189"/>
          <p:cNvSpPr/>
          <p:nvPr userDrawn="1"/>
        </p:nvSpPr>
        <p:spPr>
          <a:xfrm>
            <a:off x="11916620" y="117878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2" name="Chevron 191"/>
          <p:cNvSpPr/>
          <p:nvPr userDrawn="1"/>
        </p:nvSpPr>
        <p:spPr>
          <a:xfrm>
            <a:off x="11963303" y="4486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4" name="Chevron 193"/>
          <p:cNvSpPr/>
          <p:nvPr userDrawn="1"/>
        </p:nvSpPr>
        <p:spPr>
          <a:xfrm>
            <a:off x="11614680" y="223371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8" name="Chevron 197"/>
          <p:cNvSpPr/>
          <p:nvPr userDrawn="1"/>
        </p:nvSpPr>
        <p:spPr>
          <a:xfrm>
            <a:off x="8540437"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9" name="Chevron 198"/>
          <p:cNvSpPr/>
          <p:nvPr userDrawn="1"/>
        </p:nvSpPr>
        <p:spPr>
          <a:xfrm>
            <a:off x="11921127" y="475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0" name="Chevron 199"/>
          <p:cNvSpPr/>
          <p:nvPr userDrawn="1"/>
        </p:nvSpPr>
        <p:spPr>
          <a:xfrm>
            <a:off x="8587120"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2" name="Chevron 201"/>
          <p:cNvSpPr/>
          <p:nvPr userDrawn="1"/>
        </p:nvSpPr>
        <p:spPr>
          <a:xfrm>
            <a:off x="8238497"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3" name="Chevron 202"/>
          <p:cNvSpPr/>
          <p:nvPr userDrawn="1"/>
        </p:nvSpPr>
        <p:spPr>
          <a:xfrm>
            <a:off x="12907888" y="593842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4" name="Chevron 203"/>
          <p:cNvSpPr/>
          <p:nvPr userDrawn="1"/>
        </p:nvSpPr>
        <p:spPr>
          <a:xfrm>
            <a:off x="11441127" y="298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6" name="Chevron 205"/>
          <p:cNvSpPr/>
          <p:nvPr userDrawn="1"/>
        </p:nvSpPr>
        <p:spPr>
          <a:xfrm>
            <a:off x="11574023"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8" name="Chevron 207"/>
          <p:cNvSpPr/>
          <p:nvPr userDrawn="1"/>
        </p:nvSpPr>
        <p:spPr>
          <a:xfrm>
            <a:off x="11620705"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0" name="Chevron 209"/>
          <p:cNvSpPr/>
          <p:nvPr userDrawn="1"/>
        </p:nvSpPr>
        <p:spPr>
          <a:xfrm>
            <a:off x="11272083"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4" name="Chevron 213"/>
          <p:cNvSpPr/>
          <p:nvPr userDrawn="1"/>
        </p:nvSpPr>
        <p:spPr>
          <a:xfrm>
            <a:off x="8540437" y="482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5" name="Chevron 214"/>
          <p:cNvSpPr/>
          <p:nvPr userDrawn="1"/>
        </p:nvSpPr>
        <p:spPr>
          <a:xfrm>
            <a:off x="11921127" y="623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8" name="Chevron 217"/>
          <p:cNvSpPr/>
          <p:nvPr userDrawn="1"/>
        </p:nvSpPr>
        <p:spPr>
          <a:xfrm>
            <a:off x="8238497" y="587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0" name="Chevron 219"/>
          <p:cNvSpPr/>
          <p:nvPr userDrawn="1"/>
        </p:nvSpPr>
        <p:spPr>
          <a:xfrm>
            <a:off x="11441127" y="446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0" name="Chevron 229"/>
          <p:cNvSpPr/>
          <p:nvPr userDrawn="1"/>
        </p:nvSpPr>
        <p:spPr>
          <a:xfrm>
            <a:off x="2151217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8" name="Chevron 237"/>
          <p:cNvSpPr/>
          <p:nvPr userDrawn="1"/>
        </p:nvSpPr>
        <p:spPr>
          <a:xfrm>
            <a:off x="2454575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3" name="Chevron 242"/>
          <p:cNvSpPr/>
          <p:nvPr userDrawn="1"/>
        </p:nvSpPr>
        <p:spPr>
          <a:xfrm>
            <a:off x="4835096" y="435254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8" name="Chevron 247"/>
          <p:cNvSpPr/>
          <p:nvPr userDrawn="1"/>
        </p:nvSpPr>
        <p:spPr>
          <a:xfrm>
            <a:off x="-4280324" y="654460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4" name="Chevron 253"/>
          <p:cNvSpPr/>
          <p:nvPr userDrawn="1"/>
        </p:nvSpPr>
        <p:spPr>
          <a:xfrm>
            <a:off x="2760610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hevron 254"/>
          <p:cNvSpPr/>
          <p:nvPr userDrawn="1"/>
        </p:nvSpPr>
        <p:spPr>
          <a:xfrm>
            <a:off x="6908681" y="32321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hevron 256"/>
          <p:cNvSpPr/>
          <p:nvPr userDrawn="1"/>
        </p:nvSpPr>
        <p:spPr>
          <a:xfrm>
            <a:off x="6631881" y="624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9" name="Chevron 258"/>
          <p:cNvSpPr/>
          <p:nvPr userDrawn="1"/>
        </p:nvSpPr>
        <p:spPr>
          <a:xfrm>
            <a:off x="7895443" y="4413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0" name="Chevron 259"/>
          <p:cNvSpPr/>
          <p:nvPr userDrawn="1"/>
        </p:nvSpPr>
        <p:spPr>
          <a:xfrm>
            <a:off x="6428681" y="14572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2" name="Chevron 261"/>
          <p:cNvSpPr/>
          <p:nvPr userDrawn="1"/>
        </p:nvSpPr>
        <p:spPr>
          <a:xfrm>
            <a:off x="-396508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70" name="Chevron 269"/>
          <p:cNvSpPr/>
          <p:nvPr userDrawn="1"/>
        </p:nvSpPr>
        <p:spPr>
          <a:xfrm>
            <a:off x="82957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86" name="Chevron 285"/>
          <p:cNvSpPr/>
          <p:nvPr userDrawn="1"/>
        </p:nvSpPr>
        <p:spPr>
          <a:xfrm>
            <a:off x="3889917" y="635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2" name="Chevron 291"/>
          <p:cNvSpPr/>
          <p:nvPr userDrawn="1"/>
        </p:nvSpPr>
        <p:spPr>
          <a:xfrm>
            <a:off x="6790607" y="599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0" name="Chevron 299"/>
          <p:cNvSpPr/>
          <p:nvPr userDrawn="1"/>
        </p:nvSpPr>
        <p:spPr>
          <a:xfrm>
            <a:off x="1369765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8" name="Chevron 307"/>
          <p:cNvSpPr/>
          <p:nvPr userDrawn="1"/>
        </p:nvSpPr>
        <p:spPr>
          <a:xfrm>
            <a:off x="1673123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1" name="Chevron 320"/>
          <p:cNvSpPr/>
          <p:nvPr userDrawn="1"/>
        </p:nvSpPr>
        <p:spPr>
          <a:xfrm>
            <a:off x="-4083328" y="660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4" name="Chevron 323"/>
          <p:cNvSpPr/>
          <p:nvPr userDrawn="1"/>
        </p:nvSpPr>
        <p:spPr>
          <a:xfrm>
            <a:off x="1979158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7" name="Chevron 326"/>
          <p:cNvSpPr/>
          <p:nvPr userDrawn="1"/>
        </p:nvSpPr>
        <p:spPr>
          <a:xfrm>
            <a:off x="-4942125"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1" name="Chevron 330"/>
          <p:cNvSpPr/>
          <p:nvPr userDrawn="1"/>
        </p:nvSpPr>
        <p:spPr>
          <a:xfrm>
            <a:off x="-3955364"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2" name="Chevron 331"/>
          <p:cNvSpPr/>
          <p:nvPr userDrawn="1"/>
        </p:nvSpPr>
        <p:spPr>
          <a:xfrm>
            <a:off x="-5422125"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hevron 333"/>
          <p:cNvSpPr/>
          <p:nvPr userDrawn="1"/>
        </p:nvSpPr>
        <p:spPr>
          <a:xfrm>
            <a:off x="-5289229" y="134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5" name="Chevron 334"/>
          <p:cNvSpPr/>
          <p:nvPr userDrawn="1"/>
        </p:nvSpPr>
        <p:spPr>
          <a:xfrm>
            <a:off x="-1908540"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8" name="Chevron 337"/>
          <p:cNvSpPr/>
          <p:nvPr userDrawn="1"/>
        </p:nvSpPr>
        <p:spPr>
          <a:xfrm>
            <a:off x="-5591169" y="240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9" name="Chevron 338"/>
          <p:cNvSpPr/>
          <p:nvPr userDrawn="1"/>
        </p:nvSpPr>
        <p:spPr>
          <a:xfrm>
            <a:off x="-921779"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0" name="Chevron 339"/>
          <p:cNvSpPr/>
          <p:nvPr userDrawn="1"/>
        </p:nvSpPr>
        <p:spPr>
          <a:xfrm>
            <a:off x="-2388540"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3" name="Chevron 342"/>
          <p:cNvSpPr/>
          <p:nvPr userDrawn="1"/>
        </p:nvSpPr>
        <p:spPr>
          <a:xfrm>
            <a:off x="-4942125" y="42425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5422125" y="24676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0" name="Chevron 349"/>
          <p:cNvSpPr/>
          <p:nvPr userDrawn="1"/>
        </p:nvSpPr>
        <p:spPr>
          <a:xfrm>
            <a:off x="-2228883" y="140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2182200" y="471628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530823" y="246323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671807" y="104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7" name="Chevron 356"/>
          <p:cNvSpPr/>
          <p:nvPr userDrawn="1"/>
        </p:nvSpPr>
        <p:spPr>
          <a:xfrm>
            <a:off x="12225553" y="466733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6"/>
            <a:ext cx="12192000" cy="2176271"/>
          </a:xfrm>
          <a:prstGeom prst="rect">
            <a:avLst/>
          </a:prstGeom>
        </p:spPr>
      </p:pic>
      <p:sp>
        <p:nvSpPr>
          <p:cNvPr id="83"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04994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5398980" y="-692955"/>
            <a:ext cx="23953771" cy="16662813"/>
          </a:xfrm>
          <a:prstGeom prst="rect">
            <a:avLst/>
          </a:prstGeom>
        </p:spPr>
      </p:pic>
      <p:sp>
        <p:nvSpPr>
          <p:cNvPr id="114" name="Chevron 113"/>
          <p:cNvSpPr/>
          <p:nvPr userDrawn="1"/>
        </p:nvSpPr>
        <p:spPr>
          <a:xfrm>
            <a:off x="3656800"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22" name="Chevron 121"/>
          <p:cNvSpPr/>
          <p:nvPr userDrawn="1"/>
        </p:nvSpPr>
        <p:spPr>
          <a:xfrm>
            <a:off x="6690385"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1" name="Chevron 130"/>
          <p:cNvSpPr/>
          <p:nvPr userDrawn="1"/>
        </p:nvSpPr>
        <p:spPr>
          <a:xfrm>
            <a:off x="7197147" y="7087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9750732" y="1596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10350267" y="-112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10652207"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638664" y="572571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967385"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0" name="Chevron 359"/>
          <p:cNvSpPr/>
          <p:nvPr userDrawn="1"/>
        </p:nvSpPr>
        <p:spPr>
          <a:xfrm>
            <a:off x="-7618621"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hevron 361"/>
          <p:cNvSpPr/>
          <p:nvPr userDrawn="1"/>
        </p:nvSpPr>
        <p:spPr>
          <a:xfrm>
            <a:off x="-4415992" y="-148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hevron 369"/>
          <p:cNvSpPr/>
          <p:nvPr userDrawn="1"/>
        </p:nvSpPr>
        <p:spPr>
          <a:xfrm>
            <a:off x="23836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2" name="Chevron 371"/>
          <p:cNvSpPr/>
          <p:nvPr userDrawn="1"/>
        </p:nvSpPr>
        <p:spPr>
          <a:xfrm>
            <a:off x="-4256335" y="-106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6" name="Chevron 375"/>
          <p:cNvSpPr/>
          <p:nvPr userDrawn="1"/>
        </p:nvSpPr>
        <p:spPr>
          <a:xfrm>
            <a:off x="-4558275" y="-1131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8" name="Chevron 377"/>
          <p:cNvSpPr/>
          <p:nvPr userDrawn="1"/>
        </p:nvSpPr>
        <p:spPr>
          <a:xfrm>
            <a:off x="-1355645" y="-142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0" name="Chevron 509"/>
          <p:cNvSpPr/>
          <p:nvPr userDrawn="1"/>
        </p:nvSpPr>
        <p:spPr>
          <a:xfrm>
            <a:off x="4387749"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1" name="Chevron 510"/>
          <p:cNvSpPr/>
          <p:nvPr userDrawn="1"/>
        </p:nvSpPr>
        <p:spPr>
          <a:xfrm>
            <a:off x="7444956"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5" name="Chevron 514"/>
          <p:cNvSpPr/>
          <p:nvPr userDrawn="1"/>
        </p:nvSpPr>
        <p:spPr>
          <a:xfrm>
            <a:off x="10782103"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8" name="Chevron 517"/>
          <p:cNvSpPr/>
          <p:nvPr userDrawn="1"/>
        </p:nvSpPr>
        <p:spPr>
          <a:xfrm>
            <a:off x="7421335"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9" name="Chevron 518"/>
          <p:cNvSpPr/>
          <p:nvPr userDrawn="1"/>
        </p:nvSpPr>
        <p:spPr>
          <a:xfrm>
            <a:off x="10478541"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hevron 522"/>
          <p:cNvSpPr/>
          <p:nvPr userDrawn="1"/>
        </p:nvSpPr>
        <p:spPr>
          <a:xfrm>
            <a:off x="13815688"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hevron 525"/>
          <p:cNvSpPr/>
          <p:nvPr userDrawn="1"/>
        </p:nvSpPr>
        <p:spPr>
          <a:xfrm>
            <a:off x="4387749" y="262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7" name="Chevron 526"/>
          <p:cNvSpPr/>
          <p:nvPr userDrawn="1"/>
        </p:nvSpPr>
        <p:spPr>
          <a:xfrm>
            <a:off x="7444956" y="374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hevron 528"/>
          <p:cNvSpPr/>
          <p:nvPr userDrawn="1"/>
        </p:nvSpPr>
        <p:spPr>
          <a:xfrm>
            <a:off x="8708517" y="1914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1" name="Chevron 530"/>
          <p:cNvSpPr/>
          <p:nvPr userDrawn="1"/>
        </p:nvSpPr>
        <p:spPr>
          <a:xfrm>
            <a:off x="10782103" y="446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4" name="Chevron 533"/>
          <p:cNvSpPr/>
          <p:nvPr userDrawn="1"/>
        </p:nvSpPr>
        <p:spPr>
          <a:xfrm>
            <a:off x="10481681" y="120670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5" name="Chevron 534"/>
          <p:cNvSpPr/>
          <p:nvPr userDrawn="1"/>
        </p:nvSpPr>
        <p:spPr>
          <a:xfrm>
            <a:off x="13538888" y="232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hevron 538"/>
          <p:cNvSpPr/>
          <p:nvPr userDrawn="1"/>
        </p:nvSpPr>
        <p:spPr>
          <a:xfrm>
            <a:off x="16876035" y="304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4" name="Chevron 733"/>
          <p:cNvSpPr/>
          <p:nvPr userDrawn="1"/>
        </p:nvSpPr>
        <p:spPr>
          <a:xfrm>
            <a:off x="22164213" y="263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6" name="Chevron 735"/>
          <p:cNvSpPr/>
          <p:nvPr userDrawn="1"/>
        </p:nvSpPr>
        <p:spPr>
          <a:xfrm>
            <a:off x="21887413"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8" name="Chevron 737"/>
          <p:cNvSpPr/>
          <p:nvPr userDrawn="1"/>
        </p:nvSpPr>
        <p:spPr>
          <a:xfrm>
            <a:off x="23150975" y="381909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9" name="Chevron 738"/>
          <p:cNvSpPr/>
          <p:nvPr userDrawn="1"/>
        </p:nvSpPr>
        <p:spPr>
          <a:xfrm>
            <a:off x="21684213"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0" name="Chevron 739"/>
          <p:cNvSpPr/>
          <p:nvPr userDrawn="1"/>
        </p:nvSpPr>
        <p:spPr>
          <a:xfrm>
            <a:off x="3597515" y="59684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1" name="Chevron 740"/>
          <p:cNvSpPr/>
          <p:nvPr userDrawn="1"/>
        </p:nvSpPr>
        <p:spPr>
          <a:xfrm>
            <a:off x="21817109" y="122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2" name="Chevron 741"/>
          <p:cNvSpPr/>
          <p:nvPr userDrawn="1"/>
        </p:nvSpPr>
        <p:spPr>
          <a:xfrm>
            <a:off x="8675112" y="558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3" name="Chevron 742"/>
          <p:cNvSpPr/>
          <p:nvPr userDrawn="1"/>
        </p:nvSpPr>
        <p:spPr>
          <a:xfrm>
            <a:off x="21863792" y="453057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4" name="Chevron 743"/>
          <p:cNvSpPr/>
          <p:nvPr userDrawn="1"/>
        </p:nvSpPr>
        <p:spPr>
          <a:xfrm>
            <a:off x="24920999"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5" name="Chevron 744"/>
          <p:cNvSpPr/>
          <p:nvPr userDrawn="1"/>
        </p:nvSpPr>
        <p:spPr>
          <a:xfrm>
            <a:off x="21515169" y="227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6" name="Chevron 745"/>
          <p:cNvSpPr/>
          <p:nvPr userDrawn="1"/>
        </p:nvSpPr>
        <p:spPr>
          <a:xfrm>
            <a:off x="6337905" y="61136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7" name="Chevron 746"/>
          <p:cNvSpPr/>
          <p:nvPr userDrawn="1"/>
        </p:nvSpPr>
        <p:spPr>
          <a:xfrm>
            <a:off x="24717799"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8" name="Chevron 747"/>
          <p:cNvSpPr/>
          <p:nvPr userDrawn="1"/>
        </p:nvSpPr>
        <p:spPr>
          <a:xfrm>
            <a:off x="28258145" y="637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0" name="Chevron 749"/>
          <p:cNvSpPr/>
          <p:nvPr userDrawn="1"/>
        </p:nvSpPr>
        <p:spPr>
          <a:xfrm>
            <a:off x="22164213" y="411811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2" name="Chevron 751"/>
          <p:cNvSpPr/>
          <p:nvPr userDrawn="1"/>
        </p:nvSpPr>
        <p:spPr>
          <a:xfrm>
            <a:off x="21887413" y="713174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4" name="Chevron 753"/>
          <p:cNvSpPr/>
          <p:nvPr userDrawn="1"/>
        </p:nvSpPr>
        <p:spPr>
          <a:xfrm>
            <a:off x="23150975" y="529968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5" name="Chevron 754"/>
          <p:cNvSpPr/>
          <p:nvPr userDrawn="1"/>
        </p:nvSpPr>
        <p:spPr>
          <a:xfrm>
            <a:off x="21684213" y="234318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6" name="Chevron 755"/>
          <p:cNvSpPr/>
          <p:nvPr userDrawn="1"/>
        </p:nvSpPr>
        <p:spPr>
          <a:xfrm>
            <a:off x="6577905" y="589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7" name="Chevron 756"/>
          <p:cNvSpPr/>
          <p:nvPr userDrawn="1"/>
        </p:nvSpPr>
        <p:spPr>
          <a:xfrm>
            <a:off x="24877456" y="128382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8" name="Chevron 757"/>
          <p:cNvSpPr/>
          <p:nvPr userDrawn="1"/>
        </p:nvSpPr>
        <p:spPr>
          <a:xfrm>
            <a:off x="9086744" y="569460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9" name="Chevron 758"/>
          <p:cNvSpPr/>
          <p:nvPr userDrawn="1"/>
        </p:nvSpPr>
        <p:spPr>
          <a:xfrm>
            <a:off x="24924139" y="459179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0" name="Chevron 759"/>
          <p:cNvSpPr/>
          <p:nvPr userDrawn="1"/>
        </p:nvSpPr>
        <p:spPr>
          <a:xfrm>
            <a:off x="27981345" y="571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1" name="Chevron 760"/>
          <p:cNvSpPr/>
          <p:nvPr userDrawn="1"/>
        </p:nvSpPr>
        <p:spPr>
          <a:xfrm>
            <a:off x="24575516" y="23387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2" name="Chevron 761"/>
          <p:cNvSpPr/>
          <p:nvPr userDrawn="1"/>
        </p:nvSpPr>
        <p:spPr>
          <a:xfrm>
            <a:off x="4031172" y="535362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3" name="Chevron 762"/>
          <p:cNvSpPr/>
          <p:nvPr userDrawn="1"/>
        </p:nvSpPr>
        <p:spPr>
          <a:xfrm>
            <a:off x="1437213" y="569998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4" name="Chevron 763"/>
          <p:cNvSpPr/>
          <p:nvPr userDrawn="1"/>
        </p:nvSpPr>
        <p:spPr>
          <a:xfrm>
            <a:off x="4496783"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5" name="Chevron 764"/>
          <p:cNvSpPr/>
          <p:nvPr userDrawn="1"/>
        </p:nvSpPr>
        <p:spPr>
          <a:xfrm>
            <a:off x="7677147"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1" name="Chevron 770"/>
          <p:cNvSpPr/>
          <p:nvPr userDrawn="1"/>
        </p:nvSpPr>
        <p:spPr>
          <a:xfrm>
            <a:off x="10577836" y="-72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3" name="Chevron 772"/>
          <p:cNvSpPr/>
          <p:nvPr userDrawn="1"/>
        </p:nvSpPr>
        <p:spPr>
          <a:xfrm>
            <a:off x="10710732"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9" name="Chevron 778"/>
          <p:cNvSpPr/>
          <p:nvPr userDrawn="1"/>
        </p:nvSpPr>
        <p:spPr>
          <a:xfrm>
            <a:off x="7742968" y="573091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9" name="Chevron 788"/>
          <p:cNvSpPr/>
          <p:nvPr userDrawn="1"/>
        </p:nvSpPr>
        <p:spPr>
          <a:xfrm>
            <a:off x="13771079" y="-30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5" name="Chevron 794"/>
          <p:cNvSpPr/>
          <p:nvPr userDrawn="1"/>
        </p:nvSpPr>
        <p:spPr>
          <a:xfrm>
            <a:off x="16671768" y="-66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9" name="Chevron 798"/>
          <p:cNvSpPr/>
          <p:nvPr userDrawn="1"/>
        </p:nvSpPr>
        <p:spPr>
          <a:xfrm>
            <a:off x="8085755"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0" name="Chevron 799"/>
          <p:cNvSpPr/>
          <p:nvPr userDrawn="1"/>
        </p:nvSpPr>
        <p:spPr>
          <a:xfrm>
            <a:off x="11142961"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2" name="Chevron 801"/>
          <p:cNvSpPr/>
          <p:nvPr userDrawn="1"/>
        </p:nvSpPr>
        <p:spPr>
          <a:xfrm>
            <a:off x="12406523"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4" name="Chevron 803"/>
          <p:cNvSpPr/>
          <p:nvPr userDrawn="1"/>
        </p:nvSpPr>
        <p:spPr>
          <a:xfrm>
            <a:off x="14480108"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7" name="Chevron 806"/>
          <p:cNvSpPr/>
          <p:nvPr userDrawn="1"/>
        </p:nvSpPr>
        <p:spPr>
          <a:xfrm>
            <a:off x="11119340"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8" name="Chevron 807"/>
          <p:cNvSpPr/>
          <p:nvPr userDrawn="1"/>
        </p:nvSpPr>
        <p:spPr>
          <a:xfrm>
            <a:off x="14176547"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0" name="Chevron 809"/>
          <p:cNvSpPr/>
          <p:nvPr userDrawn="1"/>
        </p:nvSpPr>
        <p:spPr>
          <a:xfrm>
            <a:off x="15440108"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2" name="Chevron 811"/>
          <p:cNvSpPr/>
          <p:nvPr userDrawn="1"/>
        </p:nvSpPr>
        <p:spPr>
          <a:xfrm>
            <a:off x="17513693"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4" name="Chevron 813"/>
          <p:cNvSpPr/>
          <p:nvPr userDrawn="1"/>
        </p:nvSpPr>
        <p:spPr>
          <a:xfrm>
            <a:off x="11419761" y="706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5" name="Chevron 814"/>
          <p:cNvSpPr/>
          <p:nvPr userDrawn="1"/>
        </p:nvSpPr>
        <p:spPr>
          <a:xfrm>
            <a:off x="2947807" y="576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6" name="Chevron 815"/>
          <p:cNvSpPr/>
          <p:nvPr userDrawn="1"/>
        </p:nvSpPr>
        <p:spPr>
          <a:xfrm>
            <a:off x="11142961" y="1008136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7" name="Chevron 816"/>
          <p:cNvSpPr/>
          <p:nvPr userDrawn="1"/>
        </p:nvSpPr>
        <p:spPr>
          <a:xfrm>
            <a:off x="5976065" y="670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8" name="Chevron 817"/>
          <p:cNvSpPr/>
          <p:nvPr userDrawn="1"/>
        </p:nvSpPr>
        <p:spPr>
          <a:xfrm>
            <a:off x="12406523" y="824929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0" name="Chevron 819"/>
          <p:cNvSpPr/>
          <p:nvPr userDrawn="1"/>
        </p:nvSpPr>
        <p:spPr>
          <a:xfrm>
            <a:off x="14480108" y="10801366"/>
            <a:ext cx="96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3" name="Chevron 822"/>
          <p:cNvSpPr/>
          <p:nvPr userDrawn="1"/>
        </p:nvSpPr>
        <p:spPr>
          <a:xfrm>
            <a:off x="14179687" y="754141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4" name="Chevron 823"/>
          <p:cNvSpPr/>
          <p:nvPr userDrawn="1"/>
        </p:nvSpPr>
        <p:spPr>
          <a:xfrm>
            <a:off x="17236893" y="866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6" name="Chevron 825"/>
          <p:cNvSpPr/>
          <p:nvPr userDrawn="1"/>
        </p:nvSpPr>
        <p:spPr>
          <a:xfrm>
            <a:off x="18500455" y="682993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8" name="Chevron 827"/>
          <p:cNvSpPr/>
          <p:nvPr userDrawn="1"/>
        </p:nvSpPr>
        <p:spPr>
          <a:xfrm>
            <a:off x="20574040" y="938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28" name="Chevron 1027"/>
          <p:cNvSpPr/>
          <p:nvPr userDrawn="1"/>
        </p:nvSpPr>
        <p:spPr>
          <a:xfrm>
            <a:off x="12492259"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6" name="Chevron 1035"/>
          <p:cNvSpPr/>
          <p:nvPr userDrawn="1"/>
        </p:nvSpPr>
        <p:spPr>
          <a:xfrm>
            <a:off x="15525844"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9" name="Chevron 1038"/>
          <p:cNvSpPr/>
          <p:nvPr userDrawn="1"/>
        </p:nvSpPr>
        <p:spPr>
          <a:xfrm>
            <a:off x="6097905" y="115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0" name="Chevron 1039"/>
          <p:cNvSpPr/>
          <p:nvPr userDrawn="1"/>
        </p:nvSpPr>
        <p:spPr>
          <a:xfrm>
            <a:off x="9155112" y="227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4" name="Chevron 1043"/>
          <p:cNvSpPr/>
          <p:nvPr userDrawn="1"/>
        </p:nvSpPr>
        <p:spPr>
          <a:xfrm>
            <a:off x="12492259" y="299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2" name="Chevron 1051"/>
          <p:cNvSpPr/>
          <p:nvPr userDrawn="1"/>
        </p:nvSpPr>
        <p:spPr>
          <a:xfrm>
            <a:off x="4256783" y="714775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9" name="Chevron 1058"/>
          <p:cNvSpPr/>
          <p:nvPr userDrawn="1"/>
        </p:nvSpPr>
        <p:spPr>
          <a:xfrm>
            <a:off x="-638020" y="558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7" name="Chevron 1066"/>
          <p:cNvSpPr/>
          <p:nvPr userDrawn="1"/>
        </p:nvSpPr>
        <p:spPr>
          <a:xfrm>
            <a:off x="-13450288" y="-791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6" name="Chevron 1075"/>
          <p:cNvSpPr/>
          <p:nvPr userDrawn="1"/>
        </p:nvSpPr>
        <p:spPr>
          <a:xfrm>
            <a:off x="1385881" y="14107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3" name="Chevron 1082"/>
          <p:cNvSpPr/>
          <p:nvPr userDrawn="1"/>
        </p:nvSpPr>
        <p:spPr>
          <a:xfrm>
            <a:off x="541612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7" name="Chevron 1086"/>
          <p:cNvSpPr/>
          <p:nvPr userDrawn="1"/>
        </p:nvSpPr>
        <p:spPr>
          <a:xfrm>
            <a:off x="-4646547"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8" name="Chevron 1087"/>
          <p:cNvSpPr/>
          <p:nvPr userDrawn="1"/>
        </p:nvSpPr>
        <p:spPr>
          <a:xfrm>
            <a:off x="-1589340"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0" name="Chevron 1089"/>
          <p:cNvSpPr/>
          <p:nvPr userDrawn="1"/>
        </p:nvSpPr>
        <p:spPr>
          <a:xfrm>
            <a:off x="-325779"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2" name="Chevron 1091"/>
          <p:cNvSpPr/>
          <p:nvPr userDrawn="1"/>
        </p:nvSpPr>
        <p:spPr>
          <a:xfrm>
            <a:off x="1747807"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5" name="Chevron 1094"/>
          <p:cNvSpPr/>
          <p:nvPr userDrawn="1"/>
        </p:nvSpPr>
        <p:spPr>
          <a:xfrm>
            <a:off x="-1612961"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6" name="Chevron 1095"/>
          <p:cNvSpPr/>
          <p:nvPr userDrawn="1"/>
        </p:nvSpPr>
        <p:spPr>
          <a:xfrm>
            <a:off x="1444245"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8" name="Chevron 1097"/>
          <p:cNvSpPr/>
          <p:nvPr userDrawn="1"/>
        </p:nvSpPr>
        <p:spPr>
          <a:xfrm>
            <a:off x="2707807"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0" name="Chevron 1099"/>
          <p:cNvSpPr/>
          <p:nvPr userDrawn="1"/>
        </p:nvSpPr>
        <p:spPr>
          <a:xfrm>
            <a:off x="4781392"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2" name="Chevron 1101"/>
          <p:cNvSpPr/>
          <p:nvPr userDrawn="1"/>
        </p:nvSpPr>
        <p:spPr>
          <a:xfrm>
            <a:off x="-1312540" y="2212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3" name="Chevron 1102"/>
          <p:cNvSpPr/>
          <p:nvPr userDrawn="1"/>
        </p:nvSpPr>
        <p:spPr>
          <a:xfrm>
            <a:off x="-4646547" y="410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4" name="Chevron 1103"/>
          <p:cNvSpPr/>
          <p:nvPr userDrawn="1"/>
        </p:nvSpPr>
        <p:spPr>
          <a:xfrm>
            <a:off x="-1589340" y="522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5" name="Chevron 1104"/>
          <p:cNvSpPr/>
          <p:nvPr userDrawn="1"/>
        </p:nvSpPr>
        <p:spPr>
          <a:xfrm>
            <a:off x="-21085644" y="74231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6" name="Chevron 1105"/>
          <p:cNvSpPr/>
          <p:nvPr userDrawn="1"/>
        </p:nvSpPr>
        <p:spPr>
          <a:xfrm>
            <a:off x="-325779" y="339413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8" name="Chevron 1107"/>
          <p:cNvSpPr/>
          <p:nvPr userDrawn="1"/>
        </p:nvSpPr>
        <p:spPr>
          <a:xfrm>
            <a:off x="1747807" y="594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1" name="Chevron 1110"/>
          <p:cNvSpPr/>
          <p:nvPr userDrawn="1"/>
        </p:nvSpPr>
        <p:spPr>
          <a:xfrm>
            <a:off x="1447385" y="268625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2" name="Chevron 1111"/>
          <p:cNvSpPr/>
          <p:nvPr userDrawn="1"/>
        </p:nvSpPr>
        <p:spPr>
          <a:xfrm>
            <a:off x="4504592" y="380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4" name="Chevron 1113"/>
          <p:cNvSpPr/>
          <p:nvPr userDrawn="1"/>
        </p:nvSpPr>
        <p:spPr>
          <a:xfrm>
            <a:off x="5768153" y="197477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6" name="Chevron 1115"/>
          <p:cNvSpPr/>
          <p:nvPr userDrawn="1"/>
        </p:nvSpPr>
        <p:spPr>
          <a:xfrm>
            <a:off x="7841739" y="452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68" name="Group 167"/>
          <p:cNvGrpSpPr/>
          <p:nvPr userDrawn="1"/>
        </p:nvGrpSpPr>
        <p:grpSpPr>
          <a:xfrm>
            <a:off x="-75719" y="-30574"/>
            <a:ext cx="12439089"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57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12192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929451" y="306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1418884" y="270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458884" y="270058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889451" y="306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840017"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2369451" y="1980588"/>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3800017" y="234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849451" y="3060588"/>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7681685" y="360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4280017" y="2700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861133" y="43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6245361" y="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691700" y="4338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5285361"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2861133" y="36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382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880017" y="162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663232" y="233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648024" y="433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7201685"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238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1920000" y="1080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21116" y="144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5285361" y="72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9091700" y="4338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3350567" y="1440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9048911" y="198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4288024" y="1113115"/>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5724348" y="147311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6208024" y="147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941133" y="720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528911"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7672459" y="72970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0521047" y="111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10037371" y="762821"/>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9073695" y="1122821"/>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10492579" y="269852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452579" y="341852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492579" y="197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0960033" y="43359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10012579" y="161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982012" y="233852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760017" y="306058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58884"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8641685"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5741133" y="289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4925227"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6679460" y="361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7643128" y="325387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163128" y="289387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ube 149"/>
          <p:cNvSpPr/>
          <p:nvPr userDrawn="1"/>
        </p:nvSpPr>
        <p:spPr>
          <a:xfrm>
            <a:off x="9239757" y="4229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1519424" y="3310064"/>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ube 150"/>
          <p:cNvSpPr/>
          <p:nvPr userDrawn="1"/>
        </p:nvSpPr>
        <p:spPr>
          <a:xfrm>
            <a:off x="7248879" y="37693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ube 151"/>
          <p:cNvSpPr/>
          <p:nvPr userDrawn="1"/>
        </p:nvSpPr>
        <p:spPr>
          <a:xfrm>
            <a:off x="7315724" y="366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6805384" y="22028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6835724" y="206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6835724" y="1919163"/>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3837999" y="22028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962397" y="2099163"/>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5724348" y="13486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ube 153"/>
          <p:cNvSpPr/>
          <p:nvPr userDrawn="1"/>
        </p:nvSpPr>
        <p:spPr>
          <a:xfrm>
            <a:off x="6688024" y="347377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5" name="Cube 154"/>
          <p:cNvSpPr/>
          <p:nvPr userDrawn="1"/>
        </p:nvSpPr>
        <p:spPr>
          <a:xfrm>
            <a:off x="8948111" y="357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6" name="Cube 155"/>
          <p:cNvSpPr/>
          <p:nvPr userDrawn="1"/>
        </p:nvSpPr>
        <p:spPr>
          <a:xfrm>
            <a:off x="7143232" y="280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ube 156"/>
          <p:cNvSpPr/>
          <p:nvPr userDrawn="1"/>
        </p:nvSpPr>
        <p:spPr>
          <a:xfrm>
            <a:off x="5126977" y="26703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8" name="Cube 157"/>
          <p:cNvSpPr/>
          <p:nvPr userDrawn="1"/>
        </p:nvSpPr>
        <p:spPr>
          <a:xfrm>
            <a:off x="8498660" y="26703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9" name="Cube 158"/>
          <p:cNvSpPr/>
          <p:nvPr userDrawn="1"/>
        </p:nvSpPr>
        <p:spPr>
          <a:xfrm>
            <a:off x="8986092" y="343317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0" name="Cube 159"/>
          <p:cNvSpPr/>
          <p:nvPr userDrawn="1"/>
        </p:nvSpPr>
        <p:spPr>
          <a:xfrm>
            <a:off x="8978660" y="329377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10041047" y="147311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ube 152"/>
          <p:cNvSpPr/>
          <p:nvPr userDrawn="1"/>
        </p:nvSpPr>
        <p:spPr>
          <a:xfrm>
            <a:off x="2962733"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6"/>
            <a:ext cx="12192000" cy="2176271"/>
          </a:xfrm>
          <a:prstGeom prst="rect">
            <a:avLst/>
          </a:prstGeom>
        </p:spPr>
      </p:pic>
      <p:sp>
        <p:nvSpPr>
          <p:cNvPr id="83"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62948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12192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240000" y="6189294"/>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370087" y="604800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541867"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190567" y="5958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381133"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2462181" y="591165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480000" y="5912624"/>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390567" y="6138000"/>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3821133" y="577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5342181" y="591165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4382181" y="591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514896"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10464348" y="573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345463" y="574135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9504348" y="573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7080120" y="609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312089" y="586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204348" y="541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301787" y="574135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6537939" y="5958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4197871" y="630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3044229" y="583135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004329" y="610135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7968505" y="6318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3354896" y="617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8191075" y="591165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1" name="Cube 70"/>
          <p:cNvSpPr/>
          <p:nvPr userDrawn="1"/>
        </p:nvSpPr>
        <p:spPr>
          <a:xfrm>
            <a:off x="130087" y="538676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 name="Cube 73"/>
          <p:cNvSpPr/>
          <p:nvPr userDrawn="1"/>
        </p:nvSpPr>
        <p:spPr>
          <a:xfrm>
            <a:off x="1552089" y="538676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1877559" y="6211761"/>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1901133" y="6092624"/>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3744844" y="602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2994896" y="5719891"/>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070027"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4984657" y="560599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8491600" y="6031761"/>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1759424" y="584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7346036" y="611720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5887708" y="580894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 name="Cube 105"/>
          <p:cNvSpPr/>
          <p:nvPr userDrawn="1"/>
        </p:nvSpPr>
        <p:spPr>
          <a:xfrm>
            <a:off x="9553695" y="613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8971600" y="5779364"/>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0513695" y="613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137628" y="6053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523128" y="601977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1042840"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9024348" y="6143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523128" y="54159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301133"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798481"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6204348" y="5296765"/>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3941133" y="566205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5382543"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7848505" y="545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8328505" y="509864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377939" y="5098646"/>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8" name="Cube 67"/>
          <p:cNvSpPr/>
          <p:nvPr userDrawn="1"/>
        </p:nvSpPr>
        <p:spPr>
          <a:xfrm>
            <a:off x="6084348" y="616791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9" name="Cube 68"/>
          <p:cNvSpPr/>
          <p:nvPr userDrawn="1"/>
        </p:nvSpPr>
        <p:spPr>
          <a:xfrm>
            <a:off x="5569467" y="617693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0" name="Cube 69"/>
          <p:cNvSpPr/>
          <p:nvPr userDrawn="1"/>
        </p:nvSpPr>
        <p:spPr>
          <a:xfrm>
            <a:off x="4624657" y="5462339"/>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2" name="Cube 71"/>
          <p:cNvSpPr/>
          <p:nvPr userDrawn="1"/>
        </p:nvSpPr>
        <p:spPr>
          <a:xfrm>
            <a:off x="7346036" y="560733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1312089" y="569599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5127388" y="550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3117032" y="558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8175680" y="5779364"/>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11233695" y="5607335"/>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6600120" y="5839762"/>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7785463" y="610135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90" name="Group 189"/>
          <p:cNvGrpSpPr/>
          <p:nvPr userDrawn="1"/>
        </p:nvGrpSpPr>
        <p:grpSpPr>
          <a:xfrm>
            <a:off x="-4112" y="-30574"/>
            <a:ext cx="12218779"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77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2" name="Title 1"/>
          <p:cNvSpPr>
            <a:spLocks noGrp="1"/>
          </p:cNvSpPr>
          <p:nvPr>
            <p:ph type="title"/>
          </p:nvPr>
        </p:nvSpPr>
        <p:spPr>
          <a:xfrm>
            <a:off x="484719" y="56245"/>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1" y="1345295"/>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86438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pPr fontAlgn="base">
              <a:spcBef>
                <a:spcPct val="0"/>
              </a:spcBef>
              <a:spcAft>
                <a:spcPct val="0"/>
              </a:spcAft>
            </a:pPr>
            <a:fld id="{8B6E079F-0502-CC4C-9C8B-39554E94F19E}" type="datetime3">
              <a:rPr lang="en-GB" sz="1200">
                <a:solidFill>
                  <a:srgbClr val="FFFFFF"/>
                </a:solidFill>
                <a:ea typeface="ＭＳ Ｐゴシック" charset="0"/>
                <a:cs typeface="Arial" charset="0"/>
              </a:rPr>
              <a:pPr fontAlgn="base">
                <a:spcBef>
                  <a:spcPct val="0"/>
                </a:spcBef>
                <a:spcAft>
                  <a:spcPct val="0"/>
                </a:spcAft>
              </a:pPr>
              <a:t>2 October, 2020</a:t>
            </a:fld>
            <a:endParaRPr lang="en-GB" sz="1200" dirty="0">
              <a:solidFill>
                <a:srgbClr val="FFFFFF"/>
              </a:solidFill>
              <a:ea typeface="ＭＳ Ｐゴシック" charset="0"/>
              <a:cs typeface="Arial" charset="0"/>
            </a:endParaRPr>
          </a:p>
        </p:txBody>
      </p:sp>
      <p:sp>
        <p:nvSpPr>
          <p:cNvPr id="4" name="Footer Placeholder 3"/>
          <p:cNvSpPr>
            <a:spLocks noGrp="1"/>
          </p:cNvSpPr>
          <p:nvPr>
            <p:ph type="ftr" sz="quarter" idx="11"/>
          </p:nvPr>
        </p:nvSpPr>
        <p:spPr>
          <a:xfrm>
            <a:off x="0" y="6480000"/>
            <a:ext cx="12192000" cy="378000"/>
          </a:xfrm>
          <a:prstGeom prst="rect">
            <a:avLst/>
          </a:prstGeom>
        </p:spPr>
        <p:txBody>
          <a:bodyP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93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15377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0" y="2058989"/>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89"/>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26" name="Picture Placeholder 3"/>
          <p:cNvSpPr>
            <a:spLocks noGrp="1"/>
          </p:cNvSpPr>
          <p:nvPr>
            <p:ph type="pic" sz="quarter" idx="16"/>
          </p:nvPr>
        </p:nvSpPr>
        <p:spPr>
          <a:xfrm>
            <a:off x="6094938" y="2058989"/>
            <a:ext cx="1206065" cy="904549"/>
          </a:xfrm>
        </p:spPr>
        <p:txBody>
          <a:bodyPr/>
          <a:lstStyle/>
          <a:p>
            <a:endParaRPr lang="en-GB"/>
          </a:p>
        </p:txBody>
      </p:sp>
    </p:spTree>
    <p:extLst>
      <p:ext uri="{BB962C8B-B14F-4D97-AF65-F5344CB8AC3E}">
        <p14:creationId xmlns:p14="http://schemas.microsoft.com/office/powerpoint/2010/main" val="178161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Tree>
    <p:extLst>
      <p:ext uri="{BB962C8B-B14F-4D97-AF65-F5344CB8AC3E}">
        <p14:creationId xmlns:p14="http://schemas.microsoft.com/office/powerpoint/2010/main" val="289780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2" y="2058989"/>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60196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88"/>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942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0538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63328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2118" y="1085851"/>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57583953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1" y="1092201"/>
            <a:ext cx="12189884" cy="5383213"/>
          </a:xfrm>
          <a:noFill/>
          <a:ln>
            <a:noFill/>
          </a:ln>
        </p:spPr>
        <p:txBody>
          <a:bodyPr/>
          <a:lstStyle/>
          <a:p>
            <a:endParaRPr lang="en-GB"/>
          </a:p>
        </p:txBody>
      </p:sp>
    </p:spTree>
    <p:extLst>
      <p:ext uri="{BB962C8B-B14F-4D97-AF65-F5344CB8AC3E}">
        <p14:creationId xmlns:p14="http://schemas.microsoft.com/office/powerpoint/2010/main" val="1227438003"/>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1" y="1092201"/>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4265698902"/>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1" y="2058989"/>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3230539411"/>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1"/>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1" y="2058989"/>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249905012"/>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4"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fontAlgn="base">
              <a:spcBef>
                <a:spcPct val="0"/>
              </a:spcBef>
              <a:spcAft>
                <a:spcPct val="0"/>
              </a:spcAft>
              <a:defRPr/>
            </a:pPr>
            <a:fld id="{BD8F3993-6216-4D17-BE74-AA1F1B422795}" type="datetime3">
              <a:rPr lang="en-GB" sz="1200" smtClean="0">
                <a:solidFill>
                  <a:srgbClr val="FFFFFF"/>
                </a:solidFill>
                <a:ea typeface="ＭＳ Ｐゴシック" charset="0"/>
                <a:cs typeface="Arial" charset="0"/>
              </a:rPr>
              <a:pPr fontAlgn="base">
                <a:spcBef>
                  <a:spcPct val="0"/>
                </a:spcBef>
                <a:spcAft>
                  <a:spcPct val="0"/>
                </a:spcAft>
                <a:defRPr/>
              </a:pPr>
              <a:t>2 October, 2020</a:t>
            </a:fld>
            <a:endParaRPr lang="en-GB" sz="1200" dirty="0">
              <a:solidFill>
                <a:srgbClr val="FFFFFF"/>
              </a:solidFill>
              <a:ea typeface="ＭＳ Ｐゴシック" charset="0"/>
              <a:cs typeface="Arial" charset="0"/>
            </a:endParaRPr>
          </a:p>
        </p:txBody>
      </p:sp>
      <p:sp>
        <p:nvSpPr>
          <p:cNvPr id="60" name="Footer Placeholder 3"/>
          <p:cNvSpPr>
            <a:spLocks noGrp="1"/>
          </p:cNvSpPr>
          <p:nvPr>
            <p:ph type="ftr" sz="quarter" idx="20"/>
          </p:nvPr>
        </p:nvSpPr>
        <p:spPr>
          <a:xfrm>
            <a:off x="0" y="6480000"/>
            <a:ext cx="12192000" cy="378000"/>
          </a:xfrm>
          <a:prstGeom prst="rect">
            <a:avLst/>
          </a:prstGeom>
        </p:spPr>
        <p:txBody>
          <a:bodyPr/>
          <a:lstStyle>
            <a:lvl1pPr>
              <a:defRPr lang="en-GB"/>
            </a:lvl1pPr>
          </a:lstStyle>
          <a:p>
            <a:pPr fontAlgn="base">
              <a:spcBef>
                <a:spcPct val="0"/>
              </a:spcBef>
              <a:spcAft>
                <a:spcPct val="0"/>
              </a:spcAft>
              <a:defRPr/>
            </a:pPr>
            <a:endParaRPr sz="1200">
              <a:solidFill>
                <a:srgbClr val="FFFFFF"/>
              </a:solidFill>
              <a:ea typeface="ＭＳ Ｐゴシック" charset="0"/>
              <a:cs typeface="Arial" charset="0"/>
            </a:endParaRPr>
          </a:p>
        </p:txBody>
      </p:sp>
      <p:sp>
        <p:nvSpPr>
          <p:cNvPr id="62" name="Slide Number Placeholder 4"/>
          <p:cNvSpPr>
            <a:spLocks noGrp="1"/>
          </p:cNvSpPr>
          <p:nvPr>
            <p:ph type="sldNum" sz="quarter" idx="21"/>
          </p:nvPr>
        </p:nvSpPr>
        <p:spPr>
          <a:xfrm>
            <a:off x="11038417" y="6480176"/>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6"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7"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34"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392281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1.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3"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86D9F1D-581E-414B-91F4-46E69330FAF5}"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10" name="Text Placeholder 4"/>
          <p:cNvSpPr>
            <a:spLocks noGrp="1"/>
          </p:cNvSpPr>
          <p:nvPr>
            <p:ph type="body" sz="quarter" idx="24"/>
          </p:nvPr>
        </p:nvSpPr>
        <p:spPr>
          <a:xfrm>
            <a:off x="501653"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87283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2.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370A1058-79E5-B545-968A-2AE9B714F01C}"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51186068"/>
      </p:ext>
    </p:extLst>
  </p:cSld>
  <p:clrMapOvr>
    <a:masterClrMapping/>
  </p:clrMapOvr>
  <p:timing>
    <p:tnLst>
      <p:par>
        <p:cT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1"/>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1" y="1546227"/>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00"/>
            <a:ext cx="2495552" cy="378001"/>
          </a:xfrm>
          <a:prstGeom prst="rect">
            <a:avLst/>
          </a:prstGeom>
        </p:spPr>
        <p:txBody>
          <a:bodyPr/>
          <a:lstStyle>
            <a:lvl1pPr>
              <a:defRPr/>
            </a:lvl1pPr>
          </a:lstStyle>
          <a:p>
            <a:pPr fontAlgn="base">
              <a:spcBef>
                <a:spcPct val="0"/>
              </a:spcBef>
              <a:spcAft>
                <a:spcPct val="0"/>
              </a:spcAft>
              <a:defRPr/>
            </a:pPr>
            <a:fld id="{B76A9FA5-1F3F-4F75-A77C-AE72E1C6C399}" type="datetime3">
              <a:rPr lang="en-GB" sz="1200" smtClean="0">
                <a:solidFill>
                  <a:srgbClr val="00539B"/>
                </a:solidFill>
                <a:ea typeface="ＭＳ Ｐゴシック" charset="0"/>
                <a:cs typeface="Arial" charset="0"/>
              </a:rPr>
              <a:pPr fontAlgn="base">
                <a:spcBef>
                  <a:spcPct val="0"/>
                </a:spcBef>
                <a:spcAft>
                  <a:spcPct val="0"/>
                </a:spcAft>
                <a:defRPr/>
              </a:pPr>
              <a:t>2 October, 2020</a:t>
            </a:fld>
            <a:endParaRPr lang="en-GB" sz="1200">
              <a:solidFill>
                <a:srgbClr val="00539B"/>
              </a:solidFill>
              <a:ea typeface="ＭＳ Ｐゴシック" charset="0"/>
              <a:cs typeface="Arial" charset="0"/>
            </a:endParaRPr>
          </a:p>
        </p:txBody>
      </p:sp>
    </p:spTree>
    <p:extLst>
      <p:ext uri="{BB962C8B-B14F-4D97-AF65-F5344CB8AC3E}">
        <p14:creationId xmlns:p14="http://schemas.microsoft.com/office/powerpoint/2010/main" val="746996833"/>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8" name="Rectangle 7"/>
          <p:cNvSpPr/>
          <p:nvPr userDrawn="1"/>
        </p:nvSpPr>
        <p:spPr>
          <a:xfrm rot="10800000">
            <a:off x="1" y="1149350"/>
            <a:ext cx="12191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sz="1800" dirty="0" smtClean="0"/>
          </a:p>
        </p:txBody>
      </p:sp>
      <p:sp>
        <p:nvSpPr>
          <p:cNvPr id="2" name="Title 1"/>
          <p:cNvSpPr>
            <a:spLocks noGrp="1"/>
          </p:cNvSpPr>
          <p:nvPr>
            <p:ph type="title"/>
          </p:nvPr>
        </p:nvSpPr>
        <p:spPr>
          <a:xfrm>
            <a:off x="484719" y="56245"/>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501651" y="1345295"/>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89181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fld id="{8B6E079F-0502-CC4C-9C8B-39554E94F19E}" type="datetime3">
              <a:rPr lang="en-GB" smtClean="0"/>
              <a:pPr/>
              <a:t>2 October, 2020</a:t>
            </a:fld>
            <a:endParaRPr lang="en-GB" dirty="0"/>
          </a:p>
        </p:txBody>
      </p:sp>
      <p:sp>
        <p:nvSpPr>
          <p:cNvPr id="4" name="Footer Placeholder 3"/>
          <p:cNvSpPr>
            <a:spLocks noGrp="1"/>
          </p:cNvSpPr>
          <p:nvPr>
            <p:ph type="ftr" sz="quarter" idx="11"/>
          </p:nvPr>
        </p:nvSpPr>
        <p:spPr>
          <a:xfrm>
            <a:off x="0" y="6480000"/>
            <a:ext cx="12192000" cy="378000"/>
          </a:xfrm>
          <a:prstGeom prst="rect">
            <a:avLst/>
          </a:prstGeo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675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55335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0" y="2058989"/>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89"/>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26" name="Picture Placeholder 3"/>
          <p:cNvSpPr>
            <a:spLocks noGrp="1"/>
          </p:cNvSpPr>
          <p:nvPr>
            <p:ph type="pic" sz="quarter" idx="16"/>
          </p:nvPr>
        </p:nvSpPr>
        <p:spPr>
          <a:xfrm>
            <a:off x="6094938" y="2058989"/>
            <a:ext cx="1206065" cy="904549"/>
          </a:xfrm>
        </p:spPr>
        <p:txBody>
          <a:bodyPr/>
          <a:lstStyle/>
          <a:p>
            <a:endParaRPr lang="en-GB"/>
          </a:p>
        </p:txBody>
      </p:sp>
    </p:spTree>
    <p:extLst>
      <p:ext uri="{BB962C8B-B14F-4D97-AF65-F5344CB8AC3E}">
        <p14:creationId xmlns:p14="http://schemas.microsoft.com/office/powerpoint/2010/main" val="188809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Tree>
    <p:extLst>
      <p:ext uri="{BB962C8B-B14F-4D97-AF65-F5344CB8AC3E}">
        <p14:creationId xmlns:p14="http://schemas.microsoft.com/office/powerpoint/2010/main" val="346271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501652" y="2058989"/>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4634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88"/>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61703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09556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8962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3.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2118" y="1085851"/>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849383735"/>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1" y="1092201"/>
            <a:ext cx="12189884" cy="5383213"/>
          </a:xfrm>
          <a:noFill/>
          <a:ln>
            <a:noFill/>
          </a:ln>
        </p:spPr>
        <p:txBody>
          <a:bodyPr/>
          <a:lstStyle/>
          <a:p>
            <a:endParaRPr lang="en-GB"/>
          </a:p>
        </p:txBody>
      </p:sp>
    </p:spTree>
    <p:extLst>
      <p:ext uri="{BB962C8B-B14F-4D97-AF65-F5344CB8AC3E}">
        <p14:creationId xmlns:p14="http://schemas.microsoft.com/office/powerpoint/2010/main" val="3979197892"/>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1" y="1092201"/>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1629857336"/>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1" y="2058989"/>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375637377"/>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1"/>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ln>
                <a:noFill/>
              </a:ln>
            </a:endParaRPr>
          </a:p>
        </p:txBody>
      </p:sp>
      <p:sp>
        <p:nvSpPr>
          <p:cNvPr id="15" name="Text Placeholder 3"/>
          <p:cNvSpPr>
            <a:spLocks noGrp="1"/>
          </p:cNvSpPr>
          <p:nvPr>
            <p:ph type="body" sz="quarter" idx="10"/>
          </p:nvPr>
        </p:nvSpPr>
        <p:spPr>
          <a:xfrm>
            <a:off x="501651" y="2058989"/>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3765672815"/>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4"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a:defRPr/>
            </a:pPr>
            <a:fld id="{BD8F3993-6216-4D17-BE74-AA1F1B422795}" type="datetime3">
              <a:rPr lang="en-GB" smtClean="0"/>
              <a:t>2 October, 2020</a:t>
            </a:fld>
            <a:endParaRPr lang="en-GB" dirty="0"/>
          </a:p>
        </p:txBody>
      </p:sp>
      <p:sp>
        <p:nvSpPr>
          <p:cNvPr id="60" name="Footer Placeholder 3"/>
          <p:cNvSpPr>
            <a:spLocks noGrp="1"/>
          </p:cNvSpPr>
          <p:nvPr>
            <p:ph type="ftr" sz="quarter" idx="20"/>
          </p:nvPr>
        </p:nvSpPr>
        <p:spPr>
          <a:xfrm>
            <a:off x="0" y="6480000"/>
            <a:ext cx="12192000" cy="378000"/>
          </a:xfrm>
          <a:prstGeom prst="rect">
            <a:avLst/>
          </a:prstGeom>
        </p:spPr>
        <p:txBody>
          <a:bodyPr/>
          <a:lstStyle>
            <a:lvl1pPr>
              <a:defRPr lang="en-GB"/>
            </a:lvl1pPr>
          </a:lstStyle>
          <a:p>
            <a:pPr>
              <a:defRPr/>
            </a:pPr>
            <a:endParaRPr lang="en-GB"/>
          </a:p>
        </p:txBody>
      </p:sp>
      <p:sp>
        <p:nvSpPr>
          <p:cNvPr id="62" name="Slide Number Placeholder 4"/>
          <p:cNvSpPr>
            <a:spLocks noGrp="1"/>
          </p:cNvSpPr>
          <p:nvPr>
            <p:ph type="sldNum" sz="quarter" idx="21"/>
          </p:nvPr>
        </p:nvSpPr>
        <p:spPr>
          <a:xfrm>
            <a:off x="11038417" y="6480176"/>
            <a:ext cx="480483" cy="377825"/>
          </a:xfrm>
        </p:spPr>
        <p:txBody>
          <a:bodyPr/>
          <a:lstStyle>
            <a:lvl1pPr>
              <a:defRPr/>
            </a:lvl1pPr>
          </a:lstStyle>
          <a:p>
            <a:pPr>
              <a:defRPr/>
            </a:pPr>
            <a:fld id="{610D1BB7-02E1-4FDC-BFA2-03D69CCB4700}" type="slidenum">
              <a:rPr lang="en-GB"/>
              <a:pPr>
                <a:defRPr/>
              </a:pPr>
              <a:t>‹#›</a:t>
            </a:fld>
            <a:endParaRPr lang="en-GB"/>
          </a:p>
        </p:txBody>
      </p:sp>
      <p:sp>
        <p:nvSpPr>
          <p:cNvPr id="7" name="Text Placeholder 6"/>
          <p:cNvSpPr>
            <a:spLocks noGrp="1"/>
          </p:cNvSpPr>
          <p:nvPr>
            <p:ph type="body" sz="quarter" idx="27"/>
          </p:nvPr>
        </p:nvSpPr>
        <p:spPr>
          <a:xfrm rot="5400000">
            <a:off x="-920056"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7"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34"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285085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3"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86D9F1D-581E-414B-91F4-46E69330FAF5}" type="datetime3">
              <a:rPr lang="en-GB" smtClean="0"/>
              <a:t>2 October, 2020</a:t>
            </a:fld>
            <a:endParaRPr lang="en-GB" dirty="0"/>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10" name="Text Placeholder 4"/>
          <p:cNvSpPr>
            <a:spLocks noGrp="1"/>
          </p:cNvSpPr>
          <p:nvPr>
            <p:ph type="body" sz="quarter" idx="24"/>
          </p:nvPr>
        </p:nvSpPr>
        <p:spPr>
          <a:xfrm>
            <a:off x="501653"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9083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40.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2 October, 2020</a:t>
            </a:fld>
            <a:endParaRPr lang="en-GB" dirty="0"/>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973562252"/>
      </p:ext>
    </p:extLst>
  </p:cSld>
  <p:clrMapOvr>
    <a:masterClrMapping/>
  </p:clrMapOvr>
  <p:timing>
    <p:tnLst>
      <p:par>
        <p:cTn id="1" dur="indefinite" restart="never" nodeType="tmRoot"/>
      </p:par>
    </p:tnLst>
  </p:timing>
</p:sldLayout>
</file>

<file path=ppt/slideLayouts/slideLayout441.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1"/>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1" y="1546227"/>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00"/>
            <a:ext cx="2495552" cy="378001"/>
          </a:xfrm>
          <a:prstGeom prst="rect">
            <a:avLst/>
          </a:prstGeom>
        </p:spPr>
        <p:txBody>
          <a:bodyPr/>
          <a:lstStyle>
            <a:lvl1pPr>
              <a:defRPr/>
            </a:lvl1pPr>
          </a:lstStyle>
          <a:p>
            <a:pPr>
              <a:defRPr/>
            </a:pPr>
            <a:fld id="{B76A9FA5-1F3F-4F75-A77C-AE72E1C6C399}" type="datetime3">
              <a:rPr lang="en-GB" smtClean="0">
                <a:solidFill>
                  <a:srgbClr val="00539B"/>
                </a:solidFill>
              </a:rPr>
              <a:pPr>
                <a:defRPr/>
              </a:pPr>
              <a:t>2 October, 2020</a:t>
            </a:fld>
            <a:endParaRPr lang="en-GB">
              <a:solidFill>
                <a:srgbClr val="00539B"/>
              </a:solidFill>
            </a:endParaRPr>
          </a:p>
        </p:txBody>
      </p:sp>
    </p:spTree>
    <p:extLst>
      <p:ext uri="{BB962C8B-B14F-4D97-AF65-F5344CB8AC3E}">
        <p14:creationId xmlns:p14="http://schemas.microsoft.com/office/powerpoint/2010/main" val="360792159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61891287"/>
      </p:ext>
    </p:extLst>
  </p:cSld>
  <p:clrMapOvr>
    <a:masterClrMapping/>
  </p:clrMapOvr>
  <p:timing>
    <p:tnLst>
      <p:par>
        <p:cTn id="1" dur="indefinite" restart="never" nodeType="tmRoot"/>
      </p:par>
    </p:tnLst>
  </p:timing>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98039549"/>
      </p:ext>
    </p:extLst>
  </p:cSld>
  <p:clrMapOvr>
    <a:masterClrMapping/>
  </p:clrMapOvr>
  <p:timing>
    <p:tnLst>
      <p:par>
        <p:cTn id="1" dur="indefinite" restart="never" nodeType="tmRoot"/>
      </p:par>
    </p:tnLst>
  </p:timing>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64146408"/>
      </p:ext>
    </p:extLst>
  </p:cSld>
  <p:clrMapOvr>
    <a:masterClrMapping/>
  </p:clrMapOvr>
  <p:timing>
    <p:tnLst>
      <p:par>
        <p:cT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984952116"/>
      </p:ext>
    </p:extLst>
  </p:cSld>
  <p:clrMapOvr>
    <a:masterClrMapping/>
  </p:clrMapOvr>
  <p:timing>
    <p:tnLst>
      <p:par>
        <p:cT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4876363"/>
      </p:ext>
    </p:extLst>
  </p:cSld>
  <p:clrMapOvr>
    <a:masterClrMapping/>
  </p:clrMapOvr>
  <p:timing>
    <p:tnLst>
      <p:par>
        <p:cTn id="1" dur="indefinite" restart="never" nodeType="tmRoot"/>
      </p:par>
    </p:tnLst>
  </p:timing>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803401"/>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4806949"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055872359"/>
      </p:ext>
    </p:extLst>
  </p:cSld>
  <p:clrMapOvr>
    <a:masterClrMapping/>
  </p:clrMapOvr>
  <p:timing>
    <p:tnLst>
      <p:par>
        <p:cT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794783"/>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4" name="Content Placeholder 8"/>
          <p:cNvSpPr>
            <a:spLocks noGrp="1"/>
          </p:cNvSpPr>
          <p:nvPr>
            <p:ph sz="quarter" idx="18"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68" y="1794783"/>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68" y="2513919"/>
            <a:ext cx="4804833"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982940850"/>
      </p:ext>
    </p:extLst>
  </p:cSld>
  <p:clrMapOvr>
    <a:masterClrMapping/>
  </p:clrMapOvr>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0"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68" y="179500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68" y="2527301"/>
            <a:ext cx="4804833"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1938109"/>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6426201"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238686490"/>
      </p:ext>
    </p:extLst>
  </p:cSld>
  <p:clrMapOvr>
    <a:masterClrMapping/>
  </p:clrMapOvr>
  <p:timing>
    <p:tnLst>
      <p:par>
        <p:cT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6405033" y="1803401"/>
            <a:ext cx="4804833"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000243452"/>
      </p:ext>
    </p:extLst>
  </p:cSld>
  <p:clrMapOvr>
    <a:masterClrMapping/>
  </p:clrMapOvr>
  <p:timing>
    <p:tnLst>
      <p:par>
        <p:cTn id="1" dur="indefinite" restart="never" nodeType="tmRoot"/>
      </p:par>
    </p:tnLst>
  </p:timing>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6405033" y="1803401"/>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527301"/>
            <a:ext cx="4804833"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41481344"/>
      </p:ext>
    </p:extLst>
  </p:cSld>
  <p:clrMapOvr>
    <a:masterClrMapping/>
  </p:clrMapOvr>
  <p:timing>
    <p:tnLst>
      <p:par>
        <p:cTn id="1" dur="indefinite" restart="never" nodeType="tmRoot"/>
      </p:par>
    </p:tnLst>
  </p:timing>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78083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499973"/>
            <a:ext cx="4804833"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1885157"/>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49" y="2527301"/>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396388075"/>
      </p:ext>
    </p:extLst>
  </p:cSld>
  <p:clrMapOvr>
    <a:masterClrMapping/>
  </p:clrMapOvr>
  <p:timing>
    <p:tnLst>
      <p:par>
        <p:cTn id="1" dur="indefinite" restart="never" nodeType="tmRoot"/>
      </p:par>
    </p:tnLst>
  </p:timing>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1"/>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4813301" y="1803401"/>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3359148"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875063166"/>
      </p:ext>
    </p:extLst>
  </p:cSld>
  <p:clrMapOvr>
    <a:masterClrMapping/>
  </p:clrMapOvr>
  <p:timing>
    <p:tnLst>
      <p:par>
        <p:cTn id="1" dur="indefinite" restart="never" nodeType="tmRoot"/>
      </p:par>
    </p:tnLst>
  </p:timing>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501651" y="1803401"/>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1803401"/>
            <a:ext cx="3845981"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597841251"/>
      </p:ext>
    </p:extLst>
  </p:cSld>
  <p:clrMapOvr>
    <a:masterClrMapping/>
  </p:clrMapOvr>
  <p:timing>
    <p:tnLst>
      <p:par>
        <p:cTn id="1" dur="indefinite" restart="never" nodeType="tmRoot"/>
      </p:par>
    </p:tnLst>
  </p:timing>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04" name="Round Same Side Corner Rectangle 103"/>
          <p:cNvSpPr/>
          <p:nvPr userDrawn="1"/>
        </p:nvSpPr>
        <p:spPr>
          <a:xfrm>
            <a:off x="6426201" y="1793901"/>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2"/>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2"/>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490243471"/>
      </p:ext>
    </p:extLst>
  </p:cSld>
  <p:clrMapOvr>
    <a:masterClrMapping/>
  </p:clrMapOvr>
  <p:timing>
    <p:tnLst>
      <p:par>
        <p:cT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2752956689"/>
      </p:ext>
    </p:extLst>
  </p:cSld>
  <p:clrMapOvr>
    <a:masterClrMapping/>
  </p:clrMapOvr>
  <p:timing>
    <p:tnLst>
      <p:par>
        <p:cT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08059195"/>
      </p:ext>
    </p:extLst>
  </p:cSld>
  <p:clrMapOvr>
    <a:masterClrMapping/>
  </p:clrMapOvr>
  <p:timing>
    <p:tnLst>
      <p:par>
        <p:cTn id="1" dur="indefinite" restart="never" nodeType="tmRoot"/>
      </p:par>
    </p:tnLst>
  </p:timing>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890384607"/>
      </p:ext>
    </p:extLst>
  </p:cSld>
  <p:clrMapOvr>
    <a:masterClrMapping/>
  </p:clrMapOvr>
  <p:timing>
    <p:tnLst>
      <p:par>
        <p:cT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1"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19"/>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467895495"/>
      </p:ext>
    </p:extLst>
  </p:cSld>
  <p:clrMapOvr>
    <a:masterClrMapping/>
  </p:clrMapOvr>
  <p:timing>
    <p:tnLst>
      <p:par>
        <p:cT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1086034"/>
      </p:ext>
    </p:extLst>
  </p:cSld>
  <p:clrMapOvr>
    <a:masterClrMapping/>
  </p:clrMapOvr>
  <p:timing>
    <p:tnLst>
      <p:par>
        <p:cTn id="1" dur="indefinite" restart="never" nodeType="tmRoot"/>
      </p:par>
    </p:tnLst>
  </p:timing>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803401"/>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10023759" y="3312408"/>
            <a:ext cx="1016027"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298"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77573262"/>
      </p:ext>
    </p:extLst>
  </p:cSld>
  <p:clrMapOvr>
    <a:masterClrMapping/>
  </p:clrMapOvr>
  <p:timing>
    <p:tnLst>
      <p:par>
        <p:cTn id="1" dur="indefinite" restart="never" nodeType="tmRoot"/>
      </p:par>
    </p:tnLst>
  </p:timing>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0"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3614812"/>
      </p:ext>
    </p:extLst>
  </p:cSld>
  <p:clrMapOvr>
    <a:masterClrMapping/>
  </p:clrMapOvr>
  <p:timing>
    <p:tnLst>
      <p:par>
        <p:cTn id="1" dur="indefinite" restart="never" nodeType="tmRoot"/>
      </p:par>
    </p:tnLst>
  </p:timing>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6"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5697238"/>
      </p:ext>
    </p:extLst>
  </p:cSld>
  <p:clrMapOvr>
    <a:masterClrMapping/>
  </p:clrMapOvr>
  <p:timing>
    <p:tnLst>
      <p:par>
        <p:cTn id="1" dur="indefinite" restart="never" nodeType="tmRoot"/>
      </p:par>
    </p:tnLst>
  </p:timing>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2550256"/>
      </p:ext>
    </p:extLst>
  </p:cSld>
  <p:clrMapOvr>
    <a:masterClrMapping/>
  </p:clrMapOvr>
  <p:timing>
    <p:tnLst>
      <p:par>
        <p:cTn id="1" dur="indefinite" restart="never" nodeType="tmRoot"/>
      </p:par>
    </p:tnLst>
  </p:timing>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89584079"/>
      </p:ext>
    </p:extLst>
  </p:cSld>
  <p:clrMapOvr>
    <a:masterClrMapping/>
  </p:clrMapOvr>
  <p:timing>
    <p:tnLst>
      <p:par>
        <p:cTn id="1" dur="indefinite" restart="never" nodeType="tmRoot"/>
      </p:par>
    </p:tnLst>
  </p:timing>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87972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2795220200"/>
      </p:ext>
    </p:extLst>
  </p:cSld>
  <p:clrMapOvr>
    <a:masterClrMapping/>
  </p:clrMapOvr>
  <p:timing>
    <p:tnLst>
      <p:par>
        <p:cTn id="1" dur="indefinite" restart="never" nodeType="tmRoot"/>
      </p:par>
    </p:tnLst>
  </p:timing>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591322136"/>
      </p:ext>
    </p:extLst>
  </p:cSld>
  <p:clrMapOvr>
    <a:masterClrMapping/>
  </p:clrMapOvr>
  <p:timing>
    <p:tnLst>
      <p:par>
        <p:cTn id="1" dur="indefinite" restart="never" nodeType="tmRoot"/>
      </p:par>
    </p:tnLst>
  </p:timing>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978043612"/>
      </p:ext>
    </p:extLst>
  </p:cSld>
  <p:clrMapOvr>
    <a:masterClrMapping/>
  </p:clrMapOvr>
  <p:timing>
    <p:tnLst>
      <p:par>
        <p:cTn id="1" dur="indefinite" restart="never" nodeType="tmRoot"/>
      </p:par>
    </p:tnLst>
  </p:timing>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609681055"/>
      </p:ext>
    </p:extLst>
  </p:cSld>
  <p:clrMapOvr>
    <a:masterClrMapping/>
  </p:clrMapOvr>
  <p:timing>
    <p:tnLst>
      <p:par>
        <p:cT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99659915"/>
      </p:ext>
    </p:extLst>
  </p:cSld>
  <p:clrMapOvr>
    <a:masterClrMapping/>
  </p:clrMapOvr>
  <p:timing>
    <p:tnLst>
      <p:par>
        <p:cT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40224557"/>
      </p:ext>
    </p:extLst>
  </p:cSld>
  <p:clrMapOvr>
    <a:masterClrMapping/>
  </p:clrMapOvr>
  <p:timing>
    <p:tnLst>
      <p:par>
        <p:cT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46007156"/>
      </p:ext>
    </p:extLst>
  </p:cSld>
  <p:clrMapOvr>
    <a:masterClrMapping/>
  </p:clrMapOvr>
  <p:timing>
    <p:tnLst>
      <p:par>
        <p:cT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859628634"/>
      </p:ext>
    </p:extLst>
  </p:cSld>
  <p:clrMapOvr>
    <a:masterClrMapping/>
  </p:clrMapOvr>
  <p:timing>
    <p:tnLst>
      <p:par>
        <p:cT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36180574"/>
      </p:ext>
    </p:extLst>
  </p:cSld>
  <p:clrMapOvr>
    <a:masterClrMapping/>
  </p:clrMapOvr>
  <p:timing>
    <p:tnLst>
      <p:par>
        <p:cT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7508603"/>
      </p:ext>
    </p:extLst>
  </p:cSld>
  <p:clrMapOvr>
    <a:masterClrMapping/>
  </p:clrMapOvr>
  <p:timing>
    <p:tnLst>
      <p:par>
        <p:cT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75848974"/>
      </p:ext>
    </p:extLst>
  </p:cSld>
  <p:clrMapOvr>
    <a:masterClrMapping/>
  </p:clrMapOvr>
  <p:timing>
    <p:tnLst>
      <p:par>
        <p:cT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8875047"/>
      </p:ext>
    </p:extLst>
  </p:cSld>
  <p:clrMapOvr>
    <a:masterClrMapping/>
  </p:clrMapOvr>
  <p:timing>
    <p:tnLst>
      <p:par>
        <p:cT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99157467"/>
      </p:ext>
    </p:extLst>
  </p:cSld>
  <p:clrMapOvr>
    <a:masterClrMapping/>
  </p:clrMapOvr>
  <p:timing>
    <p:tnLst>
      <p:par>
        <p:cT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09036344"/>
      </p:ext>
    </p:extLst>
  </p:cSld>
  <p:clrMapOvr>
    <a:masterClrMapping/>
  </p:clrMapOvr>
  <p:timing>
    <p:tnLst>
      <p:par>
        <p:cT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71611580"/>
      </p:ext>
    </p:extLst>
  </p:cSld>
  <p:clrMapOvr>
    <a:masterClrMapping/>
  </p:clrMapOvr>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73510782"/>
      </p:ext>
    </p:extLst>
  </p:cSld>
  <p:clrMapOvr>
    <a:masterClrMapping/>
  </p:clrMapOvr>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99180473"/>
      </p:ext>
    </p:extLst>
  </p:cSld>
  <p:clrMapOvr>
    <a:masterClrMapping/>
  </p:clrMapOvr>
  <p:timing>
    <p:tnLst>
      <p:par>
        <p:cT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17717640"/>
      </p:ext>
    </p:extLst>
  </p:cSld>
  <p:clrMapOvr>
    <a:masterClrMapping/>
  </p:clrMapOvr>
  <p:timing>
    <p:tnLst>
      <p:par>
        <p:cT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0440015"/>
      </p:ext>
    </p:extLst>
  </p:cSld>
  <p:clrMapOvr>
    <a:masterClrMapping/>
  </p:clrMapOvr>
  <p:timing>
    <p:tnLst>
      <p:par>
        <p:cT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82782962"/>
      </p:ext>
    </p:extLst>
  </p:cSld>
  <p:clrMapOvr>
    <a:masterClrMapping/>
  </p:clrMapOvr>
  <p:timing>
    <p:tnLst>
      <p:par>
        <p:cT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467185556"/>
      </p:ext>
    </p:extLst>
  </p:cSld>
  <p:clrMapOvr>
    <a:masterClrMapping/>
  </p:clrMapOvr>
  <p:timing>
    <p:tnLst>
      <p:par>
        <p:cT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64092895"/>
      </p:ext>
    </p:extLst>
  </p:cSld>
  <p:clrMapOvr>
    <a:masterClrMapping/>
  </p:clrMapOvr>
  <p:timing>
    <p:tnLst>
      <p:par>
        <p:cT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830960006"/>
      </p:ext>
    </p:extLst>
  </p:cSld>
  <p:clrMapOvr>
    <a:masterClrMapping/>
  </p:clrMapOvr>
  <p:timing>
    <p:tnLst>
      <p:par>
        <p:cT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18419412"/>
      </p:ext>
    </p:extLst>
  </p:cSld>
  <p:clrMapOvr>
    <a:masterClrMapping/>
  </p:clrMapOvr>
  <p:timing>
    <p:tnLst>
      <p:par>
        <p:cT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9647391"/>
      </p:ext>
    </p:extLst>
  </p:cSld>
  <p:clrMapOvr>
    <a:masterClrMapping/>
  </p:clrMapOvr>
  <p:timing>
    <p:tnLst>
      <p:par>
        <p:cT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930583647"/>
      </p:ext>
    </p:extLst>
  </p:cSld>
  <p:clrMapOvr>
    <a:masterClrMapping/>
  </p:clrMapOvr>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363292713"/>
      </p:ext>
    </p:extLst>
  </p:cSld>
  <p:clrMapOvr>
    <a:masterClrMapping/>
  </p:clrMapOvr>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796655712"/>
      </p:ext>
    </p:extLst>
  </p:cSld>
  <p:clrMapOvr>
    <a:masterClrMapping/>
  </p:clrMapOvr>
  <p:timing>
    <p:tnLst>
      <p:par>
        <p:cT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77181120"/>
      </p:ext>
    </p:extLst>
  </p:cSld>
  <p:clrMapOvr>
    <a:masterClrMapping/>
  </p:clrMapOvr>
  <p:timing>
    <p:tnLst>
      <p:par>
        <p:cT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492970152"/>
      </p:ext>
    </p:extLst>
  </p:cSld>
  <p:clrMapOvr>
    <a:masterClrMapping/>
  </p:clrMapOvr>
  <p:timing>
    <p:tnLst>
      <p:par>
        <p:cTn id="1" dur="indefinite" restart="never" nodeType="tmRoot"/>
      </p:par>
    </p:tnLst>
  </p:timing>
</p:sldLayout>
</file>

<file path=ppt/slideLayouts/slideLayout49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1248372991"/>
      </p:ext>
    </p:extLst>
  </p:cSld>
  <p:clrMapOvr>
    <a:masterClrMapping/>
  </p:clrMapOvr>
  <p:timing>
    <p:tnLst>
      <p:par>
        <p:cTn id="1" dur="indefinite" restart="never" nodeType="tmRoot"/>
      </p:par>
    </p:tnLst>
  </p:timing>
</p:sldLayout>
</file>

<file path=ppt/slideLayouts/slideLayout497.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12192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6" name="Oval 5"/>
          <p:cNvSpPr/>
          <p:nvPr userDrawn="1"/>
        </p:nvSpPr>
        <p:spPr>
          <a:xfrm>
            <a:off x="960967" y="1436688"/>
            <a:ext cx="1928284"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3371851" y="1443038"/>
            <a:ext cx="1926167"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8" name="Round Same Side Corner Rectangle 7"/>
          <p:cNvSpPr/>
          <p:nvPr userDrawn="1"/>
        </p:nvSpPr>
        <p:spPr>
          <a:xfrm>
            <a:off x="5759452" y="1446214"/>
            <a:ext cx="5759449"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ndParaRPr>
          </a:p>
        </p:txBody>
      </p:sp>
      <p:grpSp>
        <p:nvGrpSpPr>
          <p:cNvPr id="9" name="Group 87"/>
          <p:cNvGrpSpPr>
            <a:grpSpLocks/>
          </p:cNvGrpSpPr>
          <p:nvPr userDrawn="1"/>
        </p:nvGrpSpPr>
        <p:grpSpPr bwMode="auto">
          <a:xfrm>
            <a:off x="-1204384" y="0"/>
            <a:ext cx="13203768"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6" y="3244850"/>
            <a:ext cx="4337051" cy="3225800"/>
          </a:xfrm>
          <a:prstGeom prst="round2SameRect">
            <a:avLst>
              <a:gd name="adj1" fmla="val 4324"/>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6237817" y="1800225"/>
            <a:ext cx="480060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a:defRPr/>
            </a:lvl1pPr>
          </a:lstStyle>
          <a:p>
            <a:pPr>
              <a:defRPr/>
            </a:pPr>
            <a:fld id="{8175CE0C-A1CB-420C-9800-0273EAE27B0F}" type="datetime3">
              <a:rPr lang="en-GB">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custDataLst>
              <p:tags r:id="rId1"/>
            </p:custDataLst>
          </p:nvPr>
        </p:nvSpPr>
        <p:spPr>
          <a:xfrm>
            <a:off x="0" y="6480000"/>
            <a:ext cx="12192000" cy="378000"/>
          </a:xfrm>
        </p:spPr>
        <p:txBody>
          <a:bodyPr/>
          <a:lstStyle>
            <a:lvl1pPr>
              <a:defRPr lang="en-GB" sz="900" b="1" i="0" u="none">
                <a:solidFill>
                  <a:srgbClr val="0000FF"/>
                </a:solidFill>
                <a:latin typeface="Arial"/>
              </a:defRPr>
            </a:lvl1pPr>
          </a:lstStyle>
          <a:p>
            <a:pPr>
              <a:defRPr/>
            </a:pPr>
            <a:r>
              <a:rPr smtClean="0"/>
              <a:t>OFFICIAL USE</a:t>
            </a:r>
            <a:r>
              <a:rPr smtClean="0">
                <a:solidFill>
                  <a:srgbClr val="000000"/>
                </a:solidFill>
              </a:rPr>
              <a:t> </a:t>
            </a:r>
            <a:endParaRPr>
              <a:solidFill>
                <a:srgbClr val="000000"/>
              </a:solidFill>
            </a:endParaRPr>
          </a:p>
        </p:txBody>
      </p:sp>
      <p:sp>
        <p:nvSpPr>
          <p:cNvPr id="62" name="Slide Number Placeholder 4"/>
          <p:cNvSpPr>
            <a:spLocks noGrp="1"/>
          </p:cNvSpPr>
          <p:nvPr>
            <p:ph type="sldNum" sz="quarter" idx="21"/>
          </p:nvPr>
        </p:nvSpPr>
        <p:spPr/>
        <p:txBody>
          <a:bodyPr/>
          <a:lstStyle>
            <a:lvl1pPr>
              <a:defRPr/>
            </a:lvl1pPr>
          </a:lstStyle>
          <a:p>
            <a:pPr>
              <a:defRPr/>
            </a:pPr>
            <a:fld id="{88264661-3BD8-4489-AB38-8F8F4CD74E12}"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3039468165"/>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3687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9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75498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lvl1pPr>
              <a:defRPr sz="2000" baseline="0">
                <a:solidFill>
                  <a:schemeClr val="tx1"/>
                </a:solidFill>
                <a:latin typeface="+mn-lt"/>
                <a:cs typeface="Calibri" pitchFamily="34" charset="0"/>
              </a:defRPr>
            </a:lvl1pPr>
            <a:lvl2pPr>
              <a:spcAft>
                <a:spcPts val="600"/>
              </a:spcAft>
              <a:defRPr sz="1800" baseline="0">
                <a:solidFill>
                  <a:schemeClr val="tx1"/>
                </a:solidFill>
                <a:latin typeface="+mn-lt"/>
                <a:cs typeface="Calibri" pitchFamily="34" charset="0"/>
              </a:defRPr>
            </a:lvl2pPr>
            <a:lvl3pPr>
              <a:defRPr sz="1600" baseline="0">
                <a:solidFill>
                  <a:schemeClr val="tx1"/>
                </a:solidFill>
                <a:latin typeface="+mn-lt"/>
                <a:cs typeface="Calibri" pitchFamily="34" charset="0"/>
              </a:defRPr>
            </a:lvl3pPr>
            <a:lvl4pPr>
              <a:defRPr sz="2000">
                <a:latin typeface="+mn-lt"/>
                <a:cs typeface="Calibri" pitchFamily="34" charset="0"/>
              </a:defRPr>
            </a:lvl4pPr>
            <a:lvl5pPr>
              <a:defRPr sz="2000">
                <a:latin typeface="+mn-lt"/>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itle 3"/>
          <p:cNvSpPr>
            <a:spLocks noGrp="1"/>
          </p:cNvSpPr>
          <p:nvPr>
            <p:ph type="title"/>
          </p:nvPr>
        </p:nvSpPr>
        <p:spPr/>
        <p:txBody>
          <a:bodyPr/>
          <a:lstStyle>
            <a:lvl1pPr>
              <a:defRPr sz="2000" b="0" baseline="0"/>
            </a:lvl1pPr>
          </a:lstStyle>
          <a:p>
            <a:r>
              <a:rPr lang="en-US" dirty="0" smtClean="0"/>
              <a:t>Click to edit Master title style</a:t>
            </a:r>
            <a:endParaRPr lang="en-GB" dirty="0"/>
          </a:p>
        </p:txBody>
      </p:sp>
    </p:spTree>
    <p:extLst>
      <p:ext uri="{BB962C8B-B14F-4D97-AF65-F5344CB8AC3E}">
        <p14:creationId xmlns:p14="http://schemas.microsoft.com/office/powerpoint/2010/main" val="3297795183"/>
      </p:ext>
    </p:extLst>
  </p:cSld>
  <p:clrMapOvr>
    <a:masterClrMapping/>
  </p:clrMapOvr>
  <p:transition spd="med"/>
  <p:timing>
    <p:tnLst>
      <p:par>
        <p:cTn id="1" dur="indefinite" restart="never" nodeType="tmRoot"/>
      </p:par>
    </p:tnLst>
  </p:timing>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8749694"/>
      </p:ext>
    </p:extLst>
  </p:cSld>
  <p:clrMapOvr>
    <a:masterClrMapping/>
  </p:clrMapOvr>
  <p:timing>
    <p:tnLst>
      <p:par>
        <p:cTn id="1" dur="indefinite" restart="never" nodeType="tmRoot"/>
      </p:par>
    </p:tnLst>
  </p:timing>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79029955"/>
      </p:ext>
    </p:extLst>
  </p:cSld>
  <p:clrMapOvr>
    <a:masterClrMapping/>
  </p:clrMapOvr>
  <p:timing>
    <p:tnLst>
      <p:par>
        <p:cT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765243998"/>
      </p:ext>
    </p:extLst>
  </p:cSld>
  <p:clrMapOvr>
    <a:masterClrMapping/>
  </p:clrMapOvr>
  <p:timing>
    <p:tnLst>
      <p:par>
        <p:cT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80739970"/>
      </p:ext>
    </p:extLst>
  </p:cSld>
  <p:clrMapOvr>
    <a:masterClrMapping/>
  </p:clrMapOvr>
  <p:timing>
    <p:tnLst>
      <p:par>
        <p:cTn id="1" dur="indefinite" restart="never" nodeType="tmRoot"/>
      </p:par>
    </p:tnLst>
  </p:timing>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3890063"/>
      </p:ext>
    </p:extLst>
  </p:cSld>
  <p:clrMapOvr>
    <a:masterClrMapping/>
  </p:clrMapOvr>
  <p:timing>
    <p:tnLst>
      <p:par>
        <p:cTn id="1" dur="indefinite" restart="never" nodeType="tmRoot"/>
      </p:par>
    </p:tnLst>
  </p:timing>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803401"/>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4806949"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409996091"/>
      </p:ext>
    </p:extLst>
  </p:cSld>
  <p:clrMapOvr>
    <a:masterClrMapping/>
  </p:clrMapOvr>
  <p:timing>
    <p:tnLst>
      <p:par>
        <p:cTn id="1" dur="indefinite" restart="never" nodeType="tmRoot"/>
      </p:par>
    </p:tnLst>
  </p:timing>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794783"/>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4" name="Content Placeholder 8"/>
          <p:cNvSpPr>
            <a:spLocks noGrp="1"/>
          </p:cNvSpPr>
          <p:nvPr>
            <p:ph sz="quarter" idx="18"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68" y="1794783"/>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68" y="2513919"/>
            <a:ext cx="4804833"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133894581"/>
      </p:ext>
    </p:extLst>
  </p:cSld>
  <p:clrMapOvr>
    <a:masterClrMapping/>
  </p:clrMapOvr>
  <p:timing>
    <p:tnLst>
      <p:par>
        <p:cTn id="1" dur="indefinite" restart="never" nodeType="tmRoot"/>
      </p:par>
    </p:tnLst>
  </p:timing>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0"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68" y="179500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68" y="2527301"/>
            <a:ext cx="4804833"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1938109"/>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6426201"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942016804"/>
      </p:ext>
    </p:extLst>
  </p:cSld>
  <p:clrMapOvr>
    <a:masterClrMapping/>
  </p:clrMapOvr>
  <p:timing>
    <p:tnLst>
      <p:par>
        <p:cTn id="1" dur="indefinite" restart="never" nodeType="tmRoot"/>
      </p:par>
    </p:tnLst>
  </p:timing>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6405033" y="1803401"/>
            <a:ext cx="4804833"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971603141"/>
      </p:ext>
    </p:extLst>
  </p:cSld>
  <p:clrMapOvr>
    <a:masterClrMapping/>
  </p:clrMapOvr>
  <p:timing>
    <p:tnLst>
      <p:par>
        <p:cTn id="1" dur="indefinite" restart="never" nodeType="tmRoot"/>
      </p:par>
    </p:tnLst>
  </p:timing>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6405033" y="1803401"/>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527301"/>
            <a:ext cx="4804833"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51041543"/>
      </p:ext>
    </p:extLst>
  </p:cSld>
  <p:clrMapOvr>
    <a:masterClrMapping/>
  </p:clrMapOvr>
  <p:timing>
    <p:tnLst>
      <p:par>
        <p:cTn id="1" dur="indefinite" restart="never" nodeType="tmRoot"/>
      </p:par>
    </p:tnLst>
  </p:timing>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78083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499973"/>
            <a:ext cx="4804833"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1885157"/>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49" y="2527301"/>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944748463"/>
      </p:ext>
    </p:extLst>
  </p:cSld>
  <p:clrMapOvr>
    <a:masterClrMapping/>
  </p:clrMapOvr>
  <p:timing>
    <p:tnLst>
      <p:par>
        <p:cTn id="1" dur="indefinite" restart="never" nodeType="tmRoot"/>
      </p:par>
    </p:tnLst>
  </p:timing>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1"/>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4813301" y="1803401"/>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3359148"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167470159"/>
      </p:ext>
    </p:extLst>
  </p:cSld>
  <p:clrMapOvr>
    <a:masterClrMapping/>
  </p:clrMapOvr>
  <p:timing>
    <p:tnLst>
      <p:par>
        <p:cTn id="1" dur="indefinite" restart="never" nodeType="tmRoot"/>
      </p:par>
    </p:tnLst>
  </p:timing>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501651" y="1803401"/>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1803401"/>
            <a:ext cx="3845981"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713481288"/>
      </p:ext>
    </p:extLst>
  </p:cSld>
  <p:clrMapOvr>
    <a:masterClrMapping/>
  </p:clrMapOvr>
  <p:timing>
    <p:tnLst>
      <p:par>
        <p:cT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04" name="Round Same Side Corner Rectangle 103"/>
          <p:cNvSpPr/>
          <p:nvPr userDrawn="1"/>
        </p:nvSpPr>
        <p:spPr>
          <a:xfrm>
            <a:off x="6426201" y="1793901"/>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2"/>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2"/>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48228066"/>
      </p:ext>
    </p:extLst>
  </p:cSld>
  <p:clrMapOvr>
    <a:masterClrMapping/>
  </p:clrMapOvr>
  <p:timing>
    <p:tnLst>
      <p:par>
        <p:cT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3937688195"/>
      </p:ext>
    </p:extLst>
  </p:cSld>
  <p:clrMapOvr>
    <a:masterClrMapping/>
  </p:clrMapOvr>
  <p:timing>
    <p:tnLst>
      <p:par>
        <p:cTn id="1" dur="indefinite" restart="never" nodeType="tmRoot"/>
      </p:par>
    </p:tnLst>
  </p:timing>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43366116"/>
      </p:ext>
    </p:extLst>
  </p:cSld>
  <p:clrMapOvr>
    <a:masterClrMapping/>
  </p:clrMapOvr>
  <p:timing>
    <p:tnLst>
      <p:par>
        <p:cTn id="1" dur="indefinite" restart="never" nodeType="tmRoot"/>
      </p:par>
    </p:tnLst>
  </p:timing>
</p:sldLayout>
</file>

<file path=ppt/slideLayouts/slideLayout51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90782227"/>
      </p:ext>
    </p:extLst>
  </p:cSld>
  <p:clrMapOvr>
    <a:masterClrMapping/>
  </p:clrMapOvr>
  <p:timing>
    <p:tnLst>
      <p:par>
        <p:cTn id="1" dur="indefinite" restart="never" nodeType="tmRoot"/>
      </p:par>
    </p:tnLst>
  </p:timing>
</p:sldLayout>
</file>

<file path=ppt/slideLayouts/slideLayout51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1"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19"/>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1340449477"/>
      </p:ext>
    </p:extLst>
  </p:cSld>
  <p:clrMapOvr>
    <a:masterClrMapping/>
  </p:clrMapOvr>
  <p:timing>
    <p:tnLst>
      <p:par>
        <p:cTn id="1" dur="indefinite" restart="never" nodeType="tmRoot"/>
      </p:par>
    </p:tnLst>
  </p:timing>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01142476"/>
      </p:ext>
    </p:extLst>
  </p:cSld>
  <p:clrMapOvr>
    <a:masterClrMapping/>
  </p:clrMapOvr>
  <p:timing>
    <p:tnLst>
      <p:par>
        <p:cTn id="1" dur="indefinite" restart="never" nodeType="tmRoot"/>
      </p:par>
    </p:tnLst>
  </p:timing>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803401"/>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10023759" y="3312408"/>
            <a:ext cx="1016027"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298"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13363810"/>
      </p:ext>
    </p:extLst>
  </p:cSld>
  <p:clrMapOvr>
    <a:masterClrMapping/>
  </p:clrMapOvr>
  <p:timing>
    <p:tnLst>
      <p:par>
        <p:cTn id="1" dur="indefinite" restart="never" nodeType="tmRoot"/>
      </p:par>
    </p:tnLst>
  </p:timing>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0"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2586014"/>
      </p:ext>
    </p:extLst>
  </p:cSld>
  <p:clrMapOvr>
    <a:masterClrMapping/>
  </p:clrMapOvr>
  <p:timing>
    <p:tnLst>
      <p:par>
        <p:cTn id="1" dur="indefinite" restart="never" nodeType="tmRoot"/>
      </p:par>
    </p:tnLst>
  </p:timing>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6"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5850141"/>
      </p:ext>
    </p:extLst>
  </p:cSld>
  <p:clrMapOvr>
    <a:masterClrMapping/>
  </p:clrMapOvr>
  <p:timing>
    <p:tnLst>
      <p:par>
        <p:cTn id="1" dur="indefinite" restart="never" nodeType="tmRoot"/>
      </p:par>
    </p:tnLst>
  </p:timing>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2652711"/>
      </p:ext>
    </p:extLst>
  </p:cSld>
  <p:clrMapOvr>
    <a:masterClrMapping/>
  </p:clrMapOvr>
  <p:timing>
    <p:tnLst>
      <p:par>
        <p:cTn id="1" dur="indefinite" restart="never" nodeType="tmRoot"/>
      </p:par>
    </p:tnLst>
  </p:timing>
</p:sldLayout>
</file>

<file path=ppt/slideLayouts/slideLayout524.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59286572"/>
      </p:ext>
    </p:extLst>
  </p:cSld>
  <p:clrMapOvr>
    <a:masterClrMapping/>
  </p:clrMapOvr>
  <p:timing>
    <p:tnLst>
      <p:par>
        <p:cT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87972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1555959851"/>
      </p:ext>
    </p:extLst>
  </p:cSld>
  <p:clrMapOvr>
    <a:masterClrMapping/>
  </p:clrMapOvr>
  <p:timing>
    <p:tnLst>
      <p:par>
        <p:cT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377932593"/>
      </p:ext>
    </p:extLst>
  </p:cSld>
  <p:clrMapOvr>
    <a:masterClrMapping/>
  </p:clrMapOvr>
  <p:timing>
    <p:tnLst>
      <p:par>
        <p:cT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349190197"/>
      </p:ext>
    </p:extLst>
  </p:cSld>
  <p:clrMapOvr>
    <a:masterClrMapping/>
  </p:clrMapOvr>
  <p:timing>
    <p:tnLst>
      <p:par>
        <p:cT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517033986"/>
      </p:ext>
    </p:extLst>
  </p:cSld>
  <p:clrMapOvr>
    <a:masterClrMapping/>
  </p:clrMapOvr>
  <p:timing>
    <p:tnLst>
      <p:par>
        <p:cTn id="1" dur="indefinite" restart="never" nodeType="tmRoot"/>
      </p:par>
    </p:tnLst>
  </p:timing>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23322453"/>
      </p:ext>
    </p:extLst>
  </p:cSld>
  <p:clrMapOvr>
    <a:masterClrMapping/>
  </p:clrMapOvr>
  <p:timing>
    <p:tnLst>
      <p:par>
        <p:cTn id="1" dur="indefinite" restart="never" nodeType="tmRoot"/>
      </p:par>
    </p:tnLst>
  </p:timing>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811798707"/>
      </p:ext>
    </p:extLst>
  </p:cSld>
  <p:clrMapOvr>
    <a:masterClrMapping/>
  </p:clrMapOvr>
  <p:timing>
    <p:tnLst>
      <p:par>
        <p:cTn id="1" dur="indefinite" restart="never" nodeType="tmRoot"/>
      </p:par>
    </p:tnLst>
  </p:timing>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2350393"/>
      </p:ext>
    </p:extLst>
  </p:cSld>
  <p:clrMapOvr>
    <a:masterClrMapping/>
  </p:clrMapOvr>
  <p:timing>
    <p:tnLst>
      <p:par>
        <p:cTn id="1" dur="indefinite" restart="never" nodeType="tmRoot"/>
      </p:par>
    </p:tnLst>
  </p:timing>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329719498"/>
      </p:ext>
    </p:extLst>
  </p:cSld>
  <p:clrMapOvr>
    <a:masterClrMapping/>
  </p:clrMapOvr>
  <p:timing>
    <p:tnLst>
      <p:par>
        <p:cTn id="1" dur="indefinite" restart="never" nodeType="tmRoot"/>
      </p:par>
    </p:tnLst>
  </p:timing>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83390379"/>
      </p:ext>
    </p:extLst>
  </p:cSld>
  <p:clrMapOvr>
    <a:masterClrMapping/>
  </p:clrMapOvr>
  <p:timing>
    <p:tnLst>
      <p:par>
        <p:cTn id="1" dur="indefinite" restart="never" nodeType="tmRoot"/>
      </p:par>
    </p:tnLst>
  </p:timing>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29548830"/>
      </p:ext>
    </p:extLst>
  </p:cSld>
  <p:clrMapOvr>
    <a:masterClrMapping/>
  </p:clrMapOvr>
  <p:timing>
    <p:tnLst>
      <p:par>
        <p:cTn id="1" dur="indefinite" restart="never" nodeType="tmRoot"/>
      </p:par>
    </p:tnLst>
  </p:timing>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09174324"/>
      </p:ext>
    </p:extLst>
  </p:cSld>
  <p:clrMapOvr>
    <a:masterClrMapping/>
  </p:clrMapOvr>
  <p:timing>
    <p:tnLst>
      <p:par>
        <p:cT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497862207"/>
      </p:ext>
    </p:extLst>
  </p:cSld>
  <p:clrMapOvr>
    <a:masterClrMapping/>
  </p:clrMapOvr>
  <p:timing>
    <p:tnLst>
      <p:par>
        <p:cT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37207585"/>
      </p:ext>
    </p:extLst>
  </p:cSld>
  <p:clrMapOvr>
    <a:masterClrMapping/>
  </p:clrMapOvr>
  <p:timing>
    <p:tnLst>
      <p:par>
        <p:cT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81870770"/>
      </p:ext>
    </p:extLst>
  </p:cSld>
  <p:clrMapOvr>
    <a:masterClrMapping/>
  </p:clrMapOvr>
  <p:timing>
    <p:tnLst>
      <p:par>
        <p:cT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63655892"/>
      </p:ext>
    </p:extLst>
  </p:cSld>
  <p:clrMapOvr>
    <a:masterClrMapping/>
  </p:clrMapOvr>
  <p:timing>
    <p:tnLst>
      <p:par>
        <p:cTn id="1" dur="indefinite" restart="never" nodeType="tmRoot"/>
      </p:par>
    </p:tnLst>
  </p:timing>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71828874"/>
      </p:ext>
    </p:extLst>
  </p:cSld>
  <p:clrMapOvr>
    <a:masterClrMapping/>
  </p:clrMapOvr>
  <p:timing>
    <p:tnLst>
      <p:par>
        <p:cTn id="1" dur="indefinite" restart="never" nodeType="tmRoot"/>
      </p:par>
    </p:tnLst>
  </p:timing>
</p:sldLayout>
</file>

<file path=ppt/slideLayouts/slideLayout541.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99230120"/>
      </p:ext>
    </p:extLst>
  </p:cSld>
  <p:clrMapOvr>
    <a:masterClrMapping/>
  </p:clrMapOvr>
  <p:timing>
    <p:tnLst>
      <p:par>
        <p:cTn id="1" dur="indefinite" restart="never" nodeType="tmRoot"/>
      </p:par>
    </p:tnLst>
  </p:timing>
</p:sldLayout>
</file>

<file path=ppt/slideLayouts/slideLayout542.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86586026"/>
      </p:ext>
    </p:extLst>
  </p:cSld>
  <p:clrMapOvr>
    <a:masterClrMapping/>
  </p:clrMapOvr>
  <p:timing>
    <p:tnLst>
      <p:par>
        <p:cTn id="1" dur="indefinite" restart="never" nodeType="tmRoot"/>
      </p:par>
    </p:tnLst>
  </p:timing>
</p:sldLayout>
</file>

<file path=ppt/slideLayouts/slideLayout543.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48652275"/>
      </p:ext>
    </p:extLst>
  </p:cSld>
  <p:clrMapOvr>
    <a:masterClrMapping/>
  </p:clrMapOvr>
  <p:timing>
    <p:tnLst>
      <p:par>
        <p:cTn id="1" dur="indefinite" restart="never" nodeType="tmRoot"/>
      </p:par>
    </p:tnLst>
  </p:timing>
</p:sldLayout>
</file>

<file path=ppt/slideLayouts/slideLayout544.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0263241"/>
      </p:ext>
    </p:extLst>
  </p:cSld>
  <p:clrMapOvr>
    <a:masterClrMapping/>
  </p:clrMapOvr>
  <p:timing>
    <p:tnLst>
      <p:par>
        <p:cTn id="1" dur="indefinite" restart="never" nodeType="tmRoot"/>
      </p:par>
    </p:tnLst>
  </p:timing>
</p:sldLayout>
</file>

<file path=ppt/slideLayouts/slideLayout545.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4407217"/>
      </p:ext>
    </p:extLst>
  </p:cSld>
  <p:clrMapOvr>
    <a:masterClrMapping/>
  </p:clrMapOvr>
  <p:timing>
    <p:tnLst>
      <p:par>
        <p:cTn id="1" dur="indefinite" restart="never" nodeType="tmRoot"/>
      </p:par>
    </p:tnLst>
  </p:timing>
</p:sldLayout>
</file>

<file path=ppt/slideLayouts/slideLayout546.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70862786"/>
      </p:ext>
    </p:extLst>
  </p:cSld>
  <p:clrMapOvr>
    <a:masterClrMapping/>
  </p:clrMapOvr>
  <p:timing>
    <p:tnLst>
      <p:par>
        <p:cT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28319841"/>
      </p:ext>
    </p:extLst>
  </p:cSld>
  <p:clrMapOvr>
    <a:masterClrMapping/>
  </p:clrMapOvr>
  <p:timing>
    <p:tnLst>
      <p:par>
        <p:cT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00049731"/>
      </p:ext>
    </p:extLst>
  </p:cSld>
  <p:clrMapOvr>
    <a:masterClrMapping/>
  </p:clrMapOvr>
  <p:timing>
    <p:tnLst>
      <p:par>
        <p:cT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584310"/>
      </p:ext>
    </p:extLst>
  </p:cSld>
  <p:clrMapOvr>
    <a:masterClrMapping/>
  </p:clrMapOvr>
  <p:timing>
    <p:tnLst>
      <p:par>
        <p:cT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799000619"/>
      </p:ext>
    </p:extLst>
  </p:cSld>
  <p:clrMapOvr>
    <a:masterClrMapping/>
  </p:clrMapOvr>
  <p:timing>
    <p:tnLst>
      <p:par>
        <p:cTn id="1" dur="indefinite" restart="never" nodeType="tmRoot"/>
      </p:par>
    </p:tnLst>
  </p:timing>
</p:sldLayout>
</file>

<file path=ppt/slideLayouts/slideLayout5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302656466"/>
      </p:ext>
    </p:extLst>
  </p:cSld>
  <p:clrMapOvr>
    <a:masterClrMapping/>
  </p:clrMapOvr>
  <p:timing>
    <p:tnLst>
      <p:par>
        <p:cTn id="1" dur="indefinite" restart="never" nodeType="tmRoot"/>
      </p:par>
    </p:tnLst>
  </p:timing>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279313358"/>
      </p:ext>
    </p:extLst>
  </p:cSld>
  <p:clrMapOvr>
    <a:masterClrMapping/>
  </p:clrMapOvr>
  <p:timing>
    <p:tnLst>
      <p:par>
        <p:cTn id="1" dur="indefinite" restart="never" nodeType="tmRoot"/>
      </p:par>
    </p:tnLst>
  </p:timing>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985558926"/>
      </p:ext>
    </p:extLst>
  </p:cSld>
  <p:clrMapOvr>
    <a:masterClrMapping/>
  </p:clrMapOvr>
  <p:timing>
    <p:tnLst>
      <p:par>
        <p:cTn id="1" dur="indefinite" restart="never" nodeType="tmRoot"/>
      </p:par>
    </p:tnLst>
  </p:timing>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407603279"/>
      </p:ext>
    </p:extLst>
  </p:cSld>
  <p:clrMapOvr>
    <a:masterClrMapping/>
  </p:clrMapOvr>
  <p:timing>
    <p:tnLst>
      <p:par>
        <p:cTn id="1" dur="indefinite" restart="never" nodeType="tmRoot"/>
      </p:par>
    </p:tnLst>
  </p:timing>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3705780567"/>
      </p:ext>
    </p:extLst>
  </p:cSld>
  <p:clrMapOvr>
    <a:masterClrMapping/>
  </p:clrMapOvr>
  <p:timing>
    <p:tnLst>
      <p:par>
        <p:cTn id="1" dur="indefinite" restart="never" nodeType="tmRoot"/>
      </p:par>
    </p:tnLst>
  </p:timing>
</p:sldLayout>
</file>

<file path=ppt/slideLayouts/slideLayout556.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12192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6" name="Oval 5"/>
          <p:cNvSpPr/>
          <p:nvPr userDrawn="1"/>
        </p:nvSpPr>
        <p:spPr>
          <a:xfrm>
            <a:off x="960967" y="1436688"/>
            <a:ext cx="1928284"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3371851" y="1443038"/>
            <a:ext cx="1926167"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8" name="Round Same Side Corner Rectangle 7"/>
          <p:cNvSpPr/>
          <p:nvPr userDrawn="1"/>
        </p:nvSpPr>
        <p:spPr>
          <a:xfrm>
            <a:off x="5759452" y="1446214"/>
            <a:ext cx="5759449"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ndParaRPr>
          </a:p>
        </p:txBody>
      </p:sp>
      <p:grpSp>
        <p:nvGrpSpPr>
          <p:cNvPr id="9" name="Group 87"/>
          <p:cNvGrpSpPr>
            <a:grpSpLocks/>
          </p:cNvGrpSpPr>
          <p:nvPr userDrawn="1"/>
        </p:nvGrpSpPr>
        <p:grpSpPr bwMode="auto">
          <a:xfrm>
            <a:off x="-1204384" y="0"/>
            <a:ext cx="13203768"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6" y="3244850"/>
            <a:ext cx="4337051" cy="3225800"/>
          </a:xfrm>
          <a:prstGeom prst="round2SameRect">
            <a:avLst>
              <a:gd name="adj1" fmla="val 4324"/>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6237817" y="1800225"/>
            <a:ext cx="480060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a:defRPr/>
            </a:lvl1pPr>
          </a:lstStyle>
          <a:p>
            <a:pPr>
              <a:defRPr/>
            </a:pPr>
            <a:fld id="{8175CE0C-A1CB-420C-9800-0273EAE27B0F}" type="datetime3">
              <a:rPr lang="en-GB">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custDataLst>
              <p:tags r:id="rId1"/>
            </p:custDataLst>
          </p:nvPr>
        </p:nvSpPr>
        <p:spPr>
          <a:xfrm>
            <a:off x="0" y="6480000"/>
            <a:ext cx="12192000" cy="378000"/>
          </a:xfrm>
        </p:spPr>
        <p:txBody>
          <a:bodyPr/>
          <a:lstStyle>
            <a:lvl1pPr>
              <a:defRPr lang="en-GB" sz="900" b="1" i="0" u="none">
                <a:solidFill>
                  <a:srgbClr val="0000FF"/>
                </a:solidFill>
                <a:latin typeface="Arial"/>
              </a:defRPr>
            </a:lvl1pPr>
          </a:lstStyle>
          <a:p>
            <a:pPr>
              <a:defRPr/>
            </a:pPr>
            <a:r>
              <a:rPr smtClean="0"/>
              <a:t>OFFICIAL USE</a:t>
            </a:r>
            <a:r>
              <a:rPr smtClean="0">
                <a:solidFill>
                  <a:srgbClr val="000000"/>
                </a:solidFill>
              </a:rPr>
              <a:t> </a:t>
            </a:r>
            <a:endParaRPr>
              <a:solidFill>
                <a:srgbClr val="000000"/>
              </a:solidFill>
            </a:endParaRPr>
          </a:p>
        </p:txBody>
      </p:sp>
      <p:sp>
        <p:nvSpPr>
          <p:cNvPr id="62" name="Slide Number Placeholder 4"/>
          <p:cNvSpPr>
            <a:spLocks noGrp="1"/>
          </p:cNvSpPr>
          <p:nvPr>
            <p:ph type="sldNum" sz="quarter" idx="21"/>
          </p:nvPr>
        </p:nvSpPr>
        <p:spPr/>
        <p:txBody>
          <a:bodyPr/>
          <a:lstStyle>
            <a:lvl1pPr>
              <a:defRPr/>
            </a:lvl1pPr>
          </a:lstStyle>
          <a:p>
            <a:pPr>
              <a:defRPr/>
            </a:pPr>
            <a:fld id="{88264661-3BD8-4489-AB38-8F8F4CD74E12}"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2636225317"/>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32495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0638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lvl1pPr>
              <a:defRPr sz="2000" baseline="0">
                <a:solidFill>
                  <a:schemeClr val="tx1"/>
                </a:solidFill>
                <a:latin typeface="+mn-lt"/>
                <a:cs typeface="Calibri" pitchFamily="34" charset="0"/>
              </a:defRPr>
            </a:lvl1pPr>
            <a:lvl2pPr>
              <a:spcAft>
                <a:spcPts val="600"/>
              </a:spcAft>
              <a:defRPr sz="1800" baseline="0">
                <a:solidFill>
                  <a:schemeClr val="tx1"/>
                </a:solidFill>
                <a:latin typeface="+mn-lt"/>
                <a:cs typeface="Calibri" pitchFamily="34" charset="0"/>
              </a:defRPr>
            </a:lvl2pPr>
            <a:lvl3pPr>
              <a:defRPr sz="1600" baseline="0">
                <a:solidFill>
                  <a:schemeClr val="tx1"/>
                </a:solidFill>
                <a:latin typeface="+mn-lt"/>
                <a:cs typeface="Calibri" pitchFamily="34" charset="0"/>
              </a:defRPr>
            </a:lvl3pPr>
            <a:lvl4pPr>
              <a:defRPr sz="2000">
                <a:latin typeface="+mn-lt"/>
                <a:cs typeface="Calibri" pitchFamily="34" charset="0"/>
              </a:defRPr>
            </a:lvl4pPr>
            <a:lvl5pPr>
              <a:defRPr sz="2000">
                <a:latin typeface="+mn-lt"/>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itle 3"/>
          <p:cNvSpPr>
            <a:spLocks noGrp="1"/>
          </p:cNvSpPr>
          <p:nvPr>
            <p:ph type="title"/>
          </p:nvPr>
        </p:nvSpPr>
        <p:spPr/>
        <p:txBody>
          <a:bodyPr/>
          <a:lstStyle>
            <a:lvl1pPr>
              <a:defRPr sz="2000" b="0" baseline="0"/>
            </a:lvl1pPr>
          </a:lstStyle>
          <a:p>
            <a:r>
              <a:rPr lang="en-US" dirty="0" smtClean="0"/>
              <a:t>Click to edit Master title style</a:t>
            </a:r>
            <a:endParaRPr lang="en-GB" dirty="0"/>
          </a:p>
        </p:txBody>
      </p:sp>
    </p:spTree>
    <p:extLst>
      <p:ext uri="{BB962C8B-B14F-4D97-AF65-F5344CB8AC3E}">
        <p14:creationId xmlns:p14="http://schemas.microsoft.com/office/powerpoint/2010/main" val="2826624371"/>
      </p:ext>
    </p:extLst>
  </p:cSld>
  <p:clrMapOvr>
    <a:masterClrMapping/>
  </p:clrMapOvr>
  <p:transition spd="med"/>
  <p:timing>
    <p:tnLst>
      <p:par>
        <p:cT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965" y="1709193"/>
            <a:ext cx="12196111"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defRPr>
            </a:lvl1pPr>
          </a:lstStyle>
          <a:p>
            <a:r>
              <a:rPr lang="en-US" smtClean="0">
                <a:solidFill>
                  <a:srgbClr val="00539B"/>
                </a:solidFill>
              </a:rPr>
              <a:t>March 2015</a:t>
            </a:r>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a:p>
        </p:txBody>
      </p:sp>
      <p:sp>
        <p:nvSpPr>
          <p:cNvPr id="59" name="Slide Number Placeholder 5"/>
          <p:cNvSpPr>
            <a:spLocks noGrp="1"/>
          </p:cNvSpPr>
          <p:nvPr>
            <p:ph type="sldNum" sz="quarter" idx="4"/>
          </p:nvPr>
        </p:nvSpPr>
        <p:spPr>
          <a:xfrm>
            <a:off x="11039587"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909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7402191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56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1"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4407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2.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90"/>
            <a:ext cx="1206065" cy="904549"/>
          </a:xfrm>
        </p:spPr>
        <p:txBody>
          <a:bodyPr/>
          <a:lstStyle/>
          <a:p>
            <a:endParaRPr lang="en-GB" dirty="0"/>
          </a:p>
        </p:txBody>
      </p:sp>
      <p:sp>
        <p:nvSpPr>
          <p:cNvPr id="4" name="Text Placeholder 3"/>
          <p:cNvSpPr>
            <a:spLocks noGrp="1"/>
          </p:cNvSpPr>
          <p:nvPr>
            <p:ph type="body" sz="quarter" idx="21"/>
          </p:nvPr>
        </p:nvSpPr>
        <p:spPr>
          <a:xfrm>
            <a:off x="1895268"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8" y="2068515"/>
            <a:ext cx="1206065" cy="904549"/>
          </a:xfrm>
        </p:spPr>
        <p:txBody>
          <a:bodyPr/>
          <a:lstStyle/>
          <a:p>
            <a:endParaRPr lang="en-GB" dirty="0"/>
          </a:p>
        </p:txBody>
      </p:sp>
      <p:sp>
        <p:nvSpPr>
          <p:cNvPr id="20" name="Text Placeholder 3"/>
          <p:cNvSpPr>
            <a:spLocks noGrp="1"/>
          </p:cNvSpPr>
          <p:nvPr>
            <p:ph type="body" sz="quarter" idx="23"/>
          </p:nvPr>
        </p:nvSpPr>
        <p:spPr>
          <a:xfrm>
            <a:off x="7624642" y="2058989"/>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31"/>
            <a:ext cx="1206065" cy="904549"/>
          </a:xfrm>
        </p:spPr>
        <p:txBody>
          <a:bodyPr/>
          <a:lstStyle/>
          <a:p>
            <a:endParaRPr lang="en-GB" dirty="0"/>
          </a:p>
        </p:txBody>
      </p:sp>
      <p:sp>
        <p:nvSpPr>
          <p:cNvPr id="22" name="Text Placeholder 3"/>
          <p:cNvSpPr>
            <a:spLocks noGrp="1"/>
          </p:cNvSpPr>
          <p:nvPr>
            <p:ph type="body" sz="quarter" idx="25"/>
          </p:nvPr>
        </p:nvSpPr>
        <p:spPr>
          <a:xfrm>
            <a:off x="1895268"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8" y="4124656"/>
            <a:ext cx="1206065" cy="904549"/>
          </a:xfrm>
        </p:spPr>
        <p:txBody>
          <a:bodyPr/>
          <a:lstStyle/>
          <a:p>
            <a:endParaRPr lang="en-GB" dirty="0"/>
          </a:p>
        </p:txBody>
      </p:sp>
      <p:sp>
        <p:nvSpPr>
          <p:cNvPr id="27" name="Text Placeholder 3"/>
          <p:cNvSpPr>
            <a:spLocks noGrp="1"/>
          </p:cNvSpPr>
          <p:nvPr>
            <p:ph type="body" sz="quarter" idx="27"/>
          </p:nvPr>
        </p:nvSpPr>
        <p:spPr>
          <a:xfrm>
            <a:off x="7624642"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51741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3.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0" y="2058990"/>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26" name="Picture Placeholder 3"/>
          <p:cNvSpPr>
            <a:spLocks noGrp="1"/>
          </p:cNvSpPr>
          <p:nvPr>
            <p:ph type="pic" sz="quarter" idx="16"/>
          </p:nvPr>
        </p:nvSpPr>
        <p:spPr>
          <a:xfrm>
            <a:off x="6094942" y="2058990"/>
            <a:ext cx="1206065" cy="904549"/>
          </a:xfrm>
        </p:spPr>
        <p:txBody>
          <a:bodyPr/>
          <a:lstStyle/>
          <a:p>
            <a:endParaRPr lang="en-GB"/>
          </a:p>
        </p:txBody>
      </p:sp>
    </p:spTree>
    <p:extLst>
      <p:ext uri="{BB962C8B-B14F-4D97-AF65-F5344CB8AC3E}">
        <p14:creationId xmlns:p14="http://schemas.microsoft.com/office/powerpoint/2010/main" val="17561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3"/>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Tree>
    <p:extLst>
      <p:ext uri="{BB962C8B-B14F-4D97-AF65-F5344CB8AC3E}">
        <p14:creationId xmlns:p14="http://schemas.microsoft.com/office/powerpoint/2010/main" val="351863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3"/>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5" y="2058990"/>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539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2"/>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92"/>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36189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8" y="1951792"/>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21"/>
          </p:nvPr>
        </p:nvSpPr>
        <p:spPr>
          <a:xfrm>
            <a:off x="6483352"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52001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74187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2116" y="1085856"/>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94619841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2" y="1092206"/>
            <a:ext cx="12189884" cy="5383213"/>
          </a:xfrm>
          <a:noFill/>
          <a:ln>
            <a:noFill/>
          </a:ln>
        </p:spPr>
        <p:txBody>
          <a:bodyPr/>
          <a:lstStyle/>
          <a:p>
            <a:endParaRPr lang="en-GB"/>
          </a:p>
        </p:txBody>
      </p:sp>
    </p:spTree>
    <p:extLst>
      <p:ext uri="{BB962C8B-B14F-4D97-AF65-F5344CB8AC3E}">
        <p14:creationId xmlns:p14="http://schemas.microsoft.com/office/powerpoint/2010/main" val="2934551418"/>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2" y="1092206"/>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2797026718"/>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5" y="2058991"/>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4226047015"/>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7"/>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5" y="2058990"/>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159448774"/>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6"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p:txBody>
          <a:bodyPr/>
          <a:lstStyle>
            <a:lvl1pPr>
              <a:defRPr/>
            </a:lvl1pPr>
          </a:lstStyle>
          <a:p>
            <a:pPr>
              <a:defRPr/>
            </a:pPr>
            <a:fld id="{BD8F3993-6216-4D17-BE74-AA1F1B422795}" type="datetime3">
              <a:rPr lang="en-GB" smtClean="0">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custDataLst>
              <p:tags r:id="rId1"/>
            </p:custDataLst>
          </p:nvPr>
        </p:nvSpPr>
        <p:spPr>
          <a:xfrm>
            <a:off x="0" y="6480000"/>
            <a:ext cx="12192000" cy="378000"/>
          </a:xfrm>
        </p:spPr>
        <p:txBody>
          <a:bodyPr/>
          <a:lstStyle>
            <a:lvl1pPr>
              <a:defRPr lang="en-GB" sz="900" b="1" i="0" u="none">
                <a:solidFill>
                  <a:srgbClr val="0000FF"/>
                </a:solidFill>
                <a:latin typeface="Arial"/>
              </a:defRPr>
            </a:lvl1pPr>
          </a:lstStyle>
          <a:p>
            <a:pPr>
              <a:defRPr/>
            </a:pPr>
            <a:endParaRPr>
              <a:solidFill>
                <a:srgbClr val="000000"/>
              </a:solidFill>
            </a:endParaRPr>
          </a:p>
        </p:txBody>
      </p:sp>
      <p:sp>
        <p:nvSpPr>
          <p:cNvPr id="62" name="Slide Number Placeholder 4"/>
          <p:cNvSpPr>
            <a:spLocks noGrp="1"/>
          </p:cNvSpPr>
          <p:nvPr>
            <p:ph type="sldNum" sz="quarter" idx="21"/>
          </p:nvPr>
        </p:nvSpPr>
        <p:spPr>
          <a:xfrm>
            <a:off x="11038417" y="6480182"/>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8"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38"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383539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5.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90"/>
            <a:ext cx="1206065" cy="904549"/>
          </a:xfrm>
        </p:spPr>
        <p:txBody>
          <a:bodyPr/>
          <a:lstStyle/>
          <a:p>
            <a:endParaRPr lang="en-GB" dirty="0"/>
          </a:p>
        </p:txBody>
      </p:sp>
      <p:sp>
        <p:nvSpPr>
          <p:cNvPr id="4" name="Text Placeholder 3"/>
          <p:cNvSpPr>
            <a:spLocks noGrp="1"/>
          </p:cNvSpPr>
          <p:nvPr>
            <p:ph type="body" sz="quarter" idx="21"/>
          </p:nvPr>
        </p:nvSpPr>
        <p:spPr>
          <a:xfrm>
            <a:off x="1895268"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8" y="2068515"/>
            <a:ext cx="1206065" cy="904549"/>
          </a:xfrm>
        </p:spPr>
        <p:txBody>
          <a:bodyPr/>
          <a:lstStyle/>
          <a:p>
            <a:endParaRPr lang="en-GB" dirty="0"/>
          </a:p>
        </p:txBody>
      </p:sp>
      <p:sp>
        <p:nvSpPr>
          <p:cNvPr id="20" name="Text Placeholder 3"/>
          <p:cNvSpPr>
            <a:spLocks noGrp="1"/>
          </p:cNvSpPr>
          <p:nvPr>
            <p:ph type="body" sz="quarter" idx="23"/>
          </p:nvPr>
        </p:nvSpPr>
        <p:spPr>
          <a:xfrm>
            <a:off x="7624642" y="2058989"/>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31"/>
            <a:ext cx="1206065" cy="904549"/>
          </a:xfrm>
        </p:spPr>
        <p:txBody>
          <a:bodyPr/>
          <a:lstStyle/>
          <a:p>
            <a:endParaRPr lang="en-GB" dirty="0"/>
          </a:p>
        </p:txBody>
      </p:sp>
      <p:sp>
        <p:nvSpPr>
          <p:cNvPr id="22" name="Text Placeholder 3"/>
          <p:cNvSpPr>
            <a:spLocks noGrp="1"/>
          </p:cNvSpPr>
          <p:nvPr>
            <p:ph type="body" sz="quarter" idx="25"/>
          </p:nvPr>
        </p:nvSpPr>
        <p:spPr>
          <a:xfrm>
            <a:off x="1895268"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8" y="4124656"/>
            <a:ext cx="1206065" cy="904549"/>
          </a:xfrm>
        </p:spPr>
        <p:txBody>
          <a:bodyPr/>
          <a:lstStyle/>
          <a:p>
            <a:endParaRPr lang="en-GB" dirty="0"/>
          </a:p>
        </p:txBody>
      </p:sp>
      <p:sp>
        <p:nvSpPr>
          <p:cNvPr id="27" name="Text Placeholder 3"/>
          <p:cNvSpPr>
            <a:spLocks noGrp="1"/>
          </p:cNvSpPr>
          <p:nvPr>
            <p:ph type="body" sz="quarter" idx="27"/>
          </p:nvPr>
        </p:nvSpPr>
        <p:spPr>
          <a:xfrm>
            <a:off x="7624642"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38737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6.xml><?xml version="1.0" encoding="utf-8"?>
<p:sldLayout xmlns:a="http://schemas.openxmlformats.org/drawingml/2006/main" xmlns:r="http://schemas.openxmlformats.org/officeDocument/2006/relationships" xmlns:p="http://schemas.openxmlformats.org/presentationml/2006/main" userDrawn="1">
  <p:cSld name="2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0" y="2058990"/>
            <a:ext cx="4170655" cy="4042529"/>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26" name="Picture Placeholder 3"/>
          <p:cNvSpPr>
            <a:spLocks noGrp="1"/>
          </p:cNvSpPr>
          <p:nvPr>
            <p:ph type="pic" sz="quarter" idx="16"/>
          </p:nvPr>
        </p:nvSpPr>
        <p:spPr>
          <a:xfrm>
            <a:off x="6094942" y="2058990"/>
            <a:ext cx="1206065" cy="904549"/>
          </a:xfrm>
        </p:spPr>
        <p:txBody>
          <a:bodyPr/>
          <a:lstStyle/>
          <a:p>
            <a:endParaRPr lang="en-GB"/>
          </a:p>
        </p:txBody>
      </p:sp>
    </p:spTree>
    <p:extLst>
      <p:ext uri="{BB962C8B-B14F-4D97-AF65-F5344CB8AC3E}">
        <p14:creationId xmlns:p14="http://schemas.microsoft.com/office/powerpoint/2010/main" val="167495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7.xml><?xml version="1.0" encoding="utf-8"?>
<p:sldLayout xmlns:a="http://schemas.openxmlformats.org/drawingml/2006/main" xmlns:r="http://schemas.openxmlformats.org/officeDocument/2006/relationships" xmlns:p="http://schemas.openxmlformats.org/presentationml/2006/main" userDrawn="1">
  <p:cSld name="3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0" y="2058990"/>
            <a:ext cx="4170655" cy="4042529"/>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90"/>
            <a:ext cx="4231731" cy="4042529"/>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26" name="Picture Placeholder 3"/>
          <p:cNvSpPr>
            <a:spLocks noGrp="1"/>
          </p:cNvSpPr>
          <p:nvPr>
            <p:ph type="pic" sz="quarter" idx="16"/>
          </p:nvPr>
        </p:nvSpPr>
        <p:spPr>
          <a:xfrm>
            <a:off x="6094942" y="2058990"/>
            <a:ext cx="1206065" cy="904549"/>
          </a:xfrm>
        </p:spPr>
        <p:txBody>
          <a:bodyPr/>
          <a:lstStyle/>
          <a:p>
            <a:endParaRPr lang="en-GB"/>
          </a:p>
        </p:txBody>
      </p:sp>
    </p:spTree>
    <p:extLst>
      <p:ext uri="{BB962C8B-B14F-4D97-AF65-F5344CB8AC3E}">
        <p14:creationId xmlns:p14="http://schemas.microsoft.com/office/powerpoint/2010/main" val="227673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8.xml><?xml version="1.0" encoding="utf-8"?>
<p:sldLayout xmlns:a="http://schemas.openxmlformats.org/drawingml/2006/main" xmlns:r="http://schemas.openxmlformats.org/officeDocument/2006/relationships" xmlns:p="http://schemas.openxmlformats.org/presentationml/2006/main" userDrawn="1">
  <p:cSld name="4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8800EEA9-DB78-4218-AEA2-98CF4203A652}"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5" y="2058989"/>
            <a:ext cx="3957937" cy="3779837"/>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89"/>
            <a:ext cx="4231731" cy="3779837"/>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26" name="Picture Placeholder 3"/>
          <p:cNvSpPr>
            <a:spLocks noGrp="1"/>
          </p:cNvSpPr>
          <p:nvPr>
            <p:ph type="pic" sz="quarter" idx="16"/>
          </p:nvPr>
        </p:nvSpPr>
        <p:spPr>
          <a:xfrm>
            <a:off x="6094942" y="2058990"/>
            <a:ext cx="1206065" cy="904549"/>
          </a:xfrm>
        </p:spPr>
        <p:txBody>
          <a:bodyPr/>
          <a:lstStyle/>
          <a:p>
            <a:endParaRPr lang="en-GB"/>
          </a:p>
        </p:txBody>
      </p:sp>
      <p:sp>
        <p:nvSpPr>
          <p:cNvPr id="12" name="Text Placeholder 4"/>
          <p:cNvSpPr>
            <a:spLocks noGrp="1"/>
          </p:cNvSpPr>
          <p:nvPr>
            <p:ph type="body" sz="quarter" idx="21"/>
          </p:nvPr>
        </p:nvSpPr>
        <p:spPr>
          <a:xfrm>
            <a:off x="6117168" y="5838825"/>
            <a:ext cx="5681133"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3"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9453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9.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1"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2" name="Title 1"/>
          <p:cNvSpPr>
            <a:spLocks noGrp="1"/>
          </p:cNvSpPr>
          <p:nvPr>
            <p:ph type="title"/>
          </p:nvPr>
        </p:nvSpPr>
        <p:spPr>
          <a:xfrm>
            <a:off x="501653" y="3"/>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86D9F1D-581E-414B-91F4-46E69330FAF5}"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10" name="Text Placeholder 4"/>
          <p:cNvSpPr>
            <a:spLocks noGrp="1"/>
          </p:cNvSpPr>
          <p:nvPr>
            <p:ph type="body" sz="quarter" idx="24"/>
          </p:nvPr>
        </p:nvSpPr>
        <p:spPr>
          <a:xfrm>
            <a:off x="501656"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4861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60593"/>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101"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49170510"/>
      </p:ext>
    </p:extLst>
  </p:cSld>
  <p:clrMapOvr>
    <a:masterClrMapping/>
  </p:clrMapOvr>
  <p:timing>
    <p:tnLst>
      <p:par>
        <p:cT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2"/>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2" y="1546233"/>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06"/>
            <a:ext cx="2495552" cy="378001"/>
          </a:xfrm>
          <a:prstGeom prst="rect">
            <a:avLst/>
          </a:prstGeom>
        </p:spPr>
        <p:txBody>
          <a:bodyPr/>
          <a:lstStyle>
            <a:lvl1pPr>
              <a:defRPr/>
            </a:lvl1pPr>
          </a:lstStyle>
          <a:p>
            <a:pPr>
              <a:defRPr/>
            </a:pPr>
            <a:fld id="{B76A9FA5-1F3F-4F75-A77C-AE72E1C6C399}" type="datetime3">
              <a:rPr lang="en-GB" smtClean="0">
                <a:solidFill>
                  <a:srgbClr val="00539B"/>
                </a:solidFill>
              </a:rPr>
              <a:pPr>
                <a:defRPr/>
              </a:pPr>
              <a:t>2 October, 2020</a:t>
            </a:fld>
            <a:endParaRPr lang="en-GB">
              <a:solidFill>
                <a:srgbClr val="00539B"/>
              </a:solidFill>
            </a:endParaRPr>
          </a:p>
        </p:txBody>
      </p:sp>
    </p:spTree>
    <p:extLst>
      <p:ext uri="{BB962C8B-B14F-4D97-AF65-F5344CB8AC3E}">
        <p14:creationId xmlns:p14="http://schemas.microsoft.com/office/powerpoint/2010/main" val="2187162171"/>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nvPr>
        </p:nvSpPr>
        <p:spPr>
          <a:xfrm>
            <a:off x="4318004" y="6480000"/>
            <a:ext cx="3839633" cy="378000"/>
          </a:xfrm>
          <a:prstGeom prst="rect">
            <a:avLst/>
          </a:prstGeom>
        </p:spPr>
        <p:txBody>
          <a:bodyPr lIns="0" tIns="0" rIns="0" bIns="0" anchor="ctr"/>
          <a:lstStyle>
            <a:lvl1pPr>
              <a:defRPr sz="800">
                <a:solidFill>
                  <a:schemeClr val="accent1"/>
                </a:solidFill>
              </a:defRPr>
            </a:lvl1pPr>
          </a:lstStyle>
          <a:p>
            <a:endParaRPr dirty="0">
              <a:solidFill>
                <a:srgbClr val="00539B"/>
              </a:solidFill>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4"/>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992200455"/>
      </p:ext>
    </p:extLst>
  </p:cSld>
  <p:clrMapOvr>
    <a:masterClrMapping/>
  </p:clrMapOvr>
  <p:timing>
    <p:tnLst>
      <p:par>
        <p:cT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userDrawn="1">
  <p:cSld name="Manufacturing Sector">
    <p:spTree>
      <p:nvGrpSpPr>
        <p:cNvPr id="1" name=""/>
        <p:cNvGrpSpPr/>
        <p:nvPr/>
      </p:nvGrpSpPr>
      <p:grpSpPr>
        <a:xfrm>
          <a:off x="0" y="0"/>
          <a:ext cx="0" cy="0"/>
          <a:chOff x="0" y="0"/>
          <a:chExt cx="0" cy="0"/>
        </a:xfrm>
      </p:grpSpPr>
      <p:sp>
        <p:nvSpPr>
          <p:cNvPr id="5" name="Picture Placeholder 4"/>
          <p:cNvSpPr>
            <a:spLocks noGrp="1"/>
          </p:cNvSpPr>
          <p:nvPr>
            <p:ph type="pic" sz="quarter" idx="25"/>
          </p:nvPr>
        </p:nvSpPr>
        <p:spPr>
          <a:xfrm>
            <a:off x="-4233" y="1085850"/>
            <a:ext cx="12192000" cy="5391150"/>
          </a:xfrm>
        </p:spPr>
        <p:txBody>
          <a:bodyPr/>
          <a:lstStyle/>
          <a:p>
            <a:endParaRPr lang="en-GB"/>
          </a:p>
        </p:txBody>
      </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sz="quarter" idx="28" hasCustomPrompt="1"/>
          </p:nvPr>
        </p:nvSpPr>
        <p:spPr>
          <a:xfrm>
            <a:off x="575736"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73622" y="1"/>
            <a:ext cx="8834967" cy="1000125"/>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p:txBody>
          <a:bodyPr/>
          <a:lstStyle>
            <a:lvl1pPr>
              <a:defRPr/>
            </a:lvl1pPr>
          </a:lstStyle>
          <a:p>
            <a:pPr>
              <a:defRPr/>
            </a:pPr>
            <a:fld id="{BD8F3993-6216-4D17-BE74-AA1F1B422795}" type="datetime3">
              <a:rPr lang="en-GB" smtClean="0">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nvPr>
        </p:nvSpPr>
        <p:spPr/>
        <p:txBody>
          <a:bodyPr/>
          <a:lstStyle>
            <a:lvl1pPr>
              <a:defRPr/>
            </a:lvl1pPr>
          </a:lstStyle>
          <a:p>
            <a:pPr>
              <a:defRPr/>
            </a:pPr>
            <a:endParaRPr dirty="0"/>
          </a:p>
        </p:txBody>
      </p:sp>
      <p:sp>
        <p:nvSpPr>
          <p:cNvPr id="62" name="Slide Number Placeholder 4"/>
          <p:cNvSpPr>
            <a:spLocks noGrp="1"/>
          </p:cNvSpPr>
          <p:nvPr>
            <p:ph type="sldNum" sz="quarter" idx="21"/>
          </p:nvPr>
        </p:nvSpPr>
        <p:spPr>
          <a:xfrm>
            <a:off x="11038417" y="6480182"/>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5" y="2199199"/>
            <a:ext cx="2217045" cy="330072"/>
          </a:xfrm>
          <a:solidFill>
            <a:srgbClr val="00539B">
              <a:alpha val="80000"/>
            </a:srgbClr>
          </a:solidFill>
          <a:ln>
            <a:noFill/>
          </a:ln>
        </p:spPr>
        <p:txBody>
          <a:bodyPr wrap="square"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2" name="Picture Placeholder 4"/>
          <p:cNvSpPr>
            <a:spLocks noGrp="1"/>
          </p:cNvSpPr>
          <p:nvPr>
            <p:ph type="pic" sz="quarter" idx="29"/>
          </p:nvPr>
        </p:nvSpPr>
        <p:spPr>
          <a:xfrm>
            <a:off x="6134103" y="2305052"/>
            <a:ext cx="5448300" cy="2462893"/>
          </a:xfrm>
        </p:spPr>
        <p:txBody>
          <a:bodyPr/>
          <a:lstStyle/>
          <a:p>
            <a:endParaRPr lang="en-GB"/>
          </a:p>
        </p:txBody>
      </p:sp>
    </p:spTree>
    <p:extLst>
      <p:ext uri="{BB962C8B-B14F-4D97-AF65-F5344CB8AC3E}">
        <p14:creationId xmlns:p14="http://schemas.microsoft.com/office/powerpoint/2010/main" val="2929520673"/>
      </p:ext>
    </p:extLst>
  </p:cSld>
  <p:clrMapOvr>
    <a:masterClrMapping/>
  </p:clrMapOvr>
  <p:timing>
    <p:tnLst>
      <p:par>
        <p:cT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3"/>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301" y="2160594"/>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sz="900" b="1" i="0" u="none">
                <a:solidFill>
                  <a:srgbClr val="0000FF"/>
                </a:solidFill>
                <a:latin typeface="Arial"/>
              </a:defRPr>
            </a:lvl1pPr>
          </a:lstStyle>
          <a:p>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7" y="2160595"/>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8"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7"/>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7"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19564143"/>
      </p:ext>
    </p:extLst>
  </p:cSld>
  <p:clrMapOvr>
    <a:masterClrMapping/>
  </p:clrMapOvr>
  <p:timing>
    <p:tnLst>
      <p:par>
        <p:cT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userDrawn="1">
  <p:cSld name="NEW Blank layout">
    <p:spTree>
      <p:nvGrpSpPr>
        <p:cNvPr id="1" name=""/>
        <p:cNvGrpSpPr/>
        <p:nvPr/>
      </p:nvGrpSpPr>
      <p:grpSpPr>
        <a:xfrm>
          <a:off x="0" y="0"/>
          <a:ext cx="0" cy="0"/>
          <a:chOff x="0" y="0"/>
          <a:chExt cx="0" cy="0"/>
        </a:xfrm>
      </p:grpSpPr>
      <p:sp>
        <p:nvSpPr>
          <p:cNvPr id="2" name="Title 1"/>
          <p:cNvSpPr>
            <a:spLocks noGrp="1"/>
          </p:cNvSpPr>
          <p:nvPr>
            <p:ph type="title"/>
          </p:nvPr>
        </p:nvSpPr>
        <p:spPr>
          <a:xfrm>
            <a:off x="501653" y="3"/>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368455A-49D8-4D3E-BE77-F09B473355A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58784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userDrawn="1">
  <p:cSld name="2_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3"/>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86D9F1D-581E-414B-91F4-46E69330FAF5}"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3" y="2058990"/>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5"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10" name="Text Placeholder 4"/>
          <p:cNvSpPr>
            <a:spLocks noGrp="1"/>
          </p:cNvSpPr>
          <p:nvPr>
            <p:ph type="body" sz="quarter" idx="24"/>
          </p:nvPr>
        </p:nvSpPr>
        <p:spPr>
          <a:xfrm>
            <a:off x="501656"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78496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userDrawn="1">
  <p:cSld name="5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3"/>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8800EEA9-DB78-4218-AEA2-98CF4203A652}"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endParaRPr>
              <a:solidFill>
                <a:srgbClr val="000000"/>
              </a:solidFill>
            </a:endParaRPr>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5" y="2058989"/>
            <a:ext cx="3957937" cy="3779837"/>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89"/>
            <a:ext cx="4231731" cy="3779837"/>
          </a:xfrm>
        </p:spPr>
        <p:txBody>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90"/>
            <a:ext cx="1206065" cy="904549"/>
          </a:xfrm>
        </p:spPr>
        <p:txBody>
          <a:bodyPr/>
          <a:lstStyle/>
          <a:p>
            <a:endParaRPr lang="en-GB"/>
          </a:p>
        </p:txBody>
      </p:sp>
      <p:sp>
        <p:nvSpPr>
          <p:cNvPr id="26" name="Picture Placeholder 3"/>
          <p:cNvSpPr>
            <a:spLocks noGrp="1"/>
          </p:cNvSpPr>
          <p:nvPr>
            <p:ph type="pic" sz="quarter" idx="16"/>
          </p:nvPr>
        </p:nvSpPr>
        <p:spPr>
          <a:xfrm>
            <a:off x="6094942" y="2058990"/>
            <a:ext cx="1206065" cy="904549"/>
          </a:xfrm>
        </p:spPr>
        <p:txBody>
          <a:bodyPr/>
          <a:lstStyle/>
          <a:p>
            <a:endParaRPr lang="en-GB"/>
          </a:p>
        </p:txBody>
      </p:sp>
      <p:sp>
        <p:nvSpPr>
          <p:cNvPr id="12" name="Text Placeholder 4"/>
          <p:cNvSpPr>
            <a:spLocks noGrp="1"/>
          </p:cNvSpPr>
          <p:nvPr>
            <p:ph type="body" sz="quarter" idx="21"/>
          </p:nvPr>
        </p:nvSpPr>
        <p:spPr>
          <a:xfrm>
            <a:off x="6117168" y="5838825"/>
            <a:ext cx="5681133"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3"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03282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965" y="1709193"/>
            <a:ext cx="12196111"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defRPr>
            </a:lvl1pPr>
          </a:lstStyle>
          <a:p>
            <a:r>
              <a:rPr lang="en-US" smtClean="0">
                <a:solidFill>
                  <a:srgbClr val="00539B"/>
                </a:solidFill>
              </a:rPr>
              <a:t>March 2015</a:t>
            </a:r>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rPr b="1" smtClean="0"/>
              <a:t>EBRD Classification:  INTERNAL </a:t>
            </a:r>
            <a:endParaRPr b="1"/>
          </a:p>
        </p:txBody>
      </p:sp>
      <p:sp>
        <p:nvSpPr>
          <p:cNvPr id="59" name="Slide Number Placeholder 5"/>
          <p:cNvSpPr>
            <a:spLocks noGrp="1"/>
          </p:cNvSpPr>
          <p:nvPr>
            <p:ph type="sldNum" sz="quarter" idx="4"/>
          </p:nvPr>
        </p:nvSpPr>
        <p:spPr>
          <a:xfrm>
            <a:off x="11039587"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909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679585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2 October, 2020</a:t>
            </a:fld>
            <a:endParaRPr lang="en-GB" dirty="0"/>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960969" y="1455578"/>
            <a:ext cx="4804833" cy="50150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9"/>
          <p:cNvSpPr>
            <a:spLocks noGrp="1"/>
          </p:cNvSpPr>
          <p:nvPr>
            <p:ph sz="quarter" idx="16"/>
          </p:nvPr>
        </p:nvSpPr>
        <p:spPr>
          <a:xfrm>
            <a:off x="6426202" y="1455578"/>
            <a:ext cx="4806951" cy="5015075"/>
          </a:xfrm>
          <a:prstGeom prst="round2SameRect">
            <a:avLst>
              <a:gd name="adj1" fmla="val 7860"/>
              <a:gd name="adj2" fmla="val 0"/>
            </a:avLst>
          </a:prstGeom>
        </p:spPr>
        <p:txBody>
          <a:bodyPr/>
          <a:lstStyle/>
          <a:p>
            <a:pPr lvl="0"/>
            <a:r>
              <a:rPr lang="en-US" dirty="0"/>
              <a:t>Click to edit Master text styles</a:t>
            </a:r>
          </a:p>
        </p:txBody>
      </p:sp>
    </p:spTree>
    <p:extLst>
      <p:ext uri="{BB962C8B-B14F-4D97-AF65-F5344CB8AC3E}">
        <p14:creationId xmlns:p14="http://schemas.microsoft.com/office/powerpoint/2010/main" val="345641212"/>
      </p:ext>
    </p:extLst>
  </p:cSld>
  <p:clrMapOvr>
    <a:masterClrMapping/>
  </p:clrMapOvr>
  <p:timing>
    <p:tnLst>
      <p:par>
        <p:cT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3"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sz="1800" dirty="0"/>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3" y="4972052"/>
            <a:ext cx="2023580" cy="1064535"/>
          </a:xfrm>
          <a:prstGeom prst="rect">
            <a:avLst/>
          </a:prstGeom>
        </p:spPr>
      </p:pic>
      <p:sp>
        <p:nvSpPr>
          <p:cNvPr id="70" name="Title 1"/>
          <p:cNvSpPr>
            <a:spLocks noGrp="1"/>
          </p:cNvSpPr>
          <p:nvPr>
            <p:ph type="title" hasCustomPrompt="1"/>
          </p:nvPr>
        </p:nvSpPr>
        <p:spPr>
          <a:xfrm>
            <a:off x="958846" y="4552950"/>
            <a:ext cx="7718431" cy="1226460"/>
          </a:xfrm>
        </p:spPr>
        <p:txBody>
          <a:bodyPr anchor="b">
            <a:normAutofit/>
          </a:bodyPr>
          <a:lstStyle>
            <a:lvl1pPr>
              <a:defRPr sz="3200" baseline="0"/>
            </a:lvl1pPr>
          </a:lstStyle>
          <a:p>
            <a:r>
              <a:rPr lang="en-US" dirty="0"/>
              <a:t>Presentation title</a:t>
            </a:r>
          </a:p>
        </p:txBody>
      </p:sp>
      <p:sp>
        <p:nvSpPr>
          <p:cNvPr id="5" name="Text Placeholder 4"/>
          <p:cNvSpPr>
            <a:spLocks noGrp="1"/>
          </p:cNvSpPr>
          <p:nvPr>
            <p:ph type="body" sz="quarter" idx="10" hasCustomPrompt="1"/>
          </p:nvPr>
        </p:nvSpPr>
        <p:spPr>
          <a:xfrm>
            <a:off x="958853"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2999165859"/>
      </p:ext>
    </p:extLst>
  </p:cSld>
  <p:clrMapOvr>
    <a:masterClrMapping/>
  </p:clrMapOvr>
  <p:timing>
    <p:tnLst>
      <p:par>
        <p:cT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 standard gradien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10" name="Picture 9"/>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9209573" y="4972052"/>
            <a:ext cx="2023580" cy="1064535"/>
          </a:xfrm>
          <a:prstGeom prst="rect">
            <a:avLst/>
          </a:prstGeom>
        </p:spPr>
      </p:pic>
      <p:sp>
        <p:nvSpPr>
          <p:cNvPr id="11" name="Title 1"/>
          <p:cNvSpPr>
            <a:spLocks noGrp="1"/>
          </p:cNvSpPr>
          <p:nvPr>
            <p:ph type="title" hasCustomPrompt="1"/>
          </p:nvPr>
        </p:nvSpPr>
        <p:spPr>
          <a:xfrm>
            <a:off x="958846"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12" name="Text Placeholder 4"/>
          <p:cNvSpPr>
            <a:spLocks noGrp="1"/>
          </p:cNvSpPr>
          <p:nvPr>
            <p:ph type="body" sz="quarter" idx="10" hasCustomPrompt="1"/>
          </p:nvPr>
        </p:nvSpPr>
        <p:spPr>
          <a:xfrm>
            <a:off x="958853"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41318538"/>
      </p:ext>
    </p:extLst>
  </p:cSld>
  <p:clrMapOvr>
    <a:masterClrMapping/>
  </p:clrMapOvr>
  <p:timing>
    <p:tnLst>
      <p:par>
        <p:cT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userDrawn="1">
  <p:cSld name="2_Title - standard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776485"/>
            <a:ext cx="12192000" cy="8161586"/>
          </a:xfrm>
          <a:prstGeom prst="rect">
            <a:avLst/>
          </a:prstGeom>
        </p:spPr>
      </p:pic>
      <p:sp>
        <p:nvSpPr>
          <p:cNvPr id="9" name="Rectangle 8"/>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10" name="Picture 9"/>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3" y="4972052"/>
            <a:ext cx="2023580" cy="1064535"/>
          </a:xfrm>
          <a:prstGeom prst="rect">
            <a:avLst/>
          </a:prstGeom>
        </p:spPr>
      </p:pic>
      <p:sp>
        <p:nvSpPr>
          <p:cNvPr id="11" name="Title 1"/>
          <p:cNvSpPr>
            <a:spLocks noGrp="1"/>
          </p:cNvSpPr>
          <p:nvPr>
            <p:ph type="title" hasCustomPrompt="1"/>
          </p:nvPr>
        </p:nvSpPr>
        <p:spPr>
          <a:xfrm>
            <a:off x="958846"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12" name="Text Placeholder 4"/>
          <p:cNvSpPr>
            <a:spLocks noGrp="1"/>
          </p:cNvSpPr>
          <p:nvPr>
            <p:ph type="body" sz="quarter" idx="10" hasCustomPrompt="1"/>
          </p:nvPr>
        </p:nvSpPr>
        <p:spPr>
          <a:xfrm>
            <a:off x="958853"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822104855"/>
      </p:ext>
    </p:extLst>
  </p:cSld>
  <p:clrMapOvr>
    <a:masterClrMapping/>
  </p:clrMapOvr>
  <p:timing>
    <p:tnLst>
      <p:par>
        <p:cT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3"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sp>
        <p:nvSpPr>
          <p:cNvPr id="70" name="Title 1"/>
          <p:cNvSpPr>
            <a:spLocks noGrp="1"/>
          </p:cNvSpPr>
          <p:nvPr>
            <p:ph type="title" hasCustomPrompt="1"/>
          </p:nvPr>
        </p:nvSpPr>
        <p:spPr>
          <a:xfrm>
            <a:off x="958846" y="4552950"/>
            <a:ext cx="7718431" cy="1226460"/>
          </a:xfrm>
        </p:spPr>
        <p:txBody>
          <a:bodyPr anchor="b">
            <a:normAutofit/>
          </a:bodyPr>
          <a:lstStyle>
            <a:lvl1pPr>
              <a:defRPr sz="3200" baseline="0"/>
            </a:lvl1pPr>
          </a:lstStyle>
          <a:p>
            <a:r>
              <a:rPr lang="en-US" dirty="0"/>
              <a:t>Presentation </a:t>
            </a:r>
            <a:r>
              <a:rPr lang="en-US" dirty="0" smtClean="0"/>
              <a:t>title</a:t>
            </a:r>
            <a:endParaRPr lang="en-US" dirty="0"/>
          </a:p>
        </p:txBody>
      </p:sp>
      <p:sp>
        <p:nvSpPr>
          <p:cNvPr id="5" name="Text Placeholder 4"/>
          <p:cNvSpPr>
            <a:spLocks noGrp="1"/>
          </p:cNvSpPr>
          <p:nvPr>
            <p:ph type="body" sz="quarter" idx="10" hasCustomPrompt="1"/>
          </p:nvPr>
        </p:nvSpPr>
        <p:spPr>
          <a:xfrm>
            <a:off x="958853"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70334" y="5023587"/>
            <a:ext cx="3038324" cy="1197838"/>
          </a:xfrm>
          <a:prstGeom prst="rect">
            <a:avLst/>
          </a:prstGeom>
        </p:spPr>
      </p:pic>
    </p:spTree>
    <p:extLst>
      <p:ext uri="{BB962C8B-B14F-4D97-AF65-F5344CB8AC3E}">
        <p14:creationId xmlns:p14="http://schemas.microsoft.com/office/powerpoint/2010/main" val="2511564917"/>
      </p:ext>
    </p:extLst>
  </p:cSld>
  <p:clrMapOvr>
    <a:masterClrMapping/>
  </p:clrMapOvr>
  <p:timing>
    <p:tnLst>
      <p:par>
        <p:cT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2"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2"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02/10/2020</a:t>
            </a:fld>
            <a:endParaRPr lang="en-GB">
              <a:solidFill>
                <a:srgbClr val="00539B"/>
              </a:solidFill>
            </a:endParaRPr>
          </a:p>
        </p:txBody>
      </p:sp>
    </p:spTree>
    <p:extLst>
      <p:ext uri="{BB962C8B-B14F-4D97-AF65-F5344CB8AC3E}">
        <p14:creationId xmlns:p14="http://schemas.microsoft.com/office/powerpoint/2010/main" val="3760373330"/>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6"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t>EBRD Classification: </a:t>
            </a:r>
            <a:r>
              <a:rPr b="1"/>
              <a:t> INTERNAL </a:t>
            </a:r>
          </a:p>
        </p:txBody>
      </p:sp>
      <p:sp>
        <p:nvSpPr>
          <p:cNvPr id="103" name="Slide Number Placeholder 5"/>
          <p:cNvSpPr>
            <a:spLocks noGrp="1"/>
          </p:cNvSpPr>
          <p:nvPr>
            <p:ph type="sldNum" sz="quarter" idx="4"/>
          </p:nvPr>
        </p:nvSpPr>
        <p:spPr>
          <a:xfrm>
            <a:off x="110394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52744015"/>
      </p:ext>
    </p:extLst>
  </p:cSld>
  <p:clrMapOvr>
    <a:masterClrMapping/>
  </p:clrMapOvr>
  <p:timing>
    <p:tnLst>
      <p:par>
        <p:cTn id="1" dur="indefinite" restart="never" nodeType="tmRoot"/>
      </p:par>
    </p:tnLst>
  </p:timing>
</p:sldLayout>
</file>

<file path=ppt/slideLayouts/slideLayout596.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lang="en-GB" smtClean="0"/>
              <a:t>OFFICIAL USE</a:t>
            </a:r>
            <a:r>
              <a:rPr lang="en-GB" smtClean="0">
                <a:solidFill>
                  <a:srgbClr val="000000"/>
                </a:solidFill>
              </a:rPr>
              <a:t> </a:t>
            </a:r>
            <a:endParaRPr lang="en-GB">
              <a:solidFill>
                <a:srgbClr val="000000"/>
              </a:solidFill>
            </a:endParaRPr>
          </a:p>
        </p:txBody>
      </p:sp>
      <p:sp>
        <p:nvSpPr>
          <p:cNvPr id="59" name="Slide Number Placeholder 5"/>
          <p:cNvSpPr>
            <a:spLocks noGrp="1"/>
          </p:cNvSpPr>
          <p:nvPr>
            <p:ph type="sldNum" sz="quarter" idx="4"/>
          </p:nvPr>
        </p:nvSpPr>
        <p:spPr>
          <a:xfrm>
            <a:off x="110394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958851" y="1426465"/>
            <a:ext cx="10274300" cy="4698112"/>
          </a:xfrm>
        </p:spPr>
        <p:txBody>
          <a:bodyPr/>
          <a:lstStyle>
            <a:lvl1pPr>
              <a:defRPr sz="2000"/>
            </a:lvl1pPr>
            <a:lvl2pPr>
              <a:defRPr sz="2000"/>
            </a:lvl2pPr>
            <a:lvl3pPr>
              <a:defRPr sz="20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26316928"/>
      </p:ext>
    </p:extLst>
  </p:cSld>
  <p:clrMapOvr>
    <a:masterClrMapping/>
  </p:clrMapOvr>
  <p:timing>
    <p:tnLst>
      <p:par>
        <p:cTn id="1" dur="indefinite" restart="never" nodeType="tmRoot"/>
      </p:par>
    </p:tnLst>
  </p:timing>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712646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a:t>Click to edit Master title style</a:t>
            </a: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endParaRPr>
              <a:solidFill>
                <a:srgbClr val="FFFFFF"/>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133480570"/>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endParaRPr>
              <a:solidFill>
                <a:srgbClr val="FFFFFF"/>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28713820"/>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48275211"/>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757416"/>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803401"/>
            <a:ext cx="4773084" cy="4657725"/>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4806949" cy="4683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426692608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6426200" y="1794783"/>
            <a:ext cx="4806953" cy="46663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16"/>
          </p:nvPr>
        </p:nvSpPr>
        <p:spPr>
          <a:xfrm>
            <a:off x="960968" y="1794783"/>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7"/>
          </p:nvPr>
        </p:nvSpPr>
        <p:spPr>
          <a:xfrm>
            <a:off x="960968" y="2513919"/>
            <a:ext cx="4804833" cy="39662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18"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3825894631"/>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0" y="1795006"/>
            <a:ext cx="4806953" cy="4666119"/>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68" y="1795007"/>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960968" y="2527301"/>
            <a:ext cx="4804833" cy="39528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3"/>
          <p:cNvSpPr>
            <a:spLocks noGrp="1"/>
          </p:cNvSpPr>
          <p:nvPr>
            <p:ph type="body" sz="quarter" idx="18"/>
          </p:nvPr>
        </p:nvSpPr>
        <p:spPr>
          <a:xfrm>
            <a:off x="6600293" y="1938109"/>
            <a:ext cx="4439131" cy="566737"/>
          </a:xfrm>
        </p:spPr>
        <p:txBody>
          <a:bodyPr/>
          <a:lstStyle>
            <a:lvl1pPr>
              <a:defRPr sz="1800">
                <a:latin typeface="Franklin Gothic Medium" panose="020B0603020102020204" pitchFamily="34" charset="0"/>
              </a:defRPr>
            </a:lvl1pPr>
          </a:lstStyle>
          <a:p>
            <a:pPr lvl="0"/>
            <a:r>
              <a:rPr lang="en-US" dirty="0"/>
              <a:t>Click to edit Master text styles</a:t>
            </a:r>
          </a:p>
        </p:txBody>
      </p:sp>
      <p:sp>
        <p:nvSpPr>
          <p:cNvPr id="23" name="Content Placeholder 8"/>
          <p:cNvSpPr>
            <a:spLocks noGrp="1"/>
          </p:cNvSpPr>
          <p:nvPr>
            <p:ph sz="quarter" idx="19" hasCustomPrompt="1"/>
          </p:nvPr>
        </p:nvSpPr>
        <p:spPr>
          <a:xfrm>
            <a:off x="6426201" y="2504845"/>
            <a:ext cx="4773084" cy="3956280"/>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3031943430"/>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7" name="Text Placeholder 5"/>
          <p:cNvSpPr>
            <a:spLocks noGrp="1"/>
          </p:cNvSpPr>
          <p:nvPr>
            <p:ph type="body" sz="quarter" idx="17"/>
          </p:nvPr>
        </p:nvSpPr>
        <p:spPr>
          <a:xfrm>
            <a:off x="6405033" y="1803401"/>
            <a:ext cx="4804833" cy="46950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336335925"/>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803401"/>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6405033" y="2527301"/>
            <a:ext cx="4804833" cy="3971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2076613214"/>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780837"/>
            <a:ext cx="4804833" cy="719137"/>
          </a:xfrm>
        </p:spPr>
        <p:txBody>
          <a:bodyPr/>
          <a:lstStyle>
            <a:lvl1pPr>
              <a:defRPr>
                <a:latin typeface="Franklin Gothic Medium" panose="020B0603020102020204" pitchFamily="34" charset="0"/>
              </a:defRPr>
            </a:lvl1pPr>
          </a:lstStyle>
          <a:p>
            <a:pPr lvl="0"/>
            <a:r>
              <a:rPr lang="en-US" dirty="0"/>
              <a:t>Click to edit Master text styles</a:t>
            </a:r>
          </a:p>
        </p:txBody>
      </p:sp>
      <p:sp>
        <p:nvSpPr>
          <p:cNvPr id="17" name="Text Placeholder 5"/>
          <p:cNvSpPr>
            <a:spLocks noGrp="1"/>
          </p:cNvSpPr>
          <p:nvPr>
            <p:ph type="body" sz="quarter" idx="17"/>
          </p:nvPr>
        </p:nvSpPr>
        <p:spPr>
          <a:xfrm>
            <a:off x="6405033" y="2499973"/>
            <a:ext cx="4804833" cy="39984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18"/>
          </p:nvPr>
        </p:nvSpPr>
        <p:spPr>
          <a:xfrm>
            <a:off x="1132941" y="1885157"/>
            <a:ext cx="4439131" cy="566737"/>
          </a:xfrm>
        </p:spPr>
        <p:txBody>
          <a:bodyPr/>
          <a:lstStyle>
            <a:lvl1pPr>
              <a:defRPr sz="1800">
                <a:latin typeface="Franklin Gothic Medium" panose="020B0603020102020204" pitchFamily="34" charset="0"/>
              </a:defRPr>
            </a:lvl1pPr>
          </a:lstStyle>
          <a:p>
            <a:pPr lvl="0"/>
            <a:r>
              <a:rPr lang="en-US" dirty="0"/>
              <a:t>Click to edit Master text styles</a:t>
            </a:r>
          </a:p>
        </p:txBody>
      </p:sp>
      <p:sp>
        <p:nvSpPr>
          <p:cNvPr id="19" name="Content Placeholder 8"/>
          <p:cNvSpPr>
            <a:spLocks noGrp="1"/>
          </p:cNvSpPr>
          <p:nvPr>
            <p:ph sz="quarter" idx="19" hasCustomPrompt="1"/>
          </p:nvPr>
        </p:nvSpPr>
        <p:spPr>
          <a:xfrm>
            <a:off x="958849" y="2527301"/>
            <a:ext cx="4773084" cy="3918743"/>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1510627730"/>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1"/>
            <a:ext cx="6385984" cy="4657725"/>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3359148" cy="4683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4813301" y="1803401"/>
            <a:ext cx="6385984" cy="4657725"/>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4005726084"/>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1803401"/>
            <a:ext cx="3845981" cy="46767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ontent Placeholder 8"/>
          <p:cNvSpPr>
            <a:spLocks noGrp="1"/>
          </p:cNvSpPr>
          <p:nvPr>
            <p:ph sz="quarter" idx="17" hasCustomPrompt="1"/>
          </p:nvPr>
        </p:nvSpPr>
        <p:spPr>
          <a:xfrm>
            <a:off x="501651" y="1803401"/>
            <a:ext cx="6385984" cy="4654549"/>
          </a:xfrm>
        </p:spPr>
        <p:txBody>
          <a:bodyPr/>
          <a:lstStyle>
            <a:lvl5pPr marL="0" indent="0">
              <a:defRPr baseline="0">
                <a:latin typeface="Franklin Gothic Book" panose="020B0503020102020204" pitchFamily="34" charset="0"/>
              </a:defRPr>
            </a:lvl5pPr>
          </a:lstStyle>
          <a:p>
            <a:pPr lvl="4"/>
            <a:r>
              <a:rPr lang="en-GB" dirty="0"/>
              <a:t>Click icon to insert object</a:t>
            </a:r>
          </a:p>
        </p:txBody>
      </p:sp>
    </p:spTree>
    <p:extLst>
      <p:ext uri="{BB962C8B-B14F-4D97-AF65-F5344CB8AC3E}">
        <p14:creationId xmlns:p14="http://schemas.microsoft.com/office/powerpoint/2010/main" val="4223619092"/>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803401"/>
            <a:ext cx="4798481" cy="4657724"/>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1793901"/>
            <a:ext cx="4806951" cy="46663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2"/>
            <a:ext cx="4800600" cy="4683125"/>
          </a:xfrm>
        </p:spPr>
        <p:txBody>
          <a:bodyPr/>
          <a:lstStyle>
            <a:lvl1pPr>
              <a:defRPr baseline="0"/>
            </a:lvl1pPr>
          </a:lstStyle>
          <a:p>
            <a:pPr lvl="0"/>
            <a:r>
              <a:rPr lang="en-US" dirty="0"/>
              <a:t>Click icon to insert object</a:t>
            </a:r>
          </a:p>
        </p:txBody>
      </p:sp>
      <p:sp>
        <p:nvSpPr>
          <p:cNvPr id="13" name="Content Placeholder 3"/>
          <p:cNvSpPr>
            <a:spLocks noGrp="1"/>
          </p:cNvSpPr>
          <p:nvPr>
            <p:ph sz="quarter" idx="11" hasCustomPrompt="1"/>
          </p:nvPr>
        </p:nvSpPr>
        <p:spPr>
          <a:xfrm>
            <a:off x="6426200" y="1803402"/>
            <a:ext cx="4800600" cy="4683125"/>
          </a:xfrm>
        </p:spPr>
        <p:txBody>
          <a:bodyPr/>
          <a:lstStyle>
            <a:lvl1pPr>
              <a:defRPr baseline="0"/>
            </a:lvl1pPr>
          </a:lstStyle>
          <a:p>
            <a:pPr lvl="0"/>
            <a:r>
              <a:rPr lang="en-US" dirty="0"/>
              <a:t>Click icon to insert object</a:t>
            </a:r>
          </a:p>
        </p:txBody>
      </p:sp>
    </p:spTree>
    <p:extLst>
      <p:ext uri="{BB962C8B-B14F-4D97-AF65-F5344CB8AC3E}">
        <p14:creationId xmlns:p14="http://schemas.microsoft.com/office/powerpoint/2010/main" val="3749188236"/>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01" name="Straight Connector 100"/>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dirty="0"/>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dirty="0"/>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dirty="0"/>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dirty="0"/>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dirty="0"/>
              <a:t>Click to edit Master text styles</a:t>
            </a:r>
          </a:p>
        </p:txBody>
      </p:sp>
    </p:spTree>
    <p:extLst>
      <p:ext uri="{BB962C8B-B14F-4D97-AF65-F5344CB8AC3E}">
        <p14:creationId xmlns:p14="http://schemas.microsoft.com/office/powerpoint/2010/main" val="2541571879"/>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a:lvl1pPr>
          </a:lstStyle>
          <a:p>
            <a:pPr lvl="0"/>
            <a:r>
              <a:rPr lang="en-US" dirty="0"/>
              <a:t>Click icon to add object</a:t>
            </a:r>
          </a:p>
        </p:txBody>
      </p:sp>
    </p:spTree>
    <p:extLst>
      <p:ext uri="{BB962C8B-B14F-4D97-AF65-F5344CB8AC3E}">
        <p14:creationId xmlns:p14="http://schemas.microsoft.com/office/powerpoint/2010/main" val="141875631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dirty="0"/>
              <a:t>Click icon to add object</a:t>
            </a:r>
          </a:p>
        </p:txBody>
      </p:sp>
    </p:spTree>
    <p:extLst>
      <p:ext uri="{BB962C8B-B14F-4D97-AF65-F5344CB8AC3E}">
        <p14:creationId xmlns:p14="http://schemas.microsoft.com/office/powerpoint/2010/main" val="122208320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803401"/>
            <a:ext cx="11209865" cy="4657724"/>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1" y="2472531"/>
            <a:ext cx="11209867" cy="4013994"/>
          </a:xfrm>
        </p:spPr>
        <p:txBody>
          <a:bodyPr/>
          <a:lstStyle>
            <a:lvl1pPr>
              <a:defRPr baseline="0"/>
            </a:lvl1pPr>
          </a:lstStyle>
          <a:p>
            <a:pPr lvl="0"/>
            <a:r>
              <a:rPr lang="en-US" dirty="0"/>
              <a:t>Click icon to add object</a:t>
            </a:r>
          </a:p>
        </p:txBody>
      </p:sp>
      <p:sp>
        <p:nvSpPr>
          <p:cNvPr id="7" name="Text Placeholder 6"/>
          <p:cNvSpPr>
            <a:spLocks noGrp="1"/>
          </p:cNvSpPr>
          <p:nvPr>
            <p:ph type="body" sz="quarter" idx="18" hasCustomPrompt="1"/>
          </p:nvPr>
        </p:nvSpPr>
        <p:spPr>
          <a:xfrm>
            <a:off x="960967" y="1864519"/>
            <a:ext cx="10272184" cy="608013"/>
          </a:xfrm>
        </p:spPr>
        <p:txBody>
          <a:bodyPr/>
          <a:lstStyle>
            <a:lvl1pPr>
              <a:defRPr sz="1800">
                <a:latin typeface="Franklin Gothic Medium" panose="020B0603020102020204" pitchFamily="34" charset="0"/>
              </a:defRPr>
            </a:lvl1pPr>
          </a:lstStyle>
          <a:p>
            <a:pPr lvl="0"/>
            <a:r>
              <a:rPr lang="en-US" dirty="0"/>
              <a:t>Chart title</a:t>
            </a:r>
          </a:p>
        </p:txBody>
      </p:sp>
    </p:spTree>
    <p:extLst>
      <p:ext uri="{BB962C8B-B14F-4D97-AF65-F5344CB8AC3E}">
        <p14:creationId xmlns:p14="http://schemas.microsoft.com/office/powerpoint/2010/main" val="3709307576"/>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6586090"/>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803401"/>
            <a:ext cx="5759977" cy="4676599"/>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a:t>Click icon to add picture</a:t>
            </a:r>
            <a:endParaRPr lang="en-GB" noProof="0" dirty="0"/>
          </a:p>
        </p:txBody>
      </p:sp>
      <p:pic>
        <p:nvPicPr>
          <p:cNvPr id="7" name="Picture 6" descr="inverted commas closed.png"/>
          <p:cNvPicPr>
            <a:picLocks noChangeAspect="1"/>
          </p:cNvPicPr>
          <p:nvPr userDrawn="1"/>
        </p:nvPicPr>
        <p:blipFill rotWithShape="1">
          <a:blip r:embed="rId2" cstate="email">
            <a:lum bright="70000" contrast="-70000"/>
            <a:extLst>
              <a:ext uri="{28A0092B-C50C-407E-A947-70E740481C1C}">
                <a14:useLocalDpi xmlns:a14="http://schemas.microsoft.com/office/drawing/2010/main" val="0"/>
              </a:ext>
            </a:extLst>
          </a:blip>
          <a:srcRect l="26489" t="54153" r="29554" b="26824"/>
          <a:stretch/>
        </p:blipFill>
        <p:spPr>
          <a:xfrm>
            <a:off x="10023759" y="3312408"/>
            <a:ext cx="1016027" cy="542668"/>
          </a:xfrm>
          <a:prstGeom prst="rect">
            <a:avLst/>
          </a:prstGeom>
        </p:spPr>
      </p:pic>
      <p:pic>
        <p:nvPicPr>
          <p:cNvPr id="8" name="Picture 7" descr="inverted commas open.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298"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6242801"/>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0"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217831"/>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6"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9785540"/>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1155472"/>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0976189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879726"/>
            <a:ext cx="10289799" cy="3590925"/>
          </a:xfrm>
          <a:prstGeom prst="round2SameRect">
            <a:avLst>
              <a:gd name="adj1" fmla="val 6739"/>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a:t>Image title</a:t>
            </a:r>
          </a:p>
        </p:txBody>
      </p:sp>
    </p:spTree>
    <p:extLst>
      <p:ext uri="{BB962C8B-B14F-4D97-AF65-F5344CB8AC3E}">
        <p14:creationId xmlns:p14="http://schemas.microsoft.com/office/powerpoint/2010/main" val="779824252"/>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a:t>Click to edit Master text styles</a:t>
            </a:r>
          </a:p>
        </p:txBody>
      </p:sp>
    </p:spTree>
    <p:extLst>
      <p:ext uri="{BB962C8B-B14F-4D97-AF65-F5344CB8AC3E}">
        <p14:creationId xmlns:p14="http://schemas.microsoft.com/office/powerpoint/2010/main" val="2118310088"/>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Tree>
    <p:extLst>
      <p:ext uri="{BB962C8B-B14F-4D97-AF65-F5344CB8AC3E}">
        <p14:creationId xmlns:p14="http://schemas.microsoft.com/office/powerpoint/2010/main" val="775907125"/>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85943805"/>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06270430"/>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953044497"/>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66285900"/>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203189865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13814327"/>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5750853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63658122"/>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32548332"/>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0925009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47762478"/>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cxnSp>
        <p:nvCxnSpPr>
          <p:cNvPr id="99" name="Straight Connector 98"/>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71788546"/>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959737839"/>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98238717"/>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59470802"/>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19728913"/>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62613648"/>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17920182"/>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43791109"/>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9398985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dirty="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41493054"/>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8058818"/>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2480412961"/>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59361728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dirty="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823519923"/>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5400000"/>
            <a:ext cx="6289679" cy="1080000"/>
          </a:xfrm>
          <a:prstGeom prst="round2SameRect">
            <a:avLst/>
          </a:prstGeom>
        </p:spPr>
        <p:txBody>
          <a:bodyPr/>
          <a:lstStyle/>
          <a:p>
            <a:pPr lvl="0"/>
            <a:r>
              <a:rPr lang="en-US" noProof="0" dirty="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598486320"/>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a:t>Click icon to add picture</a:t>
            </a:r>
            <a:endParaRPr lang="en-GB" noProof="0" dirty="0"/>
          </a:p>
        </p:txBody>
      </p:sp>
    </p:spTree>
    <p:extLst>
      <p:ext uri="{BB962C8B-B14F-4D97-AF65-F5344CB8AC3E}">
        <p14:creationId xmlns:p14="http://schemas.microsoft.com/office/powerpoint/2010/main" val="172694298"/>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3976985113"/>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GB" dirty="0">
              <a:solidFill>
                <a:srgbClr val="00539B"/>
              </a:solidFill>
            </a:endParaRPr>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a:solidFill>
                <a:srgbClr val="FFFFFF"/>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Title and section</a:t>
            </a:r>
            <a:br>
              <a:rPr lang="en-US" sz="7000" dirty="0">
                <a:solidFill>
                  <a:srgbClr val="FFFFFF"/>
                </a:solidFill>
                <a:latin typeface="Franklin Gothic Book"/>
              </a:rPr>
            </a:br>
            <a:r>
              <a:rPr lang="en-US" sz="7000" dirty="0">
                <a:solidFill>
                  <a:srgbClr val="FFFFFF"/>
                </a:solidFill>
                <a:latin typeface="Franklin Gothic Book"/>
              </a:rPr>
              <a:t>slides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0621405"/>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5"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276243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4.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00432" y="-75814"/>
            <a:ext cx="18965115"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77915" y="824515"/>
            <a:ext cx="17631457"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81141" y="0"/>
            <a:ext cx="18837311"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23111" y="-1284993"/>
            <a:ext cx="18965115" cy="6555815"/>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17"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18"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11595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5.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1219412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64260" y="1296678"/>
            <a:ext cx="18965115"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16949" y="2116945"/>
            <a:ext cx="17631457"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41393" y="1126815"/>
            <a:ext cx="18837311"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777226" y="2836864"/>
            <a:ext cx="18965115" cy="6555815"/>
          </a:xfrm>
          <a:prstGeom prst="rect">
            <a:avLst/>
          </a:prstGeom>
        </p:spPr>
      </p:pic>
      <p:grpSp>
        <p:nvGrpSpPr>
          <p:cNvPr id="57" name="Group 56"/>
          <p:cNvGrpSpPr/>
          <p:nvPr userDrawn="1"/>
        </p:nvGrpSpPr>
        <p:grpSpPr>
          <a:xfrm>
            <a:off x="-4110" y="0"/>
            <a:ext cx="12198231"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958845" y="1"/>
            <a:ext cx="8388355" cy="1079499"/>
          </a:xfrm>
        </p:spPr>
        <p:txBody>
          <a:bodyPr/>
          <a:lstStyle>
            <a:lvl1pPr>
              <a:defRPr>
                <a:latin typeface="Bodoni MT" panose="02070603080606020203" pitchFamily="18" charset="0"/>
              </a:defRPr>
            </a:lvl1pPr>
          </a:lstStyle>
          <a:p>
            <a:r>
              <a:rPr lang="en-GB" dirty="0"/>
              <a:t>Click to edit Master title style</a:t>
            </a:r>
            <a:endParaRPr lang="en-US" dirty="0"/>
          </a:p>
        </p:txBody>
      </p:sp>
      <p:cxnSp>
        <p:nvCxnSpPr>
          <p:cNvPr id="68" name="Straight Connector 6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240943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1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11"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2178609312"/>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12192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grpSp>
        <p:nvGrpSpPr>
          <p:cNvPr id="55" name="Group 54"/>
          <p:cNvGrpSpPr/>
          <p:nvPr userDrawn="1"/>
        </p:nvGrpSpPr>
        <p:grpSpPr>
          <a:xfrm>
            <a:off x="-4110" y="0"/>
            <a:ext cx="12198231"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cxnSp>
        <p:nvCxnSpPr>
          <p:cNvPr id="62" name="Straight Connector 61"/>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1973165109"/>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4" name="Rectangle 3"/>
          <p:cNvSpPr/>
          <p:nvPr userDrawn="1"/>
        </p:nvSpPr>
        <p:spPr>
          <a:xfrm>
            <a:off x="2120" y="-30574"/>
            <a:ext cx="12192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cxnSp>
        <p:nvCxnSpPr>
          <p:cNvPr id="373" name="Straight Connector 372"/>
          <p:cNvCxnSpPr>
            <a:stCxn id="371" idx="3"/>
            <a:endCxn id="369" idx="3"/>
          </p:cNvCxnSpPr>
          <p:nvPr userDrawn="1"/>
        </p:nvCxnSpPr>
        <p:spPr>
          <a:xfrm flipH="1" flipV="1">
            <a:off x="456618" y="4093510"/>
            <a:ext cx="1951545"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1185590" y="486896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4948524" y="4428284"/>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10208099" y="-724841"/>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8870491" y="273480"/>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9257777" y="1204474"/>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4662124" y="3378052"/>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662124" y="3956164"/>
            <a:ext cx="2864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23197" y="3862040"/>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677549" y="481180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1185589" y="4868961"/>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1185590" y="4860360"/>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320917" y="4868961"/>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113255" y="4860361"/>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99300" y="4093511"/>
            <a:ext cx="157317"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456618" y="3198758"/>
            <a:ext cx="1988345"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559560" y="2011184"/>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341032" y="1031632"/>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559559" y="1755690"/>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5766797" y="2755369"/>
            <a:ext cx="967773"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236359" y="2011185"/>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559559" y="2011184"/>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865342" y="2531875"/>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79300" y="3024311"/>
            <a:ext cx="2990864"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50928" y="1031632"/>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50928" y="1088792"/>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50928" y="1080191"/>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50928" y="1088791"/>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50928" y="1080190"/>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10489621" y="3190158"/>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8997662" y="3238716"/>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32989" y="3247317"/>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07429" y="3238717"/>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8952869" y="3238717"/>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8997662" y="3238716"/>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8997662" y="3247317"/>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8997662" y="3238717"/>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073004" y="2540475"/>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447444" y="2531875"/>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892884" y="2531875"/>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937677" y="2531873"/>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937676" y="2540474"/>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937676" y="2531874"/>
            <a:ext cx="1097773"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937676" y="2351461"/>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50927" y="1080191"/>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1186680" y="81871"/>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4985324" y="3122558"/>
            <a:ext cx="206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4507772" y="2428292"/>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6734571" y="2755371"/>
            <a:ext cx="1537889"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10812821" y="3190157"/>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10812821" y="2934663"/>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10335269" y="2240397"/>
            <a:ext cx="477552"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3170164" y="2428291"/>
            <a:ext cx="1337608"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7925327" y="3238718"/>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8997662" y="3058304"/>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8870491" y="282081"/>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7178051" y="1080575"/>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7765817" y="1253032"/>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8870491" y="273480"/>
            <a:ext cx="710487"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7765817" y="1177579"/>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8145290" y="4562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10362451" y="22492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10685651" y="224920"/>
            <a:ext cx="2199899"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10685651" y="-30574"/>
            <a:ext cx="1942464"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8870491" y="233523"/>
            <a:ext cx="181516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7798157" y="273480"/>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8005818" y="282081"/>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8380258" y="273481"/>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8825699" y="273481"/>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8870491" y="273479"/>
            <a:ext cx="387287"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8870491" y="282080"/>
            <a:ext cx="894573"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8870491" y="9306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7393900" y="1782583"/>
            <a:ext cx="186387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6883817" y="1463047"/>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8997661" y="3247318"/>
            <a:ext cx="149196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59300" y="28450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4" name="Can 303"/>
          <p:cNvSpPr/>
          <p:nvPr userDrawn="1"/>
        </p:nvSpPr>
        <p:spPr>
          <a:xfrm>
            <a:off x="2324963" y="3019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1" name="Can 310"/>
          <p:cNvSpPr/>
          <p:nvPr userDrawn="1"/>
        </p:nvSpPr>
        <p:spPr>
          <a:xfrm>
            <a:off x="3050164" y="32473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a:endCxn id="311" idx="3"/>
          </p:cNvCxnSpPr>
          <p:nvPr userDrawn="1"/>
        </p:nvCxnSpPr>
        <p:spPr>
          <a:xfrm>
            <a:off x="2444964" y="3198759"/>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4542124" y="377686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35" name="Straight Connector 334"/>
          <p:cNvCxnSpPr>
            <a:stCxn id="311" idx="3"/>
          </p:cNvCxnSpPr>
          <p:nvPr userDrawn="1"/>
        </p:nvCxnSpPr>
        <p:spPr>
          <a:xfrm>
            <a:off x="3170164" y="3426611"/>
            <a:ext cx="149196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4865324" y="319875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185221" y="386651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45" name="Straight Connector 344"/>
          <p:cNvCxnSpPr/>
          <p:nvPr userDrawn="1"/>
        </p:nvCxnSpPr>
        <p:spPr>
          <a:xfrm flipH="1" flipV="1">
            <a:off x="4985325" y="3378053"/>
            <a:ext cx="2319897"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6927788" y="29432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an 347"/>
          <p:cNvSpPr/>
          <p:nvPr userDrawn="1"/>
        </p:nvSpPr>
        <p:spPr>
          <a:xfrm>
            <a:off x="4387772" y="224899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0" name="Straight Connector 349"/>
          <p:cNvCxnSpPr/>
          <p:nvPr userDrawn="1"/>
        </p:nvCxnSpPr>
        <p:spPr>
          <a:xfrm flipV="1">
            <a:off x="3170164" y="3351158"/>
            <a:ext cx="169516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5509897" y="35556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4" name="Straight Connector 353"/>
          <p:cNvCxnSpPr>
            <a:endCxn id="351" idx="3"/>
          </p:cNvCxnSpPr>
          <p:nvPr userDrawn="1"/>
        </p:nvCxnSpPr>
        <p:spPr>
          <a:xfrm flipV="1">
            <a:off x="4782124" y="3734921"/>
            <a:ext cx="847773"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5629898" y="3734921"/>
            <a:ext cx="1675324"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7772988" y="403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7" name="Straight Connector 356"/>
          <p:cNvCxnSpPr>
            <a:stCxn id="344" idx="3"/>
            <a:endCxn id="356" idx="3"/>
          </p:cNvCxnSpPr>
          <p:nvPr userDrawn="1"/>
        </p:nvCxnSpPr>
        <p:spPr>
          <a:xfrm>
            <a:off x="7305222" y="4045811"/>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9264948" y="45685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59" name="Straight Connector 358"/>
          <p:cNvCxnSpPr>
            <a:stCxn id="356" idx="3"/>
          </p:cNvCxnSpPr>
          <p:nvPr userDrawn="1"/>
        </p:nvCxnSpPr>
        <p:spPr>
          <a:xfrm>
            <a:off x="7892988" y="4218269"/>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384948" y="4169711"/>
            <a:ext cx="3232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9588148" y="399041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an 361"/>
          <p:cNvSpPr/>
          <p:nvPr userDrawn="1"/>
        </p:nvSpPr>
        <p:spPr>
          <a:xfrm>
            <a:off x="11908045" y="465817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08149" y="4169710"/>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650612" y="373492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18411" y="3914216"/>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892988" y="4169709"/>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36617" y="39142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179300" y="439510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288163" y="43251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13364" y="455304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08164" y="4504485"/>
            <a:ext cx="7252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4098655" y="48522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7" name="Straight Connector 376"/>
          <p:cNvCxnSpPr>
            <a:stCxn id="374" idx="3"/>
            <a:endCxn id="376" idx="3"/>
          </p:cNvCxnSpPr>
          <p:nvPr userDrawn="1"/>
        </p:nvCxnSpPr>
        <p:spPr>
          <a:xfrm>
            <a:off x="3133364" y="4732338"/>
            <a:ext cx="1085291"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4218655" y="4683778"/>
            <a:ext cx="729869"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28524" y="450448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0" name="Can 379"/>
          <p:cNvSpPr/>
          <p:nvPr userDrawn="1"/>
        </p:nvSpPr>
        <p:spPr>
          <a:xfrm>
            <a:off x="7401071" y="471777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1" name="Straight Connector 380"/>
          <p:cNvCxnSpPr>
            <a:endCxn id="379" idx="3"/>
          </p:cNvCxnSpPr>
          <p:nvPr userDrawn="1"/>
        </p:nvCxnSpPr>
        <p:spPr>
          <a:xfrm flipH="1" flipV="1">
            <a:off x="4948524" y="4683778"/>
            <a:ext cx="2572547"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6890988" y="4248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4" name="Can 383"/>
          <p:cNvSpPr/>
          <p:nvPr userDrawn="1"/>
        </p:nvSpPr>
        <p:spPr>
          <a:xfrm>
            <a:off x="4350972" y="355472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86" name="Straight Connector 385"/>
          <p:cNvCxnSpPr>
            <a:stCxn id="374" idx="3"/>
            <a:endCxn id="379" idx="3"/>
          </p:cNvCxnSpPr>
          <p:nvPr userDrawn="1"/>
        </p:nvCxnSpPr>
        <p:spPr>
          <a:xfrm flipV="1">
            <a:off x="3133364" y="4683779"/>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6614571" y="25760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8" name="Can 387"/>
          <p:cNvSpPr/>
          <p:nvPr userDrawn="1"/>
        </p:nvSpPr>
        <p:spPr>
          <a:xfrm>
            <a:off x="5646797" y="27553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9" name="Can 388"/>
          <p:cNvSpPr/>
          <p:nvPr userDrawn="1"/>
        </p:nvSpPr>
        <p:spPr>
          <a:xfrm>
            <a:off x="8152460" y="28315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2" name="Can 391"/>
          <p:cNvSpPr/>
          <p:nvPr userDrawn="1"/>
        </p:nvSpPr>
        <p:spPr>
          <a:xfrm>
            <a:off x="8877661" y="3059422"/>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93" name="Straight Connector 392"/>
          <p:cNvCxnSpPr>
            <a:stCxn id="389" idx="3"/>
          </p:cNvCxnSpPr>
          <p:nvPr userDrawn="1"/>
        </p:nvCxnSpPr>
        <p:spPr>
          <a:xfrm>
            <a:off x="8272461" y="3010863"/>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10369621" y="3588974"/>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97" name="Can 396"/>
          <p:cNvSpPr/>
          <p:nvPr userDrawn="1"/>
        </p:nvSpPr>
        <p:spPr>
          <a:xfrm>
            <a:off x="10692821" y="3010863"/>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2" name="Can 401"/>
          <p:cNvSpPr/>
          <p:nvPr userDrawn="1"/>
        </p:nvSpPr>
        <p:spPr>
          <a:xfrm>
            <a:off x="10215269" y="206110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4" name="Straight Connector 403"/>
          <p:cNvCxnSpPr>
            <a:stCxn id="392" idx="3"/>
            <a:endCxn id="397" idx="3"/>
          </p:cNvCxnSpPr>
          <p:nvPr userDrawn="1"/>
        </p:nvCxnSpPr>
        <p:spPr>
          <a:xfrm flipV="1">
            <a:off x="8997661" y="3190158"/>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2408165" y="3426612"/>
            <a:ext cx="7620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99300" y="3426611"/>
            <a:ext cx="2870864"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6494571" y="3288405"/>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0" name="Straight Connector 409"/>
          <p:cNvCxnSpPr>
            <a:stCxn id="338" idx="3"/>
          </p:cNvCxnSpPr>
          <p:nvPr userDrawn="1"/>
        </p:nvCxnSpPr>
        <p:spPr>
          <a:xfrm>
            <a:off x="4985325" y="3378053"/>
            <a:ext cx="1629247"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01016" y="3426612"/>
            <a:ext cx="69149"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981016" y="3753102"/>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01017" y="3932396"/>
            <a:ext cx="309148"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3290164" y="4191374"/>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3" name="Can 422"/>
          <p:cNvSpPr/>
          <p:nvPr userDrawn="1"/>
        </p:nvSpPr>
        <p:spPr>
          <a:xfrm>
            <a:off x="907073" y="4478880"/>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27073" y="4658175"/>
            <a:ext cx="2106291"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4470972" y="3734017"/>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7805327" y="34266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09" name="Can 508"/>
          <p:cNvSpPr/>
          <p:nvPr userDrawn="1"/>
        </p:nvSpPr>
        <p:spPr>
          <a:xfrm>
            <a:off x="8012988" y="368722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387428" y="386651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32869" y="392781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264948" y="392003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772235" y="367951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an 525"/>
          <p:cNvSpPr/>
          <p:nvPr userDrawn="1"/>
        </p:nvSpPr>
        <p:spPr>
          <a:xfrm>
            <a:off x="9975435" y="339248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an 528"/>
          <p:cNvSpPr/>
          <p:nvPr userDrawn="1"/>
        </p:nvSpPr>
        <p:spPr>
          <a:xfrm>
            <a:off x="10137035" y="287901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an 538"/>
          <p:cNvSpPr/>
          <p:nvPr userDrawn="1"/>
        </p:nvSpPr>
        <p:spPr>
          <a:xfrm>
            <a:off x="1092475" y="212472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0" name="Can 539"/>
          <p:cNvSpPr/>
          <p:nvPr userDrawn="1"/>
        </p:nvSpPr>
        <p:spPr>
          <a:xfrm>
            <a:off x="1817676" y="235257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41" name="Straight Connector 540"/>
          <p:cNvCxnSpPr>
            <a:stCxn id="539" idx="3"/>
          </p:cNvCxnSpPr>
          <p:nvPr userDrawn="1"/>
        </p:nvCxnSpPr>
        <p:spPr>
          <a:xfrm>
            <a:off x="1212476" y="2304020"/>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745341" y="271976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953003" y="29803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27443" y="315967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772884" y="322097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04963" y="321318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2" name="Can 551"/>
          <p:cNvSpPr/>
          <p:nvPr userDrawn="1"/>
        </p:nvSpPr>
        <p:spPr>
          <a:xfrm>
            <a:off x="2712249" y="297267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4" name="Can 553"/>
          <p:cNvSpPr/>
          <p:nvPr userDrawn="1"/>
        </p:nvSpPr>
        <p:spPr>
          <a:xfrm>
            <a:off x="2915449" y="26856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6" name="Can 555"/>
          <p:cNvSpPr/>
          <p:nvPr userDrawn="1"/>
        </p:nvSpPr>
        <p:spPr>
          <a:xfrm>
            <a:off x="3077049" y="217216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10432" y="44570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08149" y="4169710"/>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7058051" y="90128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8" name="Can 567"/>
          <p:cNvSpPr/>
          <p:nvPr userDrawn="1"/>
        </p:nvSpPr>
        <p:spPr>
          <a:xfrm>
            <a:off x="7645817" y="107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0" name="Can 569"/>
          <p:cNvSpPr/>
          <p:nvPr userDrawn="1"/>
        </p:nvSpPr>
        <p:spPr>
          <a:xfrm>
            <a:off x="9137777" y="16032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3" name="Can 572"/>
          <p:cNvSpPr/>
          <p:nvPr userDrawn="1"/>
        </p:nvSpPr>
        <p:spPr>
          <a:xfrm>
            <a:off x="9460977" y="102517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74" name="Can 573"/>
          <p:cNvSpPr/>
          <p:nvPr userDrawn="1"/>
        </p:nvSpPr>
        <p:spPr>
          <a:xfrm>
            <a:off x="11780875" y="169293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5" name="Straight Connector 574"/>
          <p:cNvCxnSpPr>
            <a:stCxn id="574" idx="3"/>
          </p:cNvCxnSpPr>
          <p:nvPr userDrawn="1"/>
        </p:nvCxnSpPr>
        <p:spPr>
          <a:xfrm flipH="1" flipV="1">
            <a:off x="9580978" y="1204473"/>
            <a:ext cx="2319897"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11523441" y="7696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77" name="Straight Connector 576"/>
          <p:cNvCxnSpPr>
            <a:stCxn id="576" idx="3"/>
          </p:cNvCxnSpPr>
          <p:nvPr userDrawn="1"/>
        </p:nvCxnSpPr>
        <p:spPr>
          <a:xfrm flipH="1">
            <a:off x="9580977" y="948979"/>
            <a:ext cx="2062464"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7273900" y="175254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1" name="Can 580"/>
          <p:cNvSpPr/>
          <p:nvPr userDrawn="1"/>
        </p:nvSpPr>
        <p:spPr>
          <a:xfrm>
            <a:off x="6763817" y="12837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2" name="Can 581"/>
          <p:cNvSpPr/>
          <p:nvPr userDrawn="1"/>
        </p:nvSpPr>
        <p:spPr>
          <a:xfrm>
            <a:off x="6487400" y="-389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3" name="Can 582"/>
          <p:cNvSpPr/>
          <p:nvPr userDrawn="1"/>
        </p:nvSpPr>
        <p:spPr>
          <a:xfrm>
            <a:off x="8025289" y="-13366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84" name="Straight Connector 583"/>
          <p:cNvCxnSpPr>
            <a:stCxn id="583" idx="3"/>
            <a:endCxn id="582" idx="3"/>
          </p:cNvCxnSpPr>
          <p:nvPr userDrawn="1"/>
        </p:nvCxnSpPr>
        <p:spPr>
          <a:xfrm flipH="1" flipV="1">
            <a:off x="6607401" y="-209868"/>
            <a:ext cx="1537889"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8750491" y="9418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7" name="Can 586"/>
          <p:cNvSpPr/>
          <p:nvPr userDrawn="1"/>
        </p:nvSpPr>
        <p:spPr>
          <a:xfrm>
            <a:off x="10242451" y="6237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9" name="Can 588"/>
          <p:cNvSpPr/>
          <p:nvPr userDrawn="1"/>
        </p:nvSpPr>
        <p:spPr>
          <a:xfrm>
            <a:off x="10565651" y="4562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2" name="Can 591"/>
          <p:cNvSpPr/>
          <p:nvPr userDrawn="1"/>
        </p:nvSpPr>
        <p:spPr>
          <a:xfrm>
            <a:off x="10088099" y="-90413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6" name="Can 595"/>
          <p:cNvSpPr/>
          <p:nvPr userDrawn="1"/>
        </p:nvSpPr>
        <p:spPr>
          <a:xfrm>
            <a:off x="7678156" y="4613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8" name="Can 597"/>
          <p:cNvSpPr/>
          <p:nvPr userDrawn="1"/>
        </p:nvSpPr>
        <p:spPr>
          <a:xfrm>
            <a:off x="7885817" y="72198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0" name="Can 599"/>
          <p:cNvSpPr/>
          <p:nvPr userDrawn="1"/>
        </p:nvSpPr>
        <p:spPr>
          <a:xfrm>
            <a:off x="8260257" y="90127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2" name="Can 601"/>
          <p:cNvSpPr/>
          <p:nvPr userDrawn="1"/>
        </p:nvSpPr>
        <p:spPr>
          <a:xfrm>
            <a:off x="8705699" y="96257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4" name="Can 603"/>
          <p:cNvSpPr/>
          <p:nvPr userDrawn="1"/>
        </p:nvSpPr>
        <p:spPr>
          <a:xfrm>
            <a:off x="9137777" y="9547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6" name="Can 605"/>
          <p:cNvSpPr/>
          <p:nvPr userDrawn="1"/>
        </p:nvSpPr>
        <p:spPr>
          <a:xfrm>
            <a:off x="9645064" y="71428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8" name="Can 607"/>
          <p:cNvSpPr/>
          <p:nvPr userDrawn="1"/>
        </p:nvSpPr>
        <p:spPr>
          <a:xfrm>
            <a:off x="9848264" y="42724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0" name="Can 609"/>
          <p:cNvSpPr/>
          <p:nvPr userDrawn="1"/>
        </p:nvSpPr>
        <p:spPr>
          <a:xfrm>
            <a:off x="10009864" y="-86227"/>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2" name="Can 611"/>
          <p:cNvSpPr/>
          <p:nvPr userDrawn="1"/>
        </p:nvSpPr>
        <p:spPr>
          <a:xfrm>
            <a:off x="10083261" y="149177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13" name="Straight Connector 612"/>
          <p:cNvCxnSpPr>
            <a:stCxn id="612" idx="3"/>
            <a:endCxn id="573" idx="3"/>
          </p:cNvCxnSpPr>
          <p:nvPr userDrawn="1"/>
        </p:nvCxnSpPr>
        <p:spPr>
          <a:xfrm flipH="1" flipV="1">
            <a:off x="9580978" y="1204473"/>
            <a:ext cx="622284"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963368" y="1707991"/>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4" name="Can 623"/>
          <p:cNvSpPr/>
          <p:nvPr userDrawn="1"/>
        </p:nvSpPr>
        <p:spPr>
          <a:xfrm>
            <a:off x="-2220801" y="78473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5" name="Can 624"/>
          <p:cNvSpPr/>
          <p:nvPr userDrawn="1"/>
        </p:nvSpPr>
        <p:spPr>
          <a:xfrm>
            <a:off x="-1375601" y="188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6" name="Straight Connector 625"/>
          <p:cNvCxnSpPr>
            <a:stCxn id="623" idx="3"/>
            <a:endCxn id="625" idx="3"/>
          </p:cNvCxnSpPr>
          <p:nvPr userDrawn="1"/>
        </p:nvCxnSpPr>
        <p:spPr>
          <a:xfrm>
            <a:off x="-1843367" y="1887286"/>
            <a:ext cx="587767"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116359" y="2410000"/>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28" name="Straight Connector 627"/>
          <p:cNvCxnSpPr>
            <a:stCxn id="625" idx="3"/>
          </p:cNvCxnSpPr>
          <p:nvPr userDrawn="1"/>
        </p:nvCxnSpPr>
        <p:spPr>
          <a:xfrm>
            <a:off x="-1255601" y="2059743"/>
            <a:ext cx="149196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439559" y="1831889"/>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1" name="Can 630"/>
          <p:cNvSpPr/>
          <p:nvPr userDrawn="1"/>
        </p:nvSpPr>
        <p:spPr>
          <a:xfrm>
            <a:off x="2759456" y="249964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3" name="Can 632"/>
          <p:cNvSpPr/>
          <p:nvPr userDrawn="1"/>
        </p:nvSpPr>
        <p:spPr>
          <a:xfrm>
            <a:off x="2502023" y="157639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36" name="Straight Connector 635"/>
          <p:cNvCxnSpPr>
            <a:stCxn id="625" idx="3"/>
          </p:cNvCxnSpPr>
          <p:nvPr userDrawn="1"/>
        </p:nvCxnSpPr>
        <p:spPr>
          <a:xfrm flipV="1">
            <a:off x="-1255601" y="1984290"/>
            <a:ext cx="169516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747519" y="255925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8" name="Can 637"/>
          <p:cNvSpPr/>
          <p:nvPr userDrawn="1"/>
        </p:nvSpPr>
        <p:spPr>
          <a:xfrm>
            <a:off x="-2257601" y="209046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9" name="Can 638"/>
          <p:cNvSpPr/>
          <p:nvPr userDrawn="1"/>
        </p:nvSpPr>
        <p:spPr>
          <a:xfrm>
            <a:off x="-2534019" y="417549"/>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0" name="Can 639"/>
          <p:cNvSpPr/>
          <p:nvPr userDrawn="1"/>
        </p:nvSpPr>
        <p:spPr>
          <a:xfrm>
            <a:off x="-996129" y="67304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1" name="Straight Connector 640"/>
          <p:cNvCxnSpPr>
            <a:endCxn id="639" idx="3"/>
          </p:cNvCxnSpPr>
          <p:nvPr userDrawn="1"/>
        </p:nvCxnSpPr>
        <p:spPr>
          <a:xfrm flipH="1" flipV="1">
            <a:off x="-2414019" y="596844"/>
            <a:ext cx="1537891"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70928" y="90089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43" name="Straight Connector 642"/>
          <p:cNvCxnSpPr>
            <a:stCxn id="640" idx="3"/>
          </p:cNvCxnSpPr>
          <p:nvPr userDrawn="1"/>
        </p:nvCxnSpPr>
        <p:spPr>
          <a:xfrm>
            <a:off x="-876129" y="852337"/>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1221032" y="1430448"/>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6" name="Can 645"/>
          <p:cNvSpPr/>
          <p:nvPr userDrawn="1"/>
        </p:nvSpPr>
        <p:spPr>
          <a:xfrm>
            <a:off x="1544232" y="85233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9" name="Can 648"/>
          <p:cNvSpPr/>
          <p:nvPr userDrawn="1"/>
        </p:nvSpPr>
        <p:spPr>
          <a:xfrm>
            <a:off x="1066680" y="-974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2" name="Can 651"/>
          <p:cNvSpPr/>
          <p:nvPr userDrawn="1"/>
        </p:nvSpPr>
        <p:spPr>
          <a:xfrm>
            <a:off x="-2654019" y="1129879"/>
            <a:ext cx="24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3" name="Can 652"/>
          <p:cNvSpPr/>
          <p:nvPr userDrawn="1"/>
        </p:nvSpPr>
        <p:spPr>
          <a:xfrm>
            <a:off x="-1343263" y="12680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4" name="Straight Connector 653"/>
          <p:cNvCxnSpPr>
            <a:stCxn id="653" idx="3"/>
          </p:cNvCxnSpPr>
          <p:nvPr userDrawn="1"/>
        </p:nvCxnSpPr>
        <p:spPr>
          <a:xfrm flipV="1">
            <a:off x="-1223262" y="1080192"/>
            <a:ext cx="1072335"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1135601" y="152869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6" name="Straight Connector 655"/>
          <p:cNvCxnSpPr>
            <a:stCxn id="655" idx="3"/>
          </p:cNvCxnSpPr>
          <p:nvPr userDrawn="1"/>
        </p:nvCxnSpPr>
        <p:spPr>
          <a:xfrm flipV="1">
            <a:off x="-1015601" y="1088792"/>
            <a:ext cx="864673"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761161" y="1707990"/>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58" name="Straight Connector 657"/>
          <p:cNvCxnSpPr>
            <a:stCxn id="657" idx="3"/>
          </p:cNvCxnSpPr>
          <p:nvPr userDrawn="1"/>
        </p:nvCxnSpPr>
        <p:spPr>
          <a:xfrm flipV="1">
            <a:off x="-641161" y="1080192"/>
            <a:ext cx="490233"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315720" y="1769288"/>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0" name="Straight Connector 659"/>
          <p:cNvCxnSpPr>
            <a:stCxn id="659" idx="3"/>
          </p:cNvCxnSpPr>
          <p:nvPr userDrawn="1"/>
        </p:nvCxnSpPr>
        <p:spPr>
          <a:xfrm flipV="1">
            <a:off x="-195720" y="1080192"/>
            <a:ext cx="44792"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116359" y="176150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3" name="Can 662"/>
          <p:cNvSpPr/>
          <p:nvPr userDrawn="1"/>
        </p:nvSpPr>
        <p:spPr>
          <a:xfrm>
            <a:off x="623645" y="152099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5" name="Can 664"/>
          <p:cNvSpPr/>
          <p:nvPr userDrawn="1"/>
        </p:nvSpPr>
        <p:spPr>
          <a:xfrm>
            <a:off x="826845" y="12339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7" name="Can 666"/>
          <p:cNvSpPr/>
          <p:nvPr userDrawn="1"/>
        </p:nvSpPr>
        <p:spPr>
          <a:xfrm>
            <a:off x="988445" y="72048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68" name="Straight Connector 667"/>
          <p:cNvCxnSpPr>
            <a:stCxn id="667" idx="3"/>
            <a:endCxn id="642" idx="3"/>
          </p:cNvCxnSpPr>
          <p:nvPr userDrawn="1"/>
        </p:nvCxnSpPr>
        <p:spPr>
          <a:xfrm flipH="1">
            <a:off x="-150928" y="899778"/>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1061843" y="2298486"/>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671" name="Straight Connector 670"/>
          <p:cNvCxnSpPr>
            <a:stCxn id="627" idx="3"/>
          </p:cNvCxnSpPr>
          <p:nvPr userDrawn="1"/>
        </p:nvCxnSpPr>
        <p:spPr>
          <a:xfrm flipH="1">
            <a:off x="-1579277" y="2589294"/>
            <a:ext cx="1815636"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2137602" y="2269758"/>
            <a:ext cx="510083"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40388" y="445321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5" name="Can 234"/>
          <p:cNvSpPr/>
          <p:nvPr userDrawn="1"/>
        </p:nvSpPr>
        <p:spPr>
          <a:xfrm>
            <a:off x="1065589" y="4681065"/>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460389" y="4632506"/>
            <a:ext cx="7252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2557549" y="5210617"/>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9" name="Can 238"/>
          <p:cNvSpPr/>
          <p:nvPr userDrawn="1"/>
        </p:nvSpPr>
        <p:spPr>
          <a:xfrm>
            <a:off x="2880749" y="4632506"/>
            <a:ext cx="24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03197" y="368274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42" name="Straight Connector 241"/>
          <p:cNvCxnSpPr>
            <a:stCxn id="235" idx="3"/>
            <a:endCxn id="239" idx="3"/>
          </p:cNvCxnSpPr>
          <p:nvPr userDrawn="1"/>
        </p:nvCxnSpPr>
        <p:spPr>
          <a:xfrm flipV="1">
            <a:off x="1185589" y="4811801"/>
            <a:ext cx="181516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6745" y="504825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5" name="Can 244"/>
          <p:cNvSpPr/>
          <p:nvPr userDrawn="1"/>
        </p:nvSpPr>
        <p:spPr>
          <a:xfrm>
            <a:off x="200916" y="5308865"/>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3" name="Can 252"/>
          <p:cNvSpPr/>
          <p:nvPr userDrawn="1"/>
        </p:nvSpPr>
        <p:spPr>
          <a:xfrm>
            <a:off x="1960163" y="5301162"/>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an 254"/>
          <p:cNvSpPr/>
          <p:nvPr userDrawn="1"/>
        </p:nvSpPr>
        <p:spPr>
          <a:xfrm>
            <a:off x="2163363" y="5014124"/>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24963" y="4500653"/>
            <a:ext cx="24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58" name="Straight Connector 257"/>
          <p:cNvCxnSpPr>
            <a:stCxn id="257" idx="3"/>
            <a:endCxn id="235" idx="3"/>
          </p:cNvCxnSpPr>
          <p:nvPr userDrawn="1"/>
        </p:nvCxnSpPr>
        <p:spPr>
          <a:xfrm flipH="1">
            <a:off x="1185590" y="4679947"/>
            <a:ext cx="1259373"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9" name="Picture 24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25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251"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45753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12192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3" name="Rectangle 2"/>
          <p:cNvSpPr/>
          <p:nvPr userDrawn="1"/>
        </p:nvSpPr>
        <p:spPr>
          <a:xfrm>
            <a:off x="0" y="-30574"/>
            <a:ext cx="12214667"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cxnSp>
        <p:nvCxnSpPr>
          <p:cNvPr id="373" name="Straight Connector 372"/>
          <p:cNvCxnSpPr>
            <a:stCxn id="371" idx="3"/>
            <a:endCxn id="369" idx="3"/>
          </p:cNvCxnSpPr>
          <p:nvPr userDrawn="1"/>
        </p:nvCxnSpPr>
        <p:spPr>
          <a:xfrm flipH="1" flipV="1">
            <a:off x="523240" y="5825275"/>
            <a:ext cx="1951545"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5015145" y="6160049"/>
            <a:ext cx="2062464"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4728745" y="5109818"/>
            <a:ext cx="3232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4728745" y="5687929"/>
            <a:ext cx="2864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2589819" y="5593805"/>
            <a:ext cx="477552"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365922" y="5825276"/>
            <a:ext cx="157317"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523240" y="4930523"/>
            <a:ext cx="1988345"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931963" y="4263640"/>
            <a:ext cx="1072335"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245921" y="4756076"/>
            <a:ext cx="2990864"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9064283" y="4970482"/>
            <a:ext cx="710487"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8199610" y="4979083"/>
            <a:ext cx="864673"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8574050" y="4970483"/>
            <a:ext cx="490233"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9019491" y="4970483"/>
            <a:ext cx="44792"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9064283" y="4970481"/>
            <a:ext cx="387287"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9064283" y="4979082"/>
            <a:ext cx="894573"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1139625" y="4272240"/>
            <a:ext cx="864673"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514065" y="4263640"/>
            <a:ext cx="490233"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959505" y="4263640"/>
            <a:ext cx="44792"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2004298" y="4263638"/>
            <a:ext cx="387287"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2004298" y="4272239"/>
            <a:ext cx="894573"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2004298" y="4263639"/>
            <a:ext cx="1097773"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10879443" y="4921922"/>
            <a:ext cx="2199899"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2391584" y="475122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14" name="Straight Connector 313"/>
          <p:cNvCxnSpPr>
            <a:stCxn id="304" idx="3"/>
          </p:cNvCxnSpPr>
          <p:nvPr userDrawn="1"/>
        </p:nvCxnSpPr>
        <p:spPr>
          <a:xfrm>
            <a:off x="2511585" y="4930524"/>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3236785" y="5158376"/>
            <a:ext cx="149196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5051946" y="5109818"/>
            <a:ext cx="2319897"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4848746" y="5466687"/>
            <a:ext cx="847773"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5696519" y="5466686"/>
            <a:ext cx="1675324"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7371843" y="5777577"/>
            <a:ext cx="587767"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7959609" y="5950034"/>
            <a:ext cx="149196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9451569" y="5901476"/>
            <a:ext cx="3232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11974667" y="6389939"/>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3" name="Straight Connector 362"/>
          <p:cNvCxnSpPr>
            <a:stCxn id="362" idx="3"/>
          </p:cNvCxnSpPr>
          <p:nvPr userDrawn="1"/>
        </p:nvCxnSpPr>
        <p:spPr>
          <a:xfrm flipH="1" flipV="1">
            <a:off x="9774770" y="5901475"/>
            <a:ext cx="2319897"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11717233" y="5466686"/>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65" name="Straight Connector 364"/>
          <p:cNvCxnSpPr/>
          <p:nvPr userDrawn="1"/>
        </p:nvCxnSpPr>
        <p:spPr>
          <a:xfrm flipH="1">
            <a:off x="9785032" y="5645981"/>
            <a:ext cx="2062464"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7959609" y="5901475"/>
            <a:ext cx="181516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403239" y="5645981"/>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an 369"/>
          <p:cNvSpPr/>
          <p:nvPr userDrawn="1"/>
        </p:nvSpPr>
        <p:spPr>
          <a:xfrm>
            <a:off x="245921" y="612687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1" name="Can 370"/>
          <p:cNvSpPr/>
          <p:nvPr userDrawn="1"/>
        </p:nvSpPr>
        <p:spPr>
          <a:xfrm>
            <a:off x="2354784" y="6056955"/>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4" name="Can 373"/>
          <p:cNvSpPr/>
          <p:nvPr userDrawn="1"/>
        </p:nvSpPr>
        <p:spPr>
          <a:xfrm>
            <a:off x="3079985" y="6284808"/>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375" name="Straight Connector 374"/>
          <p:cNvCxnSpPr>
            <a:stCxn id="371" idx="3"/>
            <a:endCxn id="374" idx="3"/>
          </p:cNvCxnSpPr>
          <p:nvPr userDrawn="1"/>
        </p:nvCxnSpPr>
        <p:spPr>
          <a:xfrm>
            <a:off x="2474785" y="6236250"/>
            <a:ext cx="7252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4895145" y="6236249"/>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2" name="Can 381"/>
          <p:cNvSpPr/>
          <p:nvPr userDrawn="1"/>
        </p:nvSpPr>
        <p:spPr>
          <a:xfrm>
            <a:off x="6957609" y="5980755"/>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06" name="Straight Connector 405"/>
          <p:cNvCxnSpPr/>
          <p:nvPr userDrawn="1"/>
        </p:nvCxnSpPr>
        <p:spPr>
          <a:xfrm flipH="1">
            <a:off x="2474786" y="5158377"/>
            <a:ext cx="7620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365921" y="5158376"/>
            <a:ext cx="2870864"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3167638" y="5158377"/>
            <a:ext cx="69149"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3047637" y="548486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15" name="Straight Connector 414"/>
          <p:cNvCxnSpPr>
            <a:stCxn id="416" idx="3"/>
            <a:endCxn id="413" idx="3"/>
          </p:cNvCxnSpPr>
          <p:nvPr userDrawn="1"/>
        </p:nvCxnSpPr>
        <p:spPr>
          <a:xfrm flipH="1" flipV="1">
            <a:off x="3167638" y="5664161"/>
            <a:ext cx="309148"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973695" y="6210645"/>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424" name="Straight Connector 423"/>
          <p:cNvCxnSpPr>
            <a:stCxn id="374" idx="3"/>
            <a:endCxn id="423" idx="3"/>
          </p:cNvCxnSpPr>
          <p:nvPr userDrawn="1"/>
        </p:nvCxnSpPr>
        <p:spPr>
          <a:xfrm flipH="1" flipV="1">
            <a:off x="1093695" y="6389940"/>
            <a:ext cx="2106291"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4537593" y="5465782"/>
            <a:ext cx="191152"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8079609" y="5418987"/>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3" name="Can 512"/>
          <p:cNvSpPr/>
          <p:nvPr userDrawn="1"/>
        </p:nvSpPr>
        <p:spPr>
          <a:xfrm>
            <a:off x="8454049" y="5598281"/>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6" name="Can 515"/>
          <p:cNvSpPr/>
          <p:nvPr userDrawn="1"/>
        </p:nvSpPr>
        <p:spPr>
          <a:xfrm>
            <a:off x="8899491" y="5659579"/>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0" name="Can 519"/>
          <p:cNvSpPr/>
          <p:nvPr userDrawn="1"/>
        </p:nvSpPr>
        <p:spPr>
          <a:xfrm>
            <a:off x="9331569" y="5651795"/>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an 522"/>
          <p:cNvSpPr/>
          <p:nvPr userDrawn="1"/>
        </p:nvSpPr>
        <p:spPr>
          <a:xfrm>
            <a:off x="9838856" y="5411284"/>
            <a:ext cx="24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2" name="Can 541"/>
          <p:cNvSpPr/>
          <p:nvPr userDrawn="1"/>
        </p:nvSpPr>
        <p:spPr>
          <a:xfrm>
            <a:off x="811963" y="445153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4" name="Can 543"/>
          <p:cNvSpPr/>
          <p:nvPr userDrawn="1"/>
        </p:nvSpPr>
        <p:spPr>
          <a:xfrm>
            <a:off x="1019624" y="4712144"/>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6" name="Can 545"/>
          <p:cNvSpPr/>
          <p:nvPr userDrawn="1"/>
        </p:nvSpPr>
        <p:spPr>
          <a:xfrm>
            <a:off x="1394064" y="4891438"/>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48" name="Can 547"/>
          <p:cNvSpPr/>
          <p:nvPr userDrawn="1"/>
        </p:nvSpPr>
        <p:spPr>
          <a:xfrm>
            <a:off x="1839505" y="4952736"/>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562" name="Straight Connector 561"/>
          <p:cNvCxnSpPr>
            <a:stCxn id="561" idx="3"/>
            <a:endCxn id="361" idx="3"/>
          </p:cNvCxnSpPr>
          <p:nvPr userDrawn="1"/>
        </p:nvCxnSpPr>
        <p:spPr>
          <a:xfrm flipH="1" flipV="1">
            <a:off x="9774770" y="5901475"/>
            <a:ext cx="622284"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407009" y="6184977"/>
            <a:ext cx="24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cxnSp>
        <p:nvCxnSpPr>
          <p:cNvPr id="236" name="Straight Connector 235"/>
          <p:cNvCxnSpPr>
            <a:stCxn id="234" idx="3"/>
          </p:cNvCxnSpPr>
          <p:nvPr userDrawn="1"/>
        </p:nvCxnSpPr>
        <p:spPr>
          <a:xfrm>
            <a:off x="527010" y="6364271"/>
            <a:ext cx="7252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947371" y="6364271"/>
            <a:ext cx="24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0" name="Can 239"/>
          <p:cNvSpPr/>
          <p:nvPr userDrawn="1"/>
        </p:nvSpPr>
        <p:spPr>
          <a:xfrm>
            <a:off x="2469819" y="5414510"/>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an 256"/>
          <p:cNvSpPr/>
          <p:nvPr userDrawn="1"/>
        </p:nvSpPr>
        <p:spPr>
          <a:xfrm>
            <a:off x="2391584" y="6232418"/>
            <a:ext cx="24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4" name="Can 343"/>
          <p:cNvSpPr/>
          <p:nvPr userDrawn="1"/>
        </p:nvSpPr>
        <p:spPr>
          <a:xfrm>
            <a:off x="7251843" y="559828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6" name="Can 415"/>
          <p:cNvSpPr/>
          <p:nvPr userDrawn="1"/>
        </p:nvSpPr>
        <p:spPr>
          <a:xfrm>
            <a:off x="3356785" y="59231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0" name="Can 289"/>
          <p:cNvSpPr/>
          <p:nvPr userDrawn="1"/>
        </p:nvSpPr>
        <p:spPr>
          <a:xfrm>
            <a:off x="125921" y="457678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an 333"/>
          <p:cNvSpPr/>
          <p:nvPr userDrawn="1"/>
        </p:nvSpPr>
        <p:spPr>
          <a:xfrm>
            <a:off x="4608745" y="5508634"/>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an 355"/>
          <p:cNvSpPr/>
          <p:nvPr userDrawn="1"/>
        </p:nvSpPr>
        <p:spPr>
          <a:xfrm>
            <a:off x="7839609" y="5770739"/>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8" name="Can 357"/>
          <p:cNvSpPr/>
          <p:nvPr userDrawn="1"/>
        </p:nvSpPr>
        <p:spPr>
          <a:xfrm>
            <a:off x="9331569" y="6300291"/>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1" name="Can 360"/>
          <p:cNvSpPr/>
          <p:nvPr userDrawn="1"/>
        </p:nvSpPr>
        <p:spPr>
          <a:xfrm>
            <a:off x="9654769" y="5722180"/>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0" name="Can 549"/>
          <p:cNvSpPr/>
          <p:nvPr userDrawn="1"/>
        </p:nvSpPr>
        <p:spPr>
          <a:xfrm>
            <a:off x="2271584" y="4944952"/>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61" name="Can 560"/>
          <p:cNvSpPr/>
          <p:nvPr userDrawn="1"/>
        </p:nvSpPr>
        <p:spPr>
          <a:xfrm>
            <a:off x="10277053" y="6188777"/>
            <a:ext cx="24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316" name="Group 315"/>
          <p:cNvGrpSpPr/>
          <p:nvPr userDrawn="1"/>
        </p:nvGrpSpPr>
        <p:grpSpPr>
          <a:xfrm>
            <a:off x="-4112" y="-30574"/>
            <a:ext cx="12218779"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cxnSp>
        <p:nvCxnSpPr>
          <p:cNvPr id="325" name="Straight Connector 324"/>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175912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3696" y="-7738514"/>
            <a:ext cx="31225280" cy="21721048"/>
          </a:xfrm>
          <a:prstGeom prst="rect">
            <a:avLst/>
          </a:prstGeom>
        </p:spPr>
      </p:pic>
      <p:sp>
        <p:nvSpPr>
          <p:cNvPr id="122" name="Chevron 121"/>
          <p:cNvSpPr/>
          <p:nvPr userDrawn="1"/>
        </p:nvSpPr>
        <p:spPr>
          <a:xfrm>
            <a:off x="16265200" y="7034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3" name="Chevron 132"/>
          <p:cNvSpPr/>
          <p:nvPr userDrawn="1"/>
        </p:nvSpPr>
        <p:spPr>
          <a:xfrm>
            <a:off x="5023996" y="44503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4" name="Chevron 133"/>
          <p:cNvSpPr/>
          <p:nvPr userDrawn="1"/>
        </p:nvSpPr>
        <p:spPr>
          <a:xfrm>
            <a:off x="-2552637" y="-152840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6" name="Chevron 135"/>
          <p:cNvSpPr/>
          <p:nvPr userDrawn="1"/>
        </p:nvSpPr>
        <p:spPr>
          <a:xfrm>
            <a:off x="-4267021"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7" name="Chevron 136"/>
          <p:cNvSpPr/>
          <p:nvPr userDrawn="1"/>
        </p:nvSpPr>
        <p:spPr>
          <a:xfrm>
            <a:off x="-1209815" y="290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2854577" y="-47347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1" name="Chevron 140"/>
          <p:cNvSpPr/>
          <p:nvPr userDrawn="1"/>
        </p:nvSpPr>
        <p:spPr>
          <a:xfrm>
            <a:off x="11901799" y="173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4" name="Chevron 143"/>
          <p:cNvSpPr/>
          <p:nvPr userDrawn="1"/>
        </p:nvSpPr>
        <p:spPr>
          <a:xfrm>
            <a:off x="-1233436" y="177957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5" name="Chevron 144"/>
          <p:cNvSpPr/>
          <p:nvPr userDrawn="1"/>
        </p:nvSpPr>
        <p:spPr>
          <a:xfrm>
            <a:off x="11598237" y="10106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hevron 149"/>
          <p:cNvSpPr/>
          <p:nvPr userDrawn="1"/>
        </p:nvSpPr>
        <p:spPr>
          <a:xfrm>
            <a:off x="-4313704" y="-47816"/>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hevron 150"/>
          <p:cNvSpPr/>
          <p:nvPr userDrawn="1"/>
        </p:nvSpPr>
        <p:spPr>
          <a:xfrm>
            <a:off x="828052" y="136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hevron 151"/>
          <p:cNvSpPr/>
          <p:nvPr userDrawn="1"/>
        </p:nvSpPr>
        <p:spPr>
          <a:xfrm>
            <a:off x="-4267021" y="326016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hevron 152"/>
          <p:cNvSpPr/>
          <p:nvPr userDrawn="1"/>
        </p:nvSpPr>
        <p:spPr>
          <a:xfrm>
            <a:off x="-1209815" y="438074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hevron 153"/>
          <p:cNvSpPr/>
          <p:nvPr userDrawn="1"/>
        </p:nvSpPr>
        <p:spPr>
          <a:xfrm>
            <a:off x="-4615644" y="100711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hevron 156"/>
          <p:cNvSpPr/>
          <p:nvPr userDrawn="1"/>
        </p:nvSpPr>
        <p:spPr>
          <a:xfrm>
            <a:off x="11901799" y="321121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6" name="Chevron 165"/>
          <p:cNvSpPr/>
          <p:nvPr userDrawn="1"/>
        </p:nvSpPr>
        <p:spPr>
          <a:xfrm>
            <a:off x="-3951779"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0" name="Chevron 169"/>
          <p:cNvSpPr/>
          <p:nvPr userDrawn="1"/>
        </p:nvSpPr>
        <p:spPr>
          <a:xfrm>
            <a:off x="-4253719"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2" name="Chevron 171"/>
          <p:cNvSpPr/>
          <p:nvPr userDrawn="1"/>
        </p:nvSpPr>
        <p:spPr>
          <a:xfrm>
            <a:off x="-1051089" y="264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4" name="Chevron 173"/>
          <p:cNvSpPr/>
          <p:nvPr userDrawn="1"/>
        </p:nvSpPr>
        <p:spPr>
          <a:xfrm>
            <a:off x="842873" y="300709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5" name="Chevron 174"/>
          <p:cNvSpPr/>
          <p:nvPr userDrawn="1"/>
        </p:nvSpPr>
        <p:spPr>
          <a:xfrm>
            <a:off x="12236963" y="253249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8" name="Chevron 177"/>
          <p:cNvSpPr/>
          <p:nvPr userDrawn="1"/>
        </p:nvSpPr>
        <p:spPr>
          <a:xfrm>
            <a:off x="-1220133" y="406202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9" name="Chevron 178"/>
          <p:cNvSpPr/>
          <p:nvPr userDrawn="1"/>
        </p:nvSpPr>
        <p:spPr>
          <a:xfrm>
            <a:off x="13223724" y="371406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0" name="Chevron 179"/>
          <p:cNvSpPr/>
          <p:nvPr userDrawn="1"/>
        </p:nvSpPr>
        <p:spPr>
          <a:xfrm>
            <a:off x="11756963" y="75756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2" name="Chevron 181"/>
          <p:cNvSpPr/>
          <p:nvPr userDrawn="1"/>
        </p:nvSpPr>
        <p:spPr>
          <a:xfrm>
            <a:off x="-3951779" y="448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8" name="Chevron 187"/>
          <p:cNvSpPr/>
          <p:nvPr userDrawn="1"/>
        </p:nvSpPr>
        <p:spPr>
          <a:xfrm>
            <a:off x="-1051089" y="412768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0" name="Chevron 189"/>
          <p:cNvSpPr/>
          <p:nvPr userDrawn="1"/>
        </p:nvSpPr>
        <p:spPr>
          <a:xfrm>
            <a:off x="11916620" y="117878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2" name="Chevron 191"/>
          <p:cNvSpPr/>
          <p:nvPr userDrawn="1"/>
        </p:nvSpPr>
        <p:spPr>
          <a:xfrm>
            <a:off x="11963303" y="4486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4" name="Chevron 193"/>
          <p:cNvSpPr/>
          <p:nvPr userDrawn="1"/>
        </p:nvSpPr>
        <p:spPr>
          <a:xfrm>
            <a:off x="11614680" y="223371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8" name="Chevron 197"/>
          <p:cNvSpPr/>
          <p:nvPr userDrawn="1"/>
        </p:nvSpPr>
        <p:spPr>
          <a:xfrm>
            <a:off x="8540437"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9" name="Chevron 198"/>
          <p:cNvSpPr/>
          <p:nvPr userDrawn="1"/>
        </p:nvSpPr>
        <p:spPr>
          <a:xfrm>
            <a:off x="11921127" y="475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0" name="Chevron 199"/>
          <p:cNvSpPr/>
          <p:nvPr userDrawn="1"/>
        </p:nvSpPr>
        <p:spPr>
          <a:xfrm>
            <a:off x="8587120"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2" name="Chevron 201"/>
          <p:cNvSpPr/>
          <p:nvPr userDrawn="1"/>
        </p:nvSpPr>
        <p:spPr>
          <a:xfrm>
            <a:off x="8238497"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3" name="Chevron 202"/>
          <p:cNvSpPr/>
          <p:nvPr userDrawn="1"/>
        </p:nvSpPr>
        <p:spPr>
          <a:xfrm>
            <a:off x="12907888" y="593842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4" name="Chevron 203"/>
          <p:cNvSpPr/>
          <p:nvPr userDrawn="1"/>
        </p:nvSpPr>
        <p:spPr>
          <a:xfrm>
            <a:off x="11441127" y="298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6" name="Chevron 205"/>
          <p:cNvSpPr/>
          <p:nvPr userDrawn="1"/>
        </p:nvSpPr>
        <p:spPr>
          <a:xfrm>
            <a:off x="11574023" y="334192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8" name="Chevron 207"/>
          <p:cNvSpPr/>
          <p:nvPr userDrawn="1"/>
        </p:nvSpPr>
        <p:spPr>
          <a:xfrm>
            <a:off x="11620705" y="6649901"/>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0" name="Chevron 209"/>
          <p:cNvSpPr/>
          <p:nvPr userDrawn="1"/>
        </p:nvSpPr>
        <p:spPr>
          <a:xfrm>
            <a:off x="11272083" y="43968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4" name="Chevron 213"/>
          <p:cNvSpPr/>
          <p:nvPr userDrawn="1"/>
        </p:nvSpPr>
        <p:spPr>
          <a:xfrm>
            <a:off x="8540437" y="482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5" name="Chevron 214"/>
          <p:cNvSpPr/>
          <p:nvPr userDrawn="1"/>
        </p:nvSpPr>
        <p:spPr>
          <a:xfrm>
            <a:off x="11921127" y="623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8" name="Chevron 217"/>
          <p:cNvSpPr/>
          <p:nvPr userDrawn="1"/>
        </p:nvSpPr>
        <p:spPr>
          <a:xfrm>
            <a:off x="8238497" y="58774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0" name="Chevron 219"/>
          <p:cNvSpPr/>
          <p:nvPr userDrawn="1"/>
        </p:nvSpPr>
        <p:spPr>
          <a:xfrm>
            <a:off x="11441127" y="446251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0" name="Chevron 229"/>
          <p:cNvSpPr/>
          <p:nvPr userDrawn="1"/>
        </p:nvSpPr>
        <p:spPr>
          <a:xfrm>
            <a:off x="2151217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38" name="Chevron 237"/>
          <p:cNvSpPr/>
          <p:nvPr userDrawn="1"/>
        </p:nvSpPr>
        <p:spPr>
          <a:xfrm>
            <a:off x="2454575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3" name="Chevron 242"/>
          <p:cNvSpPr/>
          <p:nvPr userDrawn="1"/>
        </p:nvSpPr>
        <p:spPr>
          <a:xfrm>
            <a:off x="4835096" y="435254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8" name="Chevron 247"/>
          <p:cNvSpPr/>
          <p:nvPr userDrawn="1"/>
        </p:nvSpPr>
        <p:spPr>
          <a:xfrm>
            <a:off x="-4280324" y="654460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4" name="Chevron 253"/>
          <p:cNvSpPr/>
          <p:nvPr userDrawn="1"/>
        </p:nvSpPr>
        <p:spPr>
          <a:xfrm>
            <a:off x="2760610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5" name="Chevron 254"/>
          <p:cNvSpPr/>
          <p:nvPr userDrawn="1"/>
        </p:nvSpPr>
        <p:spPr>
          <a:xfrm>
            <a:off x="6908681" y="32321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7" name="Chevron 256"/>
          <p:cNvSpPr/>
          <p:nvPr userDrawn="1"/>
        </p:nvSpPr>
        <p:spPr>
          <a:xfrm>
            <a:off x="6631881" y="624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9" name="Chevron 258"/>
          <p:cNvSpPr/>
          <p:nvPr userDrawn="1"/>
        </p:nvSpPr>
        <p:spPr>
          <a:xfrm>
            <a:off x="7895443" y="441376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0" name="Chevron 259"/>
          <p:cNvSpPr/>
          <p:nvPr userDrawn="1"/>
        </p:nvSpPr>
        <p:spPr>
          <a:xfrm>
            <a:off x="6428681" y="14572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2" name="Chevron 261"/>
          <p:cNvSpPr/>
          <p:nvPr userDrawn="1"/>
        </p:nvSpPr>
        <p:spPr>
          <a:xfrm>
            <a:off x="-396508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70" name="Chevron 269"/>
          <p:cNvSpPr/>
          <p:nvPr userDrawn="1"/>
        </p:nvSpPr>
        <p:spPr>
          <a:xfrm>
            <a:off x="829571" y="629154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86" name="Chevron 285"/>
          <p:cNvSpPr/>
          <p:nvPr userDrawn="1"/>
        </p:nvSpPr>
        <p:spPr>
          <a:xfrm>
            <a:off x="3889917" y="635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92" name="Chevron 291"/>
          <p:cNvSpPr/>
          <p:nvPr userDrawn="1"/>
        </p:nvSpPr>
        <p:spPr>
          <a:xfrm>
            <a:off x="6790607" y="599276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0" name="Chevron 299"/>
          <p:cNvSpPr/>
          <p:nvPr userDrawn="1"/>
        </p:nvSpPr>
        <p:spPr>
          <a:xfrm>
            <a:off x="13697652"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08" name="Chevron 307"/>
          <p:cNvSpPr/>
          <p:nvPr userDrawn="1"/>
        </p:nvSpPr>
        <p:spPr>
          <a:xfrm>
            <a:off x="16731237" y="683429"/>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1" name="Chevron 320"/>
          <p:cNvSpPr/>
          <p:nvPr userDrawn="1"/>
        </p:nvSpPr>
        <p:spPr>
          <a:xfrm>
            <a:off x="-4083328" y="6605833"/>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4" name="Chevron 323"/>
          <p:cNvSpPr/>
          <p:nvPr userDrawn="1"/>
        </p:nvSpPr>
        <p:spPr>
          <a:xfrm>
            <a:off x="19791584" y="744654"/>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7" name="Chevron 326"/>
          <p:cNvSpPr/>
          <p:nvPr userDrawn="1"/>
        </p:nvSpPr>
        <p:spPr>
          <a:xfrm>
            <a:off x="-4942125"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1" name="Chevron 330"/>
          <p:cNvSpPr/>
          <p:nvPr userDrawn="1"/>
        </p:nvSpPr>
        <p:spPr>
          <a:xfrm>
            <a:off x="-3955364"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2" name="Chevron 331"/>
          <p:cNvSpPr/>
          <p:nvPr userDrawn="1"/>
        </p:nvSpPr>
        <p:spPr>
          <a:xfrm>
            <a:off x="-5422125"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4" name="Chevron 333"/>
          <p:cNvSpPr/>
          <p:nvPr userDrawn="1"/>
        </p:nvSpPr>
        <p:spPr>
          <a:xfrm>
            <a:off x="-5289229" y="134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5" name="Chevron 334"/>
          <p:cNvSpPr/>
          <p:nvPr userDrawn="1"/>
        </p:nvSpPr>
        <p:spPr>
          <a:xfrm>
            <a:off x="-1908540" y="276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8" name="Chevron 337"/>
          <p:cNvSpPr/>
          <p:nvPr userDrawn="1"/>
        </p:nvSpPr>
        <p:spPr>
          <a:xfrm>
            <a:off x="-5591169" y="240201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9" name="Chevron 338"/>
          <p:cNvSpPr/>
          <p:nvPr userDrawn="1"/>
        </p:nvSpPr>
        <p:spPr>
          <a:xfrm>
            <a:off x="-921779" y="3943577"/>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0" name="Chevron 339"/>
          <p:cNvSpPr/>
          <p:nvPr userDrawn="1"/>
        </p:nvSpPr>
        <p:spPr>
          <a:xfrm>
            <a:off x="-2388540" y="987080"/>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3" name="Chevron 342"/>
          <p:cNvSpPr/>
          <p:nvPr userDrawn="1"/>
        </p:nvSpPr>
        <p:spPr>
          <a:xfrm>
            <a:off x="-4942125" y="424259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5422125" y="246766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0" name="Chevron 349"/>
          <p:cNvSpPr/>
          <p:nvPr userDrawn="1"/>
        </p:nvSpPr>
        <p:spPr>
          <a:xfrm>
            <a:off x="-2228883" y="140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2182200" y="4716282"/>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530823" y="246323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671807" y="1048305"/>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7" name="Chevron 356"/>
          <p:cNvSpPr/>
          <p:nvPr userDrawn="1"/>
        </p:nvSpPr>
        <p:spPr>
          <a:xfrm>
            <a:off x="12225553" y="4667338"/>
            <a:ext cx="96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78" name="Picture 7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80"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81"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219697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5398980" y="-692955"/>
            <a:ext cx="23953771" cy="16662813"/>
          </a:xfrm>
          <a:prstGeom prst="rect">
            <a:avLst/>
          </a:prstGeom>
        </p:spPr>
      </p:pic>
      <p:sp>
        <p:nvSpPr>
          <p:cNvPr id="114" name="Chevron 113"/>
          <p:cNvSpPr/>
          <p:nvPr userDrawn="1"/>
        </p:nvSpPr>
        <p:spPr>
          <a:xfrm>
            <a:off x="3656800"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22" name="Chevron 121"/>
          <p:cNvSpPr/>
          <p:nvPr userDrawn="1"/>
        </p:nvSpPr>
        <p:spPr>
          <a:xfrm>
            <a:off x="6690385" y="984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1" name="Chevron 130"/>
          <p:cNvSpPr/>
          <p:nvPr userDrawn="1"/>
        </p:nvSpPr>
        <p:spPr>
          <a:xfrm>
            <a:off x="7197147" y="7087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8" name="Chevron 137"/>
          <p:cNvSpPr/>
          <p:nvPr userDrawn="1"/>
        </p:nvSpPr>
        <p:spPr>
          <a:xfrm>
            <a:off x="9750732" y="1596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48" name="Chevron 347"/>
          <p:cNvSpPr/>
          <p:nvPr userDrawn="1"/>
        </p:nvSpPr>
        <p:spPr>
          <a:xfrm>
            <a:off x="-10350267" y="-112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2" name="Chevron 351"/>
          <p:cNvSpPr/>
          <p:nvPr userDrawn="1"/>
        </p:nvSpPr>
        <p:spPr>
          <a:xfrm>
            <a:off x="-10652207"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4" name="Chevron 353"/>
          <p:cNvSpPr/>
          <p:nvPr userDrawn="1"/>
        </p:nvSpPr>
        <p:spPr>
          <a:xfrm>
            <a:off x="2638664" y="572571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6" name="Chevron 355"/>
          <p:cNvSpPr/>
          <p:nvPr userDrawn="1"/>
        </p:nvSpPr>
        <p:spPr>
          <a:xfrm>
            <a:off x="967385"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0" name="Chevron 359"/>
          <p:cNvSpPr/>
          <p:nvPr userDrawn="1"/>
        </p:nvSpPr>
        <p:spPr>
          <a:xfrm>
            <a:off x="-7618621" y="-7253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62" name="Chevron 361"/>
          <p:cNvSpPr/>
          <p:nvPr userDrawn="1"/>
        </p:nvSpPr>
        <p:spPr>
          <a:xfrm>
            <a:off x="-4415992" y="-14874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0" name="Chevron 369"/>
          <p:cNvSpPr/>
          <p:nvPr userDrawn="1"/>
        </p:nvSpPr>
        <p:spPr>
          <a:xfrm>
            <a:off x="23836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2" name="Chevron 371"/>
          <p:cNvSpPr/>
          <p:nvPr userDrawn="1"/>
        </p:nvSpPr>
        <p:spPr>
          <a:xfrm>
            <a:off x="-4256335" y="-106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6" name="Chevron 375"/>
          <p:cNvSpPr/>
          <p:nvPr userDrawn="1"/>
        </p:nvSpPr>
        <p:spPr>
          <a:xfrm>
            <a:off x="-4558275" y="-1131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8" name="Chevron 377"/>
          <p:cNvSpPr/>
          <p:nvPr userDrawn="1"/>
        </p:nvSpPr>
        <p:spPr>
          <a:xfrm>
            <a:off x="-1355645" y="-142624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0" name="Chevron 509"/>
          <p:cNvSpPr/>
          <p:nvPr userDrawn="1"/>
        </p:nvSpPr>
        <p:spPr>
          <a:xfrm>
            <a:off x="4387749"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1" name="Chevron 510"/>
          <p:cNvSpPr/>
          <p:nvPr userDrawn="1"/>
        </p:nvSpPr>
        <p:spPr>
          <a:xfrm>
            <a:off x="7444956"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5" name="Chevron 514"/>
          <p:cNvSpPr/>
          <p:nvPr userDrawn="1"/>
        </p:nvSpPr>
        <p:spPr>
          <a:xfrm>
            <a:off x="10782103"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8" name="Chevron 517"/>
          <p:cNvSpPr/>
          <p:nvPr userDrawn="1"/>
        </p:nvSpPr>
        <p:spPr>
          <a:xfrm>
            <a:off x="7421335" y="114547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9" name="Chevron 518"/>
          <p:cNvSpPr/>
          <p:nvPr userDrawn="1"/>
        </p:nvSpPr>
        <p:spPr>
          <a:xfrm>
            <a:off x="10478541" y="226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3" name="Chevron 522"/>
          <p:cNvSpPr/>
          <p:nvPr userDrawn="1"/>
        </p:nvSpPr>
        <p:spPr>
          <a:xfrm>
            <a:off x="13815688" y="298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6" name="Chevron 525"/>
          <p:cNvSpPr/>
          <p:nvPr userDrawn="1"/>
        </p:nvSpPr>
        <p:spPr>
          <a:xfrm>
            <a:off x="4387749" y="262606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7" name="Chevron 526"/>
          <p:cNvSpPr/>
          <p:nvPr userDrawn="1"/>
        </p:nvSpPr>
        <p:spPr>
          <a:xfrm>
            <a:off x="7444956" y="374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29" name="Chevron 528"/>
          <p:cNvSpPr/>
          <p:nvPr userDrawn="1"/>
        </p:nvSpPr>
        <p:spPr>
          <a:xfrm>
            <a:off x="8708517" y="1914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1" name="Chevron 530"/>
          <p:cNvSpPr/>
          <p:nvPr userDrawn="1"/>
        </p:nvSpPr>
        <p:spPr>
          <a:xfrm>
            <a:off x="10782103" y="446665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4" name="Chevron 533"/>
          <p:cNvSpPr/>
          <p:nvPr userDrawn="1"/>
        </p:nvSpPr>
        <p:spPr>
          <a:xfrm>
            <a:off x="10481681" y="120670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5" name="Chevron 534"/>
          <p:cNvSpPr/>
          <p:nvPr userDrawn="1"/>
        </p:nvSpPr>
        <p:spPr>
          <a:xfrm>
            <a:off x="13538888" y="232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9" name="Chevron 538"/>
          <p:cNvSpPr/>
          <p:nvPr userDrawn="1"/>
        </p:nvSpPr>
        <p:spPr>
          <a:xfrm>
            <a:off x="16876035" y="304728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4" name="Chevron 733"/>
          <p:cNvSpPr/>
          <p:nvPr userDrawn="1"/>
        </p:nvSpPr>
        <p:spPr>
          <a:xfrm>
            <a:off x="22164213" y="263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6" name="Chevron 735"/>
          <p:cNvSpPr/>
          <p:nvPr userDrawn="1"/>
        </p:nvSpPr>
        <p:spPr>
          <a:xfrm>
            <a:off x="21887413"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8" name="Chevron 737"/>
          <p:cNvSpPr/>
          <p:nvPr userDrawn="1"/>
        </p:nvSpPr>
        <p:spPr>
          <a:xfrm>
            <a:off x="23150975" y="381909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39" name="Chevron 738"/>
          <p:cNvSpPr/>
          <p:nvPr userDrawn="1"/>
        </p:nvSpPr>
        <p:spPr>
          <a:xfrm>
            <a:off x="21684213"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0" name="Chevron 739"/>
          <p:cNvSpPr/>
          <p:nvPr userDrawn="1"/>
        </p:nvSpPr>
        <p:spPr>
          <a:xfrm>
            <a:off x="3597515" y="59684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1" name="Chevron 740"/>
          <p:cNvSpPr/>
          <p:nvPr userDrawn="1"/>
        </p:nvSpPr>
        <p:spPr>
          <a:xfrm>
            <a:off x="21817109" y="122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2" name="Chevron 741"/>
          <p:cNvSpPr/>
          <p:nvPr userDrawn="1"/>
        </p:nvSpPr>
        <p:spPr>
          <a:xfrm>
            <a:off x="8675112" y="558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3" name="Chevron 742"/>
          <p:cNvSpPr/>
          <p:nvPr userDrawn="1"/>
        </p:nvSpPr>
        <p:spPr>
          <a:xfrm>
            <a:off x="21863792" y="453057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4" name="Chevron 743"/>
          <p:cNvSpPr/>
          <p:nvPr userDrawn="1"/>
        </p:nvSpPr>
        <p:spPr>
          <a:xfrm>
            <a:off x="24920999" y="565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5" name="Chevron 744"/>
          <p:cNvSpPr/>
          <p:nvPr userDrawn="1"/>
        </p:nvSpPr>
        <p:spPr>
          <a:xfrm>
            <a:off x="21515169" y="227752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6" name="Chevron 745"/>
          <p:cNvSpPr/>
          <p:nvPr userDrawn="1"/>
        </p:nvSpPr>
        <p:spPr>
          <a:xfrm>
            <a:off x="6337905" y="61136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7" name="Chevron 746"/>
          <p:cNvSpPr/>
          <p:nvPr userDrawn="1"/>
        </p:nvSpPr>
        <p:spPr>
          <a:xfrm>
            <a:off x="24717799" y="86259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8" name="Chevron 747"/>
          <p:cNvSpPr/>
          <p:nvPr userDrawn="1"/>
        </p:nvSpPr>
        <p:spPr>
          <a:xfrm>
            <a:off x="28258145" y="637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0" name="Chevron 749"/>
          <p:cNvSpPr/>
          <p:nvPr userDrawn="1"/>
        </p:nvSpPr>
        <p:spPr>
          <a:xfrm>
            <a:off x="22164213" y="411811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2" name="Chevron 751"/>
          <p:cNvSpPr/>
          <p:nvPr userDrawn="1"/>
        </p:nvSpPr>
        <p:spPr>
          <a:xfrm>
            <a:off x="21887413" y="713174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4" name="Chevron 753"/>
          <p:cNvSpPr/>
          <p:nvPr userDrawn="1"/>
        </p:nvSpPr>
        <p:spPr>
          <a:xfrm>
            <a:off x="23150975" y="529968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5" name="Chevron 754"/>
          <p:cNvSpPr/>
          <p:nvPr userDrawn="1"/>
        </p:nvSpPr>
        <p:spPr>
          <a:xfrm>
            <a:off x="21684213" y="234318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6" name="Chevron 755"/>
          <p:cNvSpPr/>
          <p:nvPr userDrawn="1"/>
        </p:nvSpPr>
        <p:spPr>
          <a:xfrm>
            <a:off x="6577905" y="589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7" name="Chevron 756"/>
          <p:cNvSpPr/>
          <p:nvPr userDrawn="1"/>
        </p:nvSpPr>
        <p:spPr>
          <a:xfrm>
            <a:off x="24877456" y="128382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8" name="Chevron 757"/>
          <p:cNvSpPr/>
          <p:nvPr userDrawn="1"/>
        </p:nvSpPr>
        <p:spPr>
          <a:xfrm>
            <a:off x="9086744" y="569460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9" name="Chevron 758"/>
          <p:cNvSpPr/>
          <p:nvPr userDrawn="1"/>
        </p:nvSpPr>
        <p:spPr>
          <a:xfrm>
            <a:off x="24924139" y="459179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0" name="Chevron 759"/>
          <p:cNvSpPr/>
          <p:nvPr userDrawn="1"/>
        </p:nvSpPr>
        <p:spPr>
          <a:xfrm>
            <a:off x="27981345" y="571238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1" name="Chevron 760"/>
          <p:cNvSpPr/>
          <p:nvPr userDrawn="1"/>
        </p:nvSpPr>
        <p:spPr>
          <a:xfrm>
            <a:off x="24575516" y="233875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2" name="Chevron 761"/>
          <p:cNvSpPr/>
          <p:nvPr userDrawn="1"/>
        </p:nvSpPr>
        <p:spPr>
          <a:xfrm>
            <a:off x="4031172" y="535362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3" name="Chevron 762"/>
          <p:cNvSpPr/>
          <p:nvPr userDrawn="1"/>
        </p:nvSpPr>
        <p:spPr>
          <a:xfrm>
            <a:off x="1437213" y="569998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4" name="Chevron 763"/>
          <p:cNvSpPr/>
          <p:nvPr userDrawn="1"/>
        </p:nvSpPr>
        <p:spPr>
          <a:xfrm>
            <a:off x="4496783" y="564129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65" name="Chevron 764"/>
          <p:cNvSpPr/>
          <p:nvPr userDrawn="1"/>
        </p:nvSpPr>
        <p:spPr>
          <a:xfrm>
            <a:off x="7677147"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1" name="Chevron 770"/>
          <p:cNvSpPr/>
          <p:nvPr userDrawn="1"/>
        </p:nvSpPr>
        <p:spPr>
          <a:xfrm>
            <a:off x="10577836" y="-72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3" name="Chevron 772"/>
          <p:cNvSpPr/>
          <p:nvPr userDrawn="1"/>
        </p:nvSpPr>
        <p:spPr>
          <a:xfrm>
            <a:off x="10710732" y="-36328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79" name="Chevron 778"/>
          <p:cNvSpPr/>
          <p:nvPr userDrawn="1"/>
        </p:nvSpPr>
        <p:spPr>
          <a:xfrm>
            <a:off x="7742968" y="573091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9" name="Chevron 788"/>
          <p:cNvSpPr/>
          <p:nvPr userDrawn="1"/>
        </p:nvSpPr>
        <p:spPr>
          <a:xfrm>
            <a:off x="13771079" y="-30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5" name="Chevron 794"/>
          <p:cNvSpPr/>
          <p:nvPr userDrawn="1"/>
        </p:nvSpPr>
        <p:spPr>
          <a:xfrm>
            <a:off x="16671768" y="-66206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99" name="Chevron 798"/>
          <p:cNvSpPr/>
          <p:nvPr userDrawn="1"/>
        </p:nvSpPr>
        <p:spPr>
          <a:xfrm>
            <a:off x="8085755"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0" name="Chevron 799"/>
          <p:cNvSpPr/>
          <p:nvPr userDrawn="1"/>
        </p:nvSpPr>
        <p:spPr>
          <a:xfrm>
            <a:off x="11142961"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2" name="Chevron 801"/>
          <p:cNvSpPr/>
          <p:nvPr userDrawn="1"/>
        </p:nvSpPr>
        <p:spPr>
          <a:xfrm>
            <a:off x="12406523"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4" name="Chevron 803"/>
          <p:cNvSpPr/>
          <p:nvPr userDrawn="1"/>
        </p:nvSpPr>
        <p:spPr>
          <a:xfrm>
            <a:off x="14480108"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7" name="Chevron 806"/>
          <p:cNvSpPr/>
          <p:nvPr userDrawn="1"/>
        </p:nvSpPr>
        <p:spPr>
          <a:xfrm>
            <a:off x="11119340" y="748019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08" name="Chevron 807"/>
          <p:cNvSpPr/>
          <p:nvPr userDrawn="1"/>
        </p:nvSpPr>
        <p:spPr>
          <a:xfrm>
            <a:off x="14176547" y="860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0" name="Chevron 809"/>
          <p:cNvSpPr/>
          <p:nvPr userDrawn="1"/>
        </p:nvSpPr>
        <p:spPr>
          <a:xfrm>
            <a:off x="15440108" y="676871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2" name="Chevron 811"/>
          <p:cNvSpPr/>
          <p:nvPr userDrawn="1"/>
        </p:nvSpPr>
        <p:spPr>
          <a:xfrm>
            <a:off x="17513693" y="932077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4" name="Chevron 813"/>
          <p:cNvSpPr/>
          <p:nvPr userDrawn="1"/>
        </p:nvSpPr>
        <p:spPr>
          <a:xfrm>
            <a:off x="11419761" y="706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5" name="Chevron 814"/>
          <p:cNvSpPr/>
          <p:nvPr userDrawn="1"/>
        </p:nvSpPr>
        <p:spPr>
          <a:xfrm>
            <a:off x="2947807" y="576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6" name="Chevron 815"/>
          <p:cNvSpPr/>
          <p:nvPr userDrawn="1"/>
        </p:nvSpPr>
        <p:spPr>
          <a:xfrm>
            <a:off x="11142961" y="1008136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7" name="Chevron 816"/>
          <p:cNvSpPr/>
          <p:nvPr userDrawn="1"/>
        </p:nvSpPr>
        <p:spPr>
          <a:xfrm>
            <a:off x="5976065" y="670773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8" name="Chevron 817"/>
          <p:cNvSpPr/>
          <p:nvPr userDrawn="1"/>
        </p:nvSpPr>
        <p:spPr>
          <a:xfrm>
            <a:off x="12406523" y="8249298"/>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0" name="Chevron 819"/>
          <p:cNvSpPr/>
          <p:nvPr userDrawn="1"/>
        </p:nvSpPr>
        <p:spPr>
          <a:xfrm>
            <a:off x="14480108" y="10801366"/>
            <a:ext cx="96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3" name="Chevron 822"/>
          <p:cNvSpPr/>
          <p:nvPr userDrawn="1"/>
        </p:nvSpPr>
        <p:spPr>
          <a:xfrm>
            <a:off x="14179687" y="754141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4" name="Chevron 823"/>
          <p:cNvSpPr/>
          <p:nvPr userDrawn="1"/>
        </p:nvSpPr>
        <p:spPr>
          <a:xfrm>
            <a:off x="17236893" y="866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6" name="Chevron 825"/>
          <p:cNvSpPr/>
          <p:nvPr userDrawn="1"/>
        </p:nvSpPr>
        <p:spPr>
          <a:xfrm>
            <a:off x="18500455" y="6829935"/>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8" name="Chevron 827"/>
          <p:cNvSpPr/>
          <p:nvPr userDrawn="1"/>
        </p:nvSpPr>
        <p:spPr>
          <a:xfrm>
            <a:off x="20574040" y="93820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28" name="Chevron 1027"/>
          <p:cNvSpPr/>
          <p:nvPr userDrawn="1"/>
        </p:nvSpPr>
        <p:spPr>
          <a:xfrm>
            <a:off x="12492259"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6" name="Chevron 1035"/>
          <p:cNvSpPr/>
          <p:nvPr userDrawn="1"/>
        </p:nvSpPr>
        <p:spPr>
          <a:xfrm>
            <a:off x="15525844" y="151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39" name="Chevron 1038"/>
          <p:cNvSpPr/>
          <p:nvPr userDrawn="1"/>
        </p:nvSpPr>
        <p:spPr>
          <a:xfrm>
            <a:off x="6097905" y="115599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0" name="Chevron 1039"/>
          <p:cNvSpPr/>
          <p:nvPr userDrawn="1"/>
        </p:nvSpPr>
        <p:spPr>
          <a:xfrm>
            <a:off x="9155112" y="227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44" name="Chevron 1043"/>
          <p:cNvSpPr/>
          <p:nvPr userDrawn="1"/>
        </p:nvSpPr>
        <p:spPr>
          <a:xfrm>
            <a:off x="12492259" y="299658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2" name="Chevron 1051"/>
          <p:cNvSpPr/>
          <p:nvPr userDrawn="1"/>
        </p:nvSpPr>
        <p:spPr>
          <a:xfrm>
            <a:off x="4256783" y="714775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59" name="Chevron 1058"/>
          <p:cNvSpPr/>
          <p:nvPr userDrawn="1"/>
        </p:nvSpPr>
        <p:spPr>
          <a:xfrm>
            <a:off x="-638020" y="55800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7" name="Chevron 1066"/>
          <p:cNvSpPr/>
          <p:nvPr userDrawn="1"/>
        </p:nvSpPr>
        <p:spPr>
          <a:xfrm>
            <a:off x="-13450288" y="-791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6" name="Chevron 1075"/>
          <p:cNvSpPr/>
          <p:nvPr userDrawn="1"/>
        </p:nvSpPr>
        <p:spPr>
          <a:xfrm>
            <a:off x="1385881" y="1410703"/>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3" name="Chevron 1082"/>
          <p:cNvSpPr/>
          <p:nvPr userDrawn="1"/>
        </p:nvSpPr>
        <p:spPr>
          <a:xfrm>
            <a:off x="5416125" y="583116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7" name="Chevron 1086"/>
          <p:cNvSpPr/>
          <p:nvPr userDrawn="1"/>
        </p:nvSpPr>
        <p:spPr>
          <a:xfrm>
            <a:off x="-4646547"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8" name="Chevron 1087"/>
          <p:cNvSpPr/>
          <p:nvPr userDrawn="1"/>
        </p:nvSpPr>
        <p:spPr>
          <a:xfrm>
            <a:off x="-1589340"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0" name="Chevron 1089"/>
          <p:cNvSpPr/>
          <p:nvPr userDrawn="1"/>
        </p:nvSpPr>
        <p:spPr>
          <a:xfrm>
            <a:off x="-325779"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2" name="Chevron 1091"/>
          <p:cNvSpPr/>
          <p:nvPr userDrawn="1"/>
        </p:nvSpPr>
        <p:spPr>
          <a:xfrm>
            <a:off x="1747807"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5" name="Chevron 1094"/>
          <p:cNvSpPr/>
          <p:nvPr userDrawn="1"/>
        </p:nvSpPr>
        <p:spPr>
          <a:xfrm>
            <a:off x="-1612961" y="262502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6" name="Chevron 1095"/>
          <p:cNvSpPr/>
          <p:nvPr userDrawn="1"/>
        </p:nvSpPr>
        <p:spPr>
          <a:xfrm>
            <a:off x="1444245" y="374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8" name="Chevron 1097"/>
          <p:cNvSpPr/>
          <p:nvPr userDrawn="1"/>
        </p:nvSpPr>
        <p:spPr>
          <a:xfrm>
            <a:off x="2707807" y="1913546"/>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0" name="Chevron 1099"/>
          <p:cNvSpPr/>
          <p:nvPr userDrawn="1"/>
        </p:nvSpPr>
        <p:spPr>
          <a:xfrm>
            <a:off x="4781392" y="446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2" name="Chevron 1101"/>
          <p:cNvSpPr/>
          <p:nvPr userDrawn="1"/>
        </p:nvSpPr>
        <p:spPr>
          <a:xfrm>
            <a:off x="-1312540" y="2212567"/>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3" name="Chevron 1102"/>
          <p:cNvSpPr/>
          <p:nvPr userDrawn="1"/>
        </p:nvSpPr>
        <p:spPr>
          <a:xfrm>
            <a:off x="-4646547" y="410561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4" name="Chevron 1103"/>
          <p:cNvSpPr/>
          <p:nvPr userDrawn="1"/>
        </p:nvSpPr>
        <p:spPr>
          <a:xfrm>
            <a:off x="-1589340" y="522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5" name="Chevron 1104"/>
          <p:cNvSpPr/>
          <p:nvPr userDrawn="1"/>
        </p:nvSpPr>
        <p:spPr>
          <a:xfrm>
            <a:off x="-21085644" y="7423100"/>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6" name="Chevron 1105"/>
          <p:cNvSpPr/>
          <p:nvPr userDrawn="1"/>
        </p:nvSpPr>
        <p:spPr>
          <a:xfrm>
            <a:off x="-325779" y="3394134"/>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8" name="Chevron 1107"/>
          <p:cNvSpPr/>
          <p:nvPr userDrawn="1"/>
        </p:nvSpPr>
        <p:spPr>
          <a:xfrm>
            <a:off x="1747807" y="5946202"/>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1" name="Chevron 1110"/>
          <p:cNvSpPr/>
          <p:nvPr userDrawn="1"/>
        </p:nvSpPr>
        <p:spPr>
          <a:xfrm>
            <a:off x="1447385" y="268625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2" name="Chevron 1111"/>
          <p:cNvSpPr/>
          <p:nvPr userDrawn="1"/>
        </p:nvSpPr>
        <p:spPr>
          <a:xfrm>
            <a:off x="4504592" y="380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4" name="Chevron 1113"/>
          <p:cNvSpPr/>
          <p:nvPr userDrawn="1"/>
        </p:nvSpPr>
        <p:spPr>
          <a:xfrm>
            <a:off x="5768153" y="1974771"/>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6" name="Chevron 1115"/>
          <p:cNvSpPr/>
          <p:nvPr userDrawn="1"/>
        </p:nvSpPr>
        <p:spPr>
          <a:xfrm>
            <a:off x="7841739" y="4526839"/>
            <a:ext cx="48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68" name="Group 167"/>
          <p:cNvGrpSpPr/>
          <p:nvPr userDrawn="1"/>
        </p:nvGrpSpPr>
        <p:grpSpPr>
          <a:xfrm>
            <a:off x="-75719" y="-30574"/>
            <a:ext cx="12439089"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cxnSp>
        <p:nvCxnSpPr>
          <p:cNvPr id="178" name="Straight Connector 177"/>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118" name="Picture 1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465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66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12192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929451" y="306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1418884" y="270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458884" y="270058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889451" y="306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840017"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2369451" y="1980588"/>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3800017" y="234058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849451" y="3060588"/>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7681685" y="360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4280017" y="2700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861133" y="43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6245361" y="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691700" y="4338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5285361"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2861133" y="36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382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880017" y="162058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663232" y="233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648024" y="433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7201685" y="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2381133" y="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1920000" y="1080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21116" y="144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5285361" y="72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9091700" y="4338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3350567" y="1440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9048911" y="198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4288024" y="1113115"/>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5724348" y="147311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6208024" y="147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941133" y="720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528911" y="234058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7672459" y="72970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0521047" y="111311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10037371" y="762821"/>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9073695" y="1122821"/>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10492579" y="269852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452579" y="341852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492579" y="19785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0960033" y="43359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10012579" y="161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982012" y="233852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760017" y="306058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58884"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8641685" y="360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5741133" y="289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4925227"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6679460" y="361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7643128" y="325387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163128" y="289387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0" name="Cube 149"/>
          <p:cNvSpPr/>
          <p:nvPr userDrawn="1"/>
        </p:nvSpPr>
        <p:spPr>
          <a:xfrm>
            <a:off x="9239757" y="42295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1519424" y="3310064"/>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1" name="Cube 150"/>
          <p:cNvSpPr/>
          <p:nvPr userDrawn="1"/>
        </p:nvSpPr>
        <p:spPr>
          <a:xfrm>
            <a:off x="7248879" y="3769388"/>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2" name="Cube 151"/>
          <p:cNvSpPr/>
          <p:nvPr userDrawn="1"/>
        </p:nvSpPr>
        <p:spPr>
          <a:xfrm>
            <a:off x="7315724" y="366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6805384" y="2202838"/>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6835724" y="206852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6835724" y="1919163"/>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3837999" y="22028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962397" y="2099163"/>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5724348" y="13486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4" name="Cube 153"/>
          <p:cNvSpPr/>
          <p:nvPr userDrawn="1"/>
        </p:nvSpPr>
        <p:spPr>
          <a:xfrm>
            <a:off x="6688024" y="347377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5" name="Cube 154"/>
          <p:cNvSpPr/>
          <p:nvPr userDrawn="1"/>
        </p:nvSpPr>
        <p:spPr>
          <a:xfrm>
            <a:off x="8948111" y="3570926"/>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6" name="Cube 155"/>
          <p:cNvSpPr/>
          <p:nvPr userDrawn="1"/>
        </p:nvSpPr>
        <p:spPr>
          <a:xfrm>
            <a:off x="7143232" y="280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7" name="Cube 156"/>
          <p:cNvSpPr/>
          <p:nvPr userDrawn="1"/>
        </p:nvSpPr>
        <p:spPr>
          <a:xfrm>
            <a:off x="5126977" y="26703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8" name="Cube 157"/>
          <p:cNvSpPr/>
          <p:nvPr userDrawn="1"/>
        </p:nvSpPr>
        <p:spPr>
          <a:xfrm>
            <a:off x="8498660" y="26703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9" name="Cube 158"/>
          <p:cNvSpPr/>
          <p:nvPr userDrawn="1"/>
        </p:nvSpPr>
        <p:spPr>
          <a:xfrm>
            <a:off x="8986092" y="343317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0" name="Cube 159"/>
          <p:cNvSpPr/>
          <p:nvPr userDrawn="1"/>
        </p:nvSpPr>
        <p:spPr>
          <a:xfrm>
            <a:off x="8978660" y="329377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10041047" y="147311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3" name="Cube 152"/>
          <p:cNvSpPr/>
          <p:nvPr userDrawn="1"/>
        </p:nvSpPr>
        <p:spPr>
          <a:xfrm>
            <a:off x="2962733" y="2947963"/>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pic>
        <p:nvPicPr>
          <p:cNvPr id="74" name="Picture 7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6" name="Title 1"/>
          <p:cNvSpPr>
            <a:spLocks noGrp="1"/>
          </p:cNvSpPr>
          <p:nvPr>
            <p:ph type="title" hasCustomPrompt="1"/>
          </p:nvPr>
        </p:nvSpPr>
        <p:spPr>
          <a:xfrm>
            <a:off x="958845" y="4893126"/>
            <a:ext cx="8388355" cy="727534"/>
          </a:xfrm>
        </p:spPr>
        <p:txBody>
          <a:bodyPr anchor="b">
            <a:normAutofit/>
          </a:bodyPr>
          <a:lstStyle>
            <a:lvl1pPr>
              <a:defRPr sz="2800" baseline="0"/>
            </a:lvl1pPr>
          </a:lstStyle>
          <a:p>
            <a:r>
              <a:rPr lang="en-US" dirty="0"/>
              <a:t>Presentation title</a:t>
            </a:r>
          </a:p>
        </p:txBody>
      </p:sp>
      <p:sp>
        <p:nvSpPr>
          <p:cNvPr id="77"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143405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66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12192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 name="Cube 10"/>
          <p:cNvSpPr/>
          <p:nvPr userDrawn="1"/>
        </p:nvSpPr>
        <p:spPr>
          <a:xfrm>
            <a:off x="240000" y="6189294"/>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3" name="Cube 12"/>
          <p:cNvSpPr/>
          <p:nvPr userDrawn="1"/>
        </p:nvSpPr>
        <p:spPr>
          <a:xfrm>
            <a:off x="370087" y="604800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4" name="Cube 13"/>
          <p:cNvSpPr/>
          <p:nvPr userDrawn="1"/>
        </p:nvSpPr>
        <p:spPr>
          <a:xfrm>
            <a:off x="541867"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5" name="Cube 14"/>
          <p:cNvSpPr/>
          <p:nvPr userDrawn="1"/>
        </p:nvSpPr>
        <p:spPr>
          <a:xfrm>
            <a:off x="1190567" y="5958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6" name="Cube 15"/>
          <p:cNvSpPr/>
          <p:nvPr userDrawn="1"/>
        </p:nvSpPr>
        <p:spPr>
          <a:xfrm>
            <a:off x="2381133"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7" name="Cube 16"/>
          <p:cNvSpPr/>
          <p:nvPr userDrawn="1"/>
        </p:nvSpPr>
        <p:spPr>
          <a:xfrm>
            <a:off x="2462181" y="591165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8" name="Cube 17"/>
          <p:cNvSpPr/>
          <p:nvPr userDrawn="1"/>
        </p:nvSpPr>
        <p:spPr>
          <a:xfrm>
            <a:off x="480000" y="5912624"/>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0" name="Cube 19"/>
          <p:cNvSpPr/>
          <p:nvPr userDrawn="1"/>
        </p:nvSpPr>
        <p:spPr>
          <a:xfrm>
            <a:off x="2390567" y="6138000"/>
            <a:ext cx="48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2" name="Cube 21"/>
          <p:cNvSpPr/>
          <p:nvPr userDrawn="1"/>
        </p:nvSpPr>
        <p:spPr>
          <a:xfrm>
            <a:off x="3821133" y="577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4" name="Cube 23"/>
          <p:cNvSpPr/>
          <p:nvPr userDrawn="1"/>
        </p:nvSpPr>
        <p:spPr>
          <a:xfrm>
            <a:off x="5342181" y="591165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5" name="Cube 24"/>
          <p:cNvSpPr/>
          <p:nvPr userDrawn="1"/>
        </p:nvSpPr>
        <p:spPr>
          <a:xfrm>
            <a:off x="4382181" y="591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6" name="Cube 25"/>
          <p:cNvSpPr/>
          <p:nvPr userDrawn="1"/>
        </p:nvSpPr>
        <p:spPr>
          <a:xfrm>
            <a:off x="2514896"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1" name="Cube 30"/>
          <p:cNvSpPr/>
          <p:nvPr userDrawn="1"/>
        </p:nvSpPr>
        <p:spPr>
          <a:xfrm>
            <a:off x="10464348" y="573165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2" name="Cube 31"/>
          <p:cNvSpPr/>
          <p:nvPr userDrawn="1"/>
        </p:nvSpPr>
        <p:spPr>
          <a:xfrm>
            <a:off x="6345463" y="5741356"/>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3" name="Cube 32"/>
          <p:cNvSpPr/>
          <p:nvPr userDrawn="1"/>
        </p:nvSpPr>
        <p:spPr>
          <a:xfrm>
            <a:off x="9504348" y="573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5" name="Cube 34"/>
          <p:cNvSpPr/>
          <p:nvPr userDrawn="1"/>
        </p:nvSpPr>
        <p:spPr>
          <a:xfrm>
            <a:off x="7080120" y="609165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8" name="Cube 37"/>
          <p:cNvSpPr/>
          <p:nvPr userDrawn="1"/>
        </p:nvSpPr>
        <p:spPr>
          <a:xfrm>
            <a:off x="1312089" y="5865938"/>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1" name="Cube 40"/>
          <p:cNvSpPr/>
          <p:nvPr userDrawn="1"/>
        </p:nvSpPr>
        <p:spPr>
          <a:xfrm>
            <a:off x="6204348" y="541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2" name="Cube 41"/>
          <p:cNvSpPr/>
          <p:nvPr userDrawn="1"/>
        </p:nvSpPr>
        <p:spPr>
          <a:xfrm>
            <a:off x="7301787" y="5741356"/>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6" name="Cube 45"/>
          <p:cNvSpPr/>
          <p:nvPr userDrawn="1"/>
        </p:nvSpPr>
        <p:spPr>
          <a:xfrm>
            <a:off x="6537939" y="5958000"/>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1" name="Cube 50"/>
          <p:cNvSpPr/>
          <p:nvPr userDrawn="1"/>
        </p:nvSpPr>
        <p:spPr>
          <a:xfrm>
            <a:off x="4197871" y="630000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3" name="Cube 52"/>
          <p:cNvSpPr/>
          <p:nvPr userDrawn="1"/>
        </p:nvSpPr>
        <p:spPr>
          <a:xfrm>
            <a:off x="3044229" y="5831356"/>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8" name="Cube 57"/>
          <p:cNvSpPr/>
          <p:nvPr userDrawn="1"/>
        </p:nvSpPr>
        <p:spPr>
          <a:xfrm>
            <a:off x="3004329" y="6101356"/>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9" name="Cube 58"/>
          <p:cNvSpPr/>
          <p:nvPr userDrawn="1"/>
        </p:nvSpPr>
        <p:spPr>
          <a:xfrm>
            <a:off x="7968505" y="6318000"/>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2" name="Cube 61"/>
          <p:cNvSpPr/>
          <p:nvPr userDrawn="1"/>
        </p:nvSpPr>
        <p:spPr>
          <a:xfrm>
            <a:off x="3354896" y="617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5" name="Cube 64"/>
          <p:cNvSpPr/>
          <p:nvPr userDrawn="1"/>
        </p:nvSpPr>
        <p:spPr>
          <a:xfrm>
            <a:off x="8191075" y="591165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1" name="Cube 70"/>
          <p:cNvSpPr/>
          <p:nvPr userDrawn="1"/>
        </p:nvSpPr>
        <p:spPr>
          <a:xfrm>
            <a:off x="130087" y="5386765"/>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4" name="Cube 73"/>
          <p:cNvSpPr/>
          <p:nvPr userDrawn="1"/>
        </p:nvSpPr>
        <p:spPr>
          <a:xfrm>
            <a:off x="1552089" y="538676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5" name="Cube 74"/>
          <p:cNvSpPr/>
          <p:nvPr userDrawn="1"/>
        </p:nvSpPr>
        <p:spPr>
          <a:xfrm>
            <a:off x="1877559" y="6211761"/>
            <a:ext cx="48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8" name="Cube 77"/>
          <p:cNvSpPr/>
          <p:nvPr userDrawn="1"/>
        </p:nvSpPr>
        <p:spPr>
          <a:xfrm>
            <a:off x="1901133" y="6092624"/>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1" name="Cube 80"/>
          <p:cNvSpPr/>
          <p:nvPr userDrawn="1"/>
        </p:nvSpPr>
        <p:spPr>
          <a:xfrm>
            <a:off x="3744844" y="602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82" name="Cube 81"/>
          <p:cNvSpPr/>
          <p:nvPr userDrawn="1"/>
        </p:nvSpPr>
        <p:spPr>
          <a:xfrm>
            <a:off x="2994896" y="5719891"/>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6" name="Cube 65"/>
          <p:cNvSpPr/>
          <p:nvPr userDrawn="1"/>
        </p:nvSpPr>
        <p:spPr>
          <a:xfrm>
            <a:off x="9070027" y="5418000"/>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3" name="Cube 92"/>
          <p:cNvSpPr/>
          <p:nvPr userDrawn="1"/>
        </p:nvSpPr>
        <p:spPr>
          <a:xfrm>
            <a:off x="4984657" y="560599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4" name="Cube 93"/>
          <p:cNvSpPr/>
          <p:nvPr userDrawn="1"/>
        </p:nvSpPr>
        <p:spPr>
          <a:xfrm>
            <a:off x="8491600" y="6031761"/>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5" name="Cube 94"/>
          <p:cNvSpPr/>
          <p:nvPr userDrawn="1"/>
        </p:nvSpPr>
        <p:spPr>
          <a:xfrm>
            <a:off x="11759424" y="584205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6" name="Cube 95"/>
          <p:cNvSpPr/>
          <p:nvPr userDrawn="1"/>
        </p:nvSpPr>
        <p:spPr>
          <a:xfrm>
            <a:off x="7346036" y="611720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97" name="Cube 96"/>
          <p:cNvSpPr/>
          <p:nvPr userDrawn="1"/>
        </p:nvSpPr>
        <p:spPr>
          <a:xfrm>
            <a:off x="5887708" y="580894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6" name="Cube 105"/>
          <p:cNvSpPr/>
          <p:nvPr userDrawn="1"/>
        </p:nvSpPr>
        <p:spPr>
          <a:xfrm>
            <a:off x="9553695" y="6135938"/>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7" name="Cube 106"/>
          <p:cNvSpPr/>
          <p:nvPr userDrawn="1"/>
        </p:nvSpPr>
        <p:spPr>
          <a:xfrm>
            <a:off x="8971600" y="5779364"/>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8" name="Cube 107"/>
          <p:cNvSpPr/>
          <p:nvPr userDrawn="1"/>
        </p:nvSpPr>
        <p:spPr>
          <a:xfrm>
            <a:off x="10513695" y="6135938"/>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09" name="Cube 108"/>
          <p:cNvSpPr/>
          <p:nvPr userDrawn="1"/>
        </p:nvSpPr>
        <p:spPr>
          <a:xfrm>
            <a:off x="11137628" y="6053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0" name="Cube 109"/>
          <p:cNvSpPr/>
          <p:nvPr userDrawn="1"/>
        </p:nvSpPr>
        <p:spPr>
          <a:xfrm>
            <a:off x="10523128" y="601977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1" name="Cube 110"/>
          <p:cNvSpPr/>
          <p:nvPr userDrawn="1"/>
        </p:nvSpPr>
        <p:spPr>
          <a:xfrm>
            <a:off x="11042840" y="5741356"/>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2" name="Cube 111"/>
          <p:cNvSpPr/>
          <p:nvPr userDrawn="1"/>
        </p:nvSpPr>
        <p:spPr>
          <a:xfrm>
            <a:off x="9024348" y="6143000"/>
            <a:ext cx="48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3" name="Cube 112"/>
          <p:cNvSpPr/>
          <p:nvPr userDrawn="1"/>
        </p:nvSpPr>
        <p:spPr>
          <a:xfrm>
            <a:off x="10523128" y="5415938"/>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5" name="Cube 114"/>
          <p:cNvSpPr/>
          <p:nvPr userDrawn="1"/>
        </p:nvSpPr>
        <p:spPr>
          <a:xfrm>
            <a:off x="4301133"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6" name="Cube 115"/>
          <p:cNvSpPr/>
          <p:nvPr userDrawn="1"/>
        </p:nvSpPr>
        <p:spPr>
          <a:xfrm>
            <a:off x="4798481" y="613800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17" name="Cube 116"/>
          <p:cNvSpPr/>
          <p:nvPr userDrawn="1"/>
        </p:nvSpPr>
        <p:spPr>
          <a:xfrm>
            <a:off x="6204348" y="5296765"/>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0" name="Cube 59"/>
          <p:cNvSpPr/>
          <p:nvPr userDrawn="1"/>
        </p:nvSpPr>
        <p:spPr>
          <a:xfrm>
            <a:off x="3941133" y="5662055"/>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1" name="Cube 60"/>
          <p:cNvSpPr/>
          <p:nvPr userDrawn="1"/>
        </p:nvSpPr>
        <p:spPr>
          <a:xfrm>
            <a:off x="5382543" y="5787335"/>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3" name="Cube 62"/>
          <p:cNvSpPr/>
          <p:nvPr userDrawn="1"/>
        </p:nvSpPr>
        <p:spPr>
          <a:xfrm>
            <a:off x="7848505" y="5458646"/>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4" name="Cube 63"/>
          <p:cNvSpPr/>
          <p:nvPr userDrawn="1"/>
        </p:nvSpPr>
        <p:spPr>
          <a:xfrm>
            <a:off x="8328505" y="509864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7" name="Cube 66"/>
          <p:cNvSpPr/>
          <p:nvPr userDrawn="1"/>
        </p:nvSpPr>
        <p:spPr>
          <a:xfrm>
            <a:off x="7377939" y="5098646"/>
            <a:ext cx="48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8" name="Cube 67"/>
          <p:cNvSpPr/>
          <p:nvPr userDrawn="1"/>
        </p:nvSpPr>
        <p:spPr>
          <a:xfrm>
            <a:off x="6084348" y="6167910"/>
            <a:ext cx="48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69" name="Cube 68"/>
          <p:cNvSpPr/>
          <p:nvPr userDrawn="1"/>
        </p:nvSpPr>
        <p:spPr>
          <a:xfrm>
            <a:off x="5569467" y="6176930"/>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0" name="Cube 69"/>
          <p:cNvSpPr/>
          <p:nvPr userDrawn="1"/>
        </p:nvSpPr>
        <p:spPr>
          <a:xfrm>
            <a:off x="4624657" y="5462339"/>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72" name="Cube 71"/>
          <p:cNvSpPr/>
          <p:nvPr userDrawn="1"/>
        </p:nvSpPr>
        <p:spPr>
          <a:xfrm>
            <a:off x="7346036" y="5607335"/>
            <a:ext cx="48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19" name="Cube 18"/>
          <p:cNvSpPr/>
          <p:nvPr userDrawn="1"/>
        </p:nvSpPr>
        <p:spPr>
          <a:xfrm>
            <a:off x="1312089" y="5695990"/>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21" name="Cube 20"/>
          <p:cNvSpPr/>
          <p:nvPr userDrawn="1"/>
        </p:nvSpPr>
        <p:spPr>
          <a:xfrm>
            <a:off x="5127388" y="5508000"/>
            <a:ext cx="48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55" name="Cube 54"/>
          <p:cNvSpPr/>
          <p:nvPr userDrawn="1"/>
        </p:nvSpPr>
        <p:spPr>
          <a:xfrm>
            <a:off x="3117032" y="5580000"/>
            <a:ext cx="48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37" name="Cube 36"/>
          <p:cNvSpPr/>
          <p:nvPr userDrawn="1"/>
        </p:nvSpPr>
        <p:spPr>
          <a:xfrm>
            <a:off x="8175680" y="5779364"/>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4" name="Cube 43"/>
          <p:cNvSpPr/>
          <p:nvPr userDrawn="1"/>
        </p:nvSpPr>
        <p:spPr>
          <a:xfrm>
            <a:off x="11233695" y="5607335"/>
            <a:ext cx="48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5" name="Cube 44"/>
          <p:cNvSpPr/>
          <p:nvPr userDrawn="1"/>
        </p:nvSpPr>
        <p:spPr>
          <a:xfrm>
            <a:off x="6600120" y="5839762"/>
            <a:ext cx="48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sp>
        <p:nvSpPr>
          <p:cNvPr id="40" name="Cube 39"/>
          <p:cNvSpPr/>
          <p:nvPr userDrawn="1"/>
        </p:nvSpPr>
        <p:spPr>
          <a:xfrm>
            <a:off x="7785463" y="6101356"/>
            <a:ext cx="48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a:solidFill>
                <a:srgbClr val="FFFFFF"/>
              </a:solidFill>
            </a:endParaRPr>
          </a:p>
        </p:txBody>
      </p:sp>
      <p:grpSp>
        <p:nvGrpSpPr>
          <p:cNvPr id="190" name="Group 189"/>
          <p:cNvGrpSpPr/>
          <p:nvPr userDrawn="1"/>
        </p:nvGrpSpPr>
        <p:grpSpPr>
          <a:xfrm>
            <a:off x="-4112" y="-30574"/>
            <a:ext cx="12218779"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96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65984" y="210357"/>
            <a:ext cx="1906689"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6240000" y="2160590"/>
            <a:ext cx="48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958845" y="1"/>
            <a:ext cx="8388355" cy="1079499"/>
          </a:xfrm>
        </p:spPr>
        <p:txBody>
          <a:bodyPr/>
          <a:lstStyle/>
          <a:p>
            <a:r>
              <a:rPr lang="en-GB" dirty="0"/>
              <a:t>Click to edit Master title style</a:t>
            </a:r>
            <a:endParaRPr lang="en-US" dirty="0"/>
          </a:p>
        </p:txBody>
      </p:sp>
      <p:cxnSp>
        <p:nvCxnSpPr>
          <p:cNvPr id="199" name="Straight Connector 198"/>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09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66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1"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1"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539B"/>
              </a:solidFill>
            </a:endParaRPr>
          </a:p>
        </p:txBody>
      </p:sp>
    </p:spTree>
    <p:extLst>
      <p:ext uri="{BB962C8B-B14F-4D97-AF65-F5344CB8AC3E}">
        <p14:creationId xmlns:p14="http://schemas.microsoft.com/office/powerpoint/2010/main" val="247205670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5" y="1803401"/>
            <a:ext cx="11041060" cy="4657724"/>
          </a:xfrm>
          <a:prstGeom prst="round2SameRect">
            <a:avLst>
              <a:gd name="adj1" fmla="val 2778"/>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a:solidFill>
                <a:srgbClr val="FFFFFF"/>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06445021"/>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8" name="Rectangle 7"/>
          <p:cNvSpPr/>
          <p:nvPr userDrawn="1"/>
        </p:nvSpPr>
        <p:spPr>
          <a:xfrm rot="10800000">
            <a:off x="1" y="1149350"/>
            <a:ext cx="12191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sp>
        <p:nvSpPr>
          <p:cNvPr id="2" name="Title 1"/>
          <p:cNvSpPr>
            <a:spLocks noGrp="1"/>
          </p:cNvSpPr>
          <p:nvPr>
            <p:ph type="title"/>
          </p:nvPr>
        </p:nvSpPr>
        <p:spPr>
          <a:xfrm>
            <a:off x="484719" y="56245"/>
            <a:ext cx="11313581" cy="963385"/>
          </a:xfrm>
        </p:spPr>
        <p:txBody>
          <a:bodyPr anchor="b">
            <a:normAutofit/>
          </a:bodyPr>
          <a:lstStyle>
            <a:lvl1pPr>
              <a:lnSpc>
                <a:spcPct val="85000"/>
              </a:lnSpc>
              <a:defRPr sz="3200"/>
            </a:lvl1pPr>
          </a:lstStyle>
          <a:p>
            <a:r>
              <a:rPr lang="en-GB" dirty="0"/>
              <a:t>Click to edit Master title style</a:t>
            </a:r>
            <a:endParaRPr lang="en-US" dirty="0"/>
          </a:p>
        </p:txBody>
      </p:sp>
      <p:sp>
        <p:nvSpPr>
          <p:cNvPr id="57" name="Slide Number Placeholder 5"/>
          <p:cNvSpPr>
            <a:spLocks noGrp="1"/>
          </p:cNvSpPr>
          <p:nvPr>
            <p:ph type="sldNum" sz="quarter" idx="4"/>
          </p:nvPr>
        </p:nvSpPr>
        <p:spPr>
          <a:xfrm>
            <a:off x="113048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1" y="1345295"/>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7174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7.xml><?xml version="1.0" encoding="utf-8"?>
<p:sldLayout xmlns:a="http://schemas.openxmlformats.org/drawingml/2006/main" xmlns:r="http://schemas.openxmlformats.org/officeDocument/2006/relationships" xmlns:p="http://schemas.openxmlformats.org/presentationml/2006/main"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51693"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1"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9209573" y="4972052"/>
            <a:ext cx="2023580" cy="1064535"/>
          </a:xfrm>
          <a:prstGeom prst="rect">
            <a:avLst/>
          </a:prstGeom>
        </p:spPr>
      </p:pic>
      <p:sp>
        <p:nvSpPr>
          <p:cNvPr id="70" name="Title 1"/>
          <p:cNvSpPr>
            <a:spLocks noGrp="1"/>
          </p:cNvSpPr>
          <p:nvPr>
            <p:ph type="title" hasCustomPrompt="1"/>
          </p:nvPr>
        </p:nvSpPr>
        <p:spPr>
          <a:xfrm>
            <a:off x="958846" y="4552950"/>
            <a:ext cx="7718431" cy="1226460"/>
          </a:xfrm>
        </p:spPr>
        <p:txBody>
          <a:bodyPr anchor="b">
            <a:normAutofit/>
          </a:bodyPr>
          <a:lstStyle>
            <a:lvl1pPr>
              <a:defRPr sz="3200" baseline="0"/>
            </a:lvl1pPr>
          </a:lstStyle>
          <a:p>
            <a:r>
              <a:rPr lang="en-US" dirty="0"/>
              <a:t>Presentation title</a:t>
            </a:r>
          </a:p>
        </p:txBody>
      </p:sp>
      <p:sp>
        <p:nvSpPr>
          <p:cNvPr id="5" name="Text Placeholder 4"/>
          <p:cNvSpPr>
            <a:spLocks noGrp="1"/>
          </p:cNvSpPr>
          <p:nvPr>
            <p:ph type="body" sz="quarter" idx="10" hasCustomPrompt="1"/>
          </p:nvPr>
        </p:nvSpPr>
        <p:spPr>
          <a:xfrm>
            <a:off x="958853"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dirty="0"/>
              <a:t>Presenter name</a:t>
            </a:r>
          </a:p>
          <a:p>
            <a:pPr lvl="0"/>
            <a:r>
              <a:rPr lang="en-US" dirty="0"/>
              <a:t>Event name</a:t>
            </a:r>
          </a:p>
        </p:txBody>
      </p:sp>
    </p:spTree>
    <p:extLst>
      <p:ext uri="{BB962C8B-B14F-4D97-AF65-F5344CB8AC3E}">
        <p14:creationId xmlns:p14="http://schemas.microsoft.com/office/powerpoint/2010/main" val="46096751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1586415"/>
      </p:ext>
    </p:extLst>
  </p:cSld>
  <p:clrMapOvr>
    <a:masterClrMapping/>
  </p:clrMapOvr>
  <p:timing>
    <p:tnLst>
      <p:par>
        <p:cT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929092024"/>
      </p:ext>
    </p:extLst>
  </p:cSld>
  <p:clrMapOvr>
    <a:masterClrMapping/>
  </p:clrMapOvr>
  <p:timing>
    <p:tnLst>
      <p:par>
        <p:cTn id="1" dur="indefinite" restart="never" nodeType="tmRoot"/>
      </p:par>
    </p:tnLst>
  </p:timing>
</p:sldLayout>
</file>

<file path=ppt/slideLayouts/slideLayout670.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014723076"/>
      </p:ext>
    </p:extLst>
  </p:cSld>
  <p:clrMapOvr>
    <a:masterClrMapping/>
  </p:clrMapOvr>
  <p:timing>
    <p:tnLst>
      <p:par>
        <p:cT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133391584"/>
      </p:ext>
    </p:extLst>
  </p:cSld>
  <p:clrMapOvr>
    <a:masterClrMapping/>
  </p:clrMapOvr>
  <p:timing>
    <p:tnLst>
      <p:par>
        <p:cTn id="1" dur="indefinite" restart="never" nodeType="tmRoot"/>
      </p:par>
    </p:tnLst>
  </p:timing>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2707993"/>
      </p:ext>
    </p:extLst>
  </p:cSld>
  <p:clrMapOvr>
    <a:masterClrMapping/>
  </p:clrMapOvr>
  <p:timing>
    <p:tnLst>
      <p:par>
        <p:cTn id="1" dur="indefinite" restart="never" nodeType="tmRoot"/>
      </p:par>
    </p:tnLst>
  </p:timing>
</p:sldLayout>
</file>

<file path=ppt/slideLayouts/slideLayout673.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803401"/>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4806949"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51569809"/>
      </p:ext>
    </p:extLst>
  </p:cSld>
  <p:clrMapOvr>
    <a:masterClrMapping/>
  </p:clrMapOvr>
  <p:timing>
    <p:tnLst>
      <p:par>
        <p:cTn id="1" dur="indefinite" restart="never" nodeType="tmRoot"/>
      </p:par>
    </p:tnLst>
  </p:timing>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794783"/>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4" name="Content Placeholder 8"/>
          <p:cNvSpPr>
            <a:spLocks noGrp="1"/>
          </p:cNvSpPr>
          <p:nvPr>
            <p:ph sz="quarter" idx="18"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68" y="1794783"/>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68" y="2513919"/>
            <a:ext cx="4804833"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131794510"/>
      </p:ext>
    </p:extLst>
  </p:cSld>
  <p:clrMapOvr>
    <a:masterClrMapping/>
  </p:clrMapOvr>
  <p:timing>
    <p:tnLst>
      <p:par>
        <p:cTn id="1" dur="indefinite" restart="never" nodeType="tmRoot"/>
      </p:par>
    </p:tnLst>
  </p:timing>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0"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68" y="179500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68" y="2527301"/>
            <a:ext cx="4804833"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1938109"/>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6426201"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124520501"/>
      </p:ext>
    </p:extLst>
  </p:cSld>
  <p:clrMapOvr>
    <a:masterClrMapping/>
  </p:clrMapOvr>
  <p:timing>
    <p:tnLst>
      <p:par>
        <p:cTn id="1" dur="indefinite" restart="never" nodeType="tmRoot"/>
      </p:par>
    </p:tnLst>
  </p:timing>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6405033" y="1803401"/>
            <a:ext cx="4804833"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144942744"/>
      </p:ext>
    </p:extLst>
  </p:cSld>
  <p:clrMapOvr>
    <a:masterClrMapping/>
  </p:clrMapOvr>
  <p:timing>
    <p:tnLst>
      <p:par>
        <p:cTn id="1" dur="indefinite" restart="never" nodeType="tmRoot"/>
      </p:par>
    </p:tnLst>
  </p:timing>
</p:sldLayout>
</file>

<file path=ppt/slideLayouts/slideLayout677.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6405033" y="1803401"/>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527301"/>
            <a:ext cx="4804833"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3864383"/>
      </p:ext>
    </p:extLst>
  </p:cSld>
  <p:clrMapOvr>
    <a:masterClrMapping/>
  </p:clrMapOvr>
  <p:timing>
    <p:tnLst>
      <p:par>
        <p:cTn id="1" dur="indefinite" restart="never" nodeType="tmRoot"/>
      </p:par>
    </p:tnLst>
  </p:timing>
</p:sldLayout>
</file>

<file path=ppt/slideLayouts/slideLayout678.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78083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499973"/>
            <a:ext cx="4804833"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1885157"/>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49" y="2527301"/>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579382011"/>
      </p:ext>
    </p:extLst>
  </p:cSld>
  <p:clrMapOvr>
    <a:masterClrMapping/>
  </p:clrMapOvr>
  <p:timing>
    <p:tnLst>
      <p:par>
        <p:cT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1"/>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4813301" y="1803401"/>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3359148"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526575157"/>
      </p:ext>
    </p:extLst>
  </p:cSld>
  <p:clrMapOvr>
    <a:masterClrMapping/>
  </p:clrMapOvr>
  <p:timing>
    <p:tnLst>
      <p:par>
        <p:cT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501651" y="1803401"/>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1803401"/>
            <a:ext cx="3845981"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434788931"/>
      </p:ext>
    </p:extLst>
  </p:cSld>
  <p:clrMapOvr>
    <a:masterClrMapping/>
  </p:clrMapOvr>
  <p:timing>
    <p:tnLst>
      <p:par>
        <p:cT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04" name="Round Same Side Corner Rectangle 103"/>
          <p:cNvSpPr/>
          <p:nvPr userDrawn="1"/>
        </p:nvSpPr>
        <p:spPr>
          <a:xfrm>
            <a:off x="6426201" y="1793901"/>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2"/>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2"/>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0048356"/>
      </p:ext>
    </p:extLst>
  </p:cSld>
  <p:clrMapOvr>
    <a:masterClrMapping/>
  </p:clrMapOvr>
  <p:timing>
    <p:tnLst>
      <p:par>
        <p:cT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3359438670"/>
      </p:ext>
    </p:extLst>
  </p:cSld>
  <p:clrMapOvr>
    <a:masterClrMapping/>
  </p:clrMapOvr>
  <p:timing>
    <p:tnLst>
      <p:par>
        <p:cTn id="1" dur="indefinite" restart="never" nodeType="tmRoot"/>
      </p:par>
    </p:tnLst>
  </p:timing>
</p:sldLayout>
</file>

<file path=ppt/slideLayouts/slideLayout683.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29011841"/>
      </p:ext>
    </p:extLst>
  </p:cSld>
  <p:clrMapOvr>
    <a:masterClrMapping/>
  </p:clrMapOvr>
  <p:timing>
    <p:tnLst>
      <p:par>
        <p:cTn id="1" dur="indefinite" restart="never" nodeType="tmRoot"/>
      </p:par>
    </p:tnLst>
  </p:timing>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33931794"/>
      </p:ext>
    </p:extLst>
  </p:cSld>
  <p:clrMapOvr>
    <a:masterClrMapping/>
  </p:clrMapOvr>
  <p:timing>
    <p:tnLst>
      <p:par>
        <p:cTn id="1" dur="indefinite" restart="never" nodeType="tmRoot"/>
      </p:par>
    </p:tnLst>
  </p:timing>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1"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19"/>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617623694"/>
      </p:ext>
    </p:extLst>
  </p:cSld>
  <p:clrMapOvr>
    <a:masterClrMapping/>
  </p:clrMapOvr>
  <p:timing>
    <p:tnLst>
      <p:par>
        <p:cTn id="1" dur="indefinite" restart="never" nodeType="tmRoot"/>
      </p:par>
    </p:tnLst>
  </p:timing>
</p:sldLayout>
</file>

<file path=ppt/slideLayouts/slideLayout686.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9847754"/>
      </p:ext>
    </p:extLst>
  </p:cSld>
  <p:clrMapOvr>
    <a:masterClrMapping/>
  </p:clrMapOvr>
  <p:timing>
    <p:tnLst>
      <p:par>
        <p:cTn id="1" dur="indefinite" restart="never" nodeType="tmRoot"/>
      </p:par>
    </p:tnLst>
  </p:timing>
</p:sldLayout>
</file>

<file path=ppt/slideLayouts/slideLayout68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803401"/>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10023759" y="3312408"/>
            <a:ext cx="1016027"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298"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34067869"/>
      </p:ext>
    </p:extLst>
  </p:cSld>
  <p:clrMapOvr>
    <a:masterClrMapping/>
  </p:clrMapOvr>
  <p:timing>
    <p:tnLst>
      <p:par>
        <p:cTn id="1" dur="indefinite" restart="never" nodeType="tmRoot"/>
      </p:par>
    </p:tnLst>
  </p:timing>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0"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8211872"/>
      </p:ext>
    </p:extLst>
  </p:cSld>
  <p:clrMapOvr>
    <a:masterClrMapping/>
  </p:clrMapOvr>
  <p:timing>
    <p:tnLst>
      <p:par>
        <p:cTn id="1" dur="indefinite" restart="never" nodeType="tmRoot"/>
      </p:par>
    </p:tnLst>
  </p:timing>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6"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828420"/>
      </p:ext>
    </p:extLst>
  </p:cSld>
  <p:clrMapOvr>
    <a:masterClrMapping/>
  </p:clrMapOvr>
  <p:timing>
    <p:tnLst>
      <p:par>
        <p:cT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1376749"/>
      </p:ext>
    </p:extLst>
  </p:cSld>
  <p:clrMapOvr>
    <a:masterClrMapping/>
  </p:clrMapOvr>
  <p:timing>
    <p:tnLst>
      <p:par>
        <p:cT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27925150"/>
      </p:ext>
    </p:extLst>
  </p:cSld>
  <p:clrMapOvr>
    <a:masterClrMapping/>
  </p:clrMapOvr>
  <p:timing>
    <p:tnLst>
      <p:par>
        <p:cT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87972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3420364532"/>
      </p:ext>
    </p:extLst>
  </p:cSld>
  <p:clrMapOvr>
    <a:masterClrMapping/>
  </p:clrMapOvr>
  <p:timing>
    <p:tnLst>
      <p:par>
        <p:cT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43937429"/>
      </p:ext>
    </p:extLst>
  </p:cSld>
  <p:clrMapOvr>
    <a:masterClrMapping/>
  </p:clrMapOvr>
  <p:timing>
    <p:tnLst>
      <p:par>
        <p:cTn id="1" dur="indefinite" restart="never" nodeType="tmRoot"/>
      </p:par>
    </p:tnLst>
  </p:timing>
</p:sldLayout>
</file>

<file path=ppt/slideLayouts/slideLayout694.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608747954"/>
      </p:ext>
    </p:extLst>
  </p:cSld>
  <p:clrMapOvr>
    <a:masterClrMapping/>
  </p:clrMapOvr>
  <p:timing>
    <p:tnLst>
      <p:par>
        <p:cT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873938074"/>
      </p:ext>
    </p:extLst>
  </p:cSld>
  <p:clrMapOvr>
    <a:masterClrMapping/>
  </p:clrMapOvr>
  <p:timing>
    <p:tnLst>
      <p:par>
        <p:cTn id="1" dur="indefinite" restart="never" nodeType="tmRoot"/>
      </p:par>
    </p:tnLst>
  </p:timing>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64787336"/>
      </p:ext>
    </p:extLst>
  </p:cSld>
  <p:clrMapOvr>
    <a:masterClrMapping/>
  </p:clrMapOvr>
  <p:timing>
    <p:tnLst>
      <p:par>
        <p:cTn id="1" dur="indefinite" restart="never" nodeType="tmRoot"/>
      </p:par>
    </p:tnLst>
  </p:timing>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956789000"/>
      </p:ext>
    </p:extLst>
  </p:cSld>
  <p:clrMapOvr>
    <a:masterClrMapping/>
  </p:clrMapOvr>
  <p:timing>
    <p:tnLst>
      <p:par>
        <p:cTn id="1" dur="indefinite" restart="never" nodeType="tmRoot"/>
      </p:par>
    </p:tnLst>
  </p:timing>
</p:sldLayout>
</file>

<file path=ppt/slideLayouts/slideLayout698.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813281796"/>
      </p:ext>
    </p:extLst>
  </p:cSld>
  <p:clrMapOvr>
    <a:masterClrMapping/>
  </p:clrMapOvr>
  <p:timing>
    <p:tnLst>
      <p:par>
        <p:cTn id="1" dur="indefinite" restart="never" nodeType="tmRoot"/>
      </p:par>
    </p:tnLst>
  </p:timing>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4096267046"/>
      </p:ext>
    </p:extLst>
  </p:cSld>
  <p:clrMapOvr>
    <a:masterClrMapping/>
  </p:clrMapOvr>
  <p:timing>
    <p:tnLst>
      <p:par>
        <p:cTn id="1" dur="indefinite" restart="never" nodeType="tmRoot"/>
      </p:par>
    </p:tnLst>
  </p:timing>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35023489"/>
      </p:ext>
    </p:extLst>
  </p:cSld>
  <p:clrMapOvr>
    <a:masterClrMapping/>
  </p:clrMapOvr>
  <p:timing>
    <p:tnLst>
      <p:par>
        <p:cTn id="1" dur="indefinite" restart="never" nodeType="tmRoot"/>
      </p:par>
    </p:tnLst>
  </p:timing>
</p:sldLayout>
</file>

<file path=ppt/slideLayouts/slideLayout701.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40341385"/>
      </p:ext>
    </p:extLst>
  </p:cSld>
  <p:clrMapOvr>
    <a:masterClrMapping/>
  </p:clrMapOvr>
  <p:timing>
    <p:tnLst>
      <p:par>
        <p:cTn id="1" dur="indefinite" restart="never" nodeType="tmRoot"/>
      </p:par>
    </p:tnLst>
  </p:timing>
</p:sldLayout>
</file>

<file path=ppt/slideLayouts/slideLayout702.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89407086"/>
      </p:ext>
    </p:extLst>
  </p:cSld>
  <p:clrMapOvr>
    <a:masterClrMapping/>
  </p:clrMapOvr>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205026470"/>
      </p:ext>
    </p:extLst>
  </p:cSld>
  <p:clrMapOvr>
    <a:masterClrMapping/>
  </p:clrMapOvr>
  <p:timing>
    <p:tnLst>
      <p:par>
        <p:cTn id="1" dur="indefinite" restart="never" nodeType="tmRoot"/>
      </p:par>
    </p:tnLst>
  </p:timing>
</p:sldLayout>
</file>

<file path=ppt/slideLayouts/slideLayout704.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51508167"/>
      </p:ext>
    </p:extLst>
  </p:cSld>
  <p:clrMapOvr>
    <a:masterClrMapping/>
  </p:clrMapOvr>
  <p:timing>
    <p:tnLst>
      <p:par>
        <p:cTn id="1" dur="indefinite" restart="never" nodeType="tmRoot"/>
      </p:par>
    </p:tnLst>
  </p:timing>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28590140"/>
      </p:ext>
    </p:extLst>
  </p:cSld>
  <p:clrMapOvr>
    <a:masterClrMapping/>
  </p:clrMapOvr>
  <p:timing>
    <p:tnLst>
      <p:par>
        <p:cTn id="1" dur="indefinite" restart="never" nodeType="tmRoot"/>
      </p:par>
    </p:tnLst>
  </p:timing>
</p:sldLayout>
</file>

<file path=ppt/slideLayouts/slideLayout706.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63310702"/>
      </p:ext>
    </p:extLst>
  </p:cSld>
  <p:clrMapOvr>
    <a:masterClrMapping/>
  </p:clrMapOvr>
  <p:timing>
    <p:tnLst>
      <p:par>
        <p:cTn id="1" dur="indefinite" restart="never" nodeType="tmRoot"/>
      </p:par>
    </p:tnLst>
  </p:timing>
</p:sldLayout>
</file>

<file path=ppt/slideLayouts/slideLayout707.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28716280"/>
      </p:ext>
    </p:extLst>
  </p:cSld>
  <p:clrMapOvr>
    <a:masterClrMapping/>
  </p:clrMapOvr>
  <p:timing>
    <p:tnLst>
      <p:par>
        <p:cTn id="1" dur="indefinite" restart="never" nodeType="tmRoot"/>
      </p:par>
    </p:tnLst>
  </p:timing>
</p:sldLayout>
</file>

<file path=ppt/slideLayouts/slideLayout708.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78092681"/>
      </p:ext>
    </p:extLst>
  </p:cSld>
  <p:clrMapOvr>
    <a:masterClrMapping/>
  </p:clrMapOvr>
  <p:timing>
    <p:tnLst>
      <p:par>
        <p:cTn id="1" dur="indefinite" restart="never" nodeType="tmRoot"/>
      </p:par>
    </p:tnLst>
  </p:timing>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33333470"/>
      </p:ext>
    </p:extLst>
  </p:cSld>
  <p:clrMapOvr>
    <a:masterClrMapping/>
  </p:clrMapOvr>
  <p:timing>
    <p:tnLst>
      <p:par>
        <p:cTn id="1" dur="indefinite" restart="never" nodeType="tmRoot"/>
      </p:par>
    </p:tnLst>
  </p:timing>
</p:sldLayout>
</file>

<file path=ppt/slideLayouts/slideLayout710.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374525006"/>
      </p:ext>
    </p:extLst>
  </p:cSld>
  <p:clrMapOvr>
    <a:masterClrMapping/>
  </p:clrMapOvr>
  <p:timing>
    <p:tnLst>
      <p:par>
        <p:cTn id="1" dur="indefinite" restart="never" nodeType="tmRoot"/>
      </p:par>
    </p:tnLst>
  </p:timing>
</p:sldLayout>
</file>

<file path=ppt/slideLayouts/slideLayout711.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7156483"/>
      </p:ext>
    </p:extLst>
  </p:cSld>
  <p:clrMapOvr>
    <a:masterClrMapping/>
  </p:clrMapOvr>
  <p:timing>
    <p:tnLst>
      <p:par>
        <p:cTn id="1" dur="indefinite" restart="never" nodeType="tmRoot"/>
      </p:par>
    </p:tnLst>
  </p:timing>
</p:sldLayout>
</file>

<file path=ppt/slideLayouts/slideLayout712.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49289847"/>
      </p:ext>
    </p:extLst>
  </p:cSld>
  <p:clrMapOvr>
    <a:masterClrMapping/>
  </p:clrMapOvr>
  <p:timing>
    <p:tnLst>
      <p:par>
        <p:cT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23238577"/>
      </p:ext>
    </p:extLst>
  </p:cSld>
  <p:clrMapOvr>
    <a:masterClrMapping/>
  </p:clrMapOvr>
  <p:timing>
    <p:tnLst>
      <p:par>
        <p:cT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344065048"/>
      </p:ext>
    </p:extLst>
  </p:cSld>
  <p:clrMapOvr>
    <a:masterClrMapping/>
  </p:clrMapOvr>
  <p:timing>
    <p:tnLst>
      <p:par>
        <p:cTn id="1" dur="indefinite" restart="never" nodeType="tmRoot"/>
      </p:par>
    </p:tnLst>
  </p:timing>
</p:sldLayout>
</file>

<file path=ppt/slideLayouts/slideLayout715.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63815734"/>
      </p:ext>
    </p:extLst>
  </p:cSld>
  <p:clrMapOvr>
    <a:masterClrMapping/>
  </p:clrMapOvr>
  <p:timing>
    <p:tnLst>
      <p:par>
        <p:cTn id="1" dur="indefinite" restart="never" nodeType="tmRoot"/>
      </p:par>
    </p:tnLst>
  </p:timing>
</p:sldLayout>
</file>

<file path=ppt/slideLayouts/slideLayout716.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3494639"/>
      </p:ext>
    </p:extLst>
  </p:cSld>
  <p:clrMapOvr>
    <a:masterClrMapping/>
  </p:clrMapOvr>
  <p:timing>
    <p:tnLst>
      <p:par>
        <p:cTn id="1" dur="indefinite" restart="never" nodeType="tmRoot"/>
      </p:par>
    </p:tnLst>
  </p:timing>
</p:sldLayout>
</file>

<file path=ppt/slideLayouts/slideLayout71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670726861"/>
      </p:ext>
    </p:extLst>
  </p:cSld>
  <p:clrMapOvr>
    <a:masterClrMapping/>
  </p:clrMapOvr>
  <p:timing>
    <p:tnLst>
      <p:par>
        <p:cTn id="1" dur="indefinite" restart="never" nodeType="tmRoot"/>
      </p:par>
    </p:tnLst>
  </p:timing>
</p:sldLayout>
</file>

<file path=ppt/slideLayouts/slideLayout71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111843090"/>
      </p:ext>
    </p:extLst>
  </p:cSld>
  <p:clrMapOvr>
    <a:masterClrMapping/>
  </p:clrMapOvr>
  <p:timing>
    <p:tnLst>
      <p:par>
        <p:cTn id="1" dur="indefinite" restart="never" nodeType="tmRoot"/>
      </p:par>
    </p:tnLst>
  </p:timing>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245439276"/>
      </p:ext>
    </p:extLst>
  </p:cSld>
  <p:clrMapOvr>
    <a:masterClrMapping/>
  </p:clrMapOvr>
  <p:timing>
    <p:tnLst>
      <p:par>
        <p:cTn id="1" dur="indefinite" restart="never" nodeType="tmRoot"/>
      </p:par>
    </p:tnLst>
  </p:timing>
</p:sldLayout>
</file>

<file path=ppt/slideLayouts/slideLayout72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281125729"/>
      </p:ext>
    </p:extLst>
  </p:cSld>
  <p:clrMapOvr>
    <a:masterClrMapping/>
  </p:clrMapOvr>
  <p:timing>
    <p:tnLst>
      <p:par>
        <p:cTn id="1" dur="indefinite" restart="never" nodeType="tmRoot"/>
      </p:par>
    </p:tnLst>
  </p:timing>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4020430485"/>
      </p:ext>
    </p:extLst>
  </p:cSld>
  <p:clrMapOvr>
    <a:masterClrMapping/>
  </p:clrMapOvr>
  <p:timing>
    <p:tnLst>
      <p:par>
        <p:cTn id="1" dur="indefinite" restart="never" nodeType="tmRoot"/>
      </p:par>
    </p:tnLst>
  </p:timing>
</p:sldLayout>
</file>

<file path=ppt/slideLayouts/slideLayout72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69429327"/>
      </p:ext>
    </p:extLst>
  </p:cSld>
  <p:clrMapOvr>
    <a:masterClrMapping/>
  </p:clrMapOvr>
  <p:timing>
    <p:tnLst>
      <p:par>
        <p:cTn id="1" dur="indefinite" restart="never" nodeType="tmRoot"/>
      </p:par>
    </p:tnLst>
  </p:timing>
</p:sldLayout>
</file>

<file path=ppt/slideLayouts/slideLayout723.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70" name="Title 1"/>
          <p:cNvSpPr>
            <a:spLocks noGrp="1"/>
          </p:cNvSpPr>
          <p:nvPr>
            <p:ph type="title" hasCustomPrompt="1"/>
          </p:nvPr>
        </p:nvSpPr>
        <p:spPr>
          <a:xfrm>
            <a:off x="958845" y="4893126"/>
            <a:ext cx="8388355"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pic>
        <p:nvPicPr>
          <p:cNvPr id="2050"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2" y="4810126"/>
            <a:ext cx="12208933" cy="2056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966200" y="5244856"/>
            <a:ext cx="2680720" cy="1187461"/>
          </a:xfrm>
          <a:prstGeom prst="rect">
            <a:avLst/>
          </a:prstGeom>
        </p:spPr>
      </p:pic>
    </p:spTree>
    <p:extLst>
      <p:ext uri="{BB962C8B-B14F-4D97-AF65-F5344CB8AC3E}">
        <p14:creationId xmlns:p14="http://schemas.microsoft.com/office/powerpoint/2010/main" val="3385555260"/>
      </p:ext>
    </p:extLst>
  </p:cSld>
  <p:clrMapOvr>
    <a:masterClrMapping/>
  </p:clrMapOvr>
  <p:timing>
    <p:tnLst>
      <p:par>
        <p:cTn id="1" dur="indefinite" restart="never" nodeType="tmRoot"/>
      </p:par>
    </p:tnLst>
  </p:timing>
</p:sldLayout>
</file>

<file path=ppt/slideLayouts/slideLayout724.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12192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ts val="600"/>
              </a:spcAft>
              <a:defRPr/>
            </a:pPr>
            <a:endParaRPr lang="en-US" sz="1200" dirty="0">
              <a:solidFill>
                <a:srgbClr val="FFFFFF"/>
              </a:solidFill>
              <a:ea typeface="ＭＳ Ｐゴシック" pitchFamily="34" charset="-128"/>
            </a:endParaRPr>
          </a:p>
        </p:txBody>
      </p:sp>
      <p:sp>
        <p:nvSpPr>
          <p:cNvPr id="6" name="Oval 5"/>
          <p:cNvSpPr/>
          <p:nvPr userDrawn="1"/>
        </p:nvSpPr>
        <p:spPr>
          <a:xfrm>
            <a:off x="960967" y="1436688"/>
            <a:ext cx="1928284"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fontAlgn="base">
              <a:spcBef>
                <a:spcPct val="0"/>
              </a:spcBef>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3371851" y="1443038"/>
            <a:ext cx="1926167"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ts val="600"/>
              </a:spcAft>
              <a:defRPr/>
            </a:pPr>
            <a:endParaRPr lang="en-US" sz="1200" dirty="0">
              <a:solidFill>
                <a:srgbClr val="FFFFFF"/>
              </a:solidFill>
              <a:ea typeface="ＭＳ Ｐゴシック" pitchFamily="34" charset="-128"/>
            </a:endParaRPr>
          </a:p>
        </p:txBody>
      </p:sp>
      <p:sp>
        <p:nvSpPr>
          <p:cNvPr id="8" name="Round Same Side Corner Rectangle 7"/>
          <p:cNvSpPr/>
          <p:nvPr userDrawn="1"/>
        </p:nvSpPr>
        <p:spPr>
          <a:xfrm>
            <a:off x="5759452" y="1446214"/>
            <a:ext cx="5759449"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ts val="600"/>
              </a:spcAft>
              <a:defRPr/>
            </a:pPr>
            <a:endParaRPr lang="en-US" sz="1200" dirty="0">
              <a:solidFill>
                <a:srgbClr val="FFFFFF"/>
              </a:solidFill>
            </a:endParaRPr>
          </a:p>
        </p:txBody>
      </p:sp>
      <p:grpSp>
        <p:nvGrpSpPr>
          <p:cNvPr id="9" name="Group 87"/>
          <p:cNvGrpSpPr>
            <a:grpSpLocks/>
          </p:cNvGrpSpPr>
          <p:nvPr userDrawn="1"/>
        </p:nvGrpSpPr>
        <p:grpSpPr bwMode="auto">
          <a:xfrm>
            <a:off x="-1204384" y="0"/>
            <a:ext cx="13203768"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6" y="3244850"/>
            <a:ext cx="4337051" cy="3225800"/>
          </a:xfrm>
          <a:prstGeom prst="round2SameRect">
            <a:avLst>
              <a:gd name="adj1" fmla="val 4324"/>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6237817" y="1800225"/>
            <a:ext cx="480060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a:defRPr/>
            </a:lvl1pPr>
          </a:lstStyle>
          <a:p>
            <a:pPr>
              <a:defRPr/>
            </a:pPr>
            <a:fld id="{8175CE0C-A1CB-420C-9800-0273EAE27B0F}" type="datetime3">
              <a:rPr lang="en-GB">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nvPr>
        </p:nvSpPr>
        <p:spPr/>
        <p:txBody>
          <a:bodyPr/>
          <a:lstStyle>
            <a:lvl1pPr>
              <a:defRPr/>
            </a:lvl1pPr>
          </a:lstStyle>
          <a:p>
            <a:pPr>
              <a:defRPr/>
            </a:pPr>
            <a:endParaRPr dirty="0">
              <a:solidFill>
                <a:srgbClr val="00539B"/>
              </a:solidFill>
            </a:endParaRPr>
          </a:p>
        </p:txBody>
      </p:sp>
      <p:sp>
        <p:nvSpPr>
          <p:cNvPr id="62" name="Slide Number Placeholder 4"/>
          <p:cNvSpPr>
            <a:spLocks noGrp="1"/>
          </p:cNvSpPr>
          <p:nvPr>
            <p:ph type="sldNum" sz="quarter" idx="21"/>
          </p:nvPr>
        </p:nvSpPr>
        <p:spPr/>
        <p:txBody>
          <a:bodyPr/>
          <a:lstStyle>
            <a:lvl1pPr>
              <a:defRPr/>
            </a:lvl1pPr>
          </a:lstStyle>
          <a:p>
            <a:pPr>
              <a:defRPr/>
            </a:pPr>
            <a:fld id="{88264661-3BD8-4489-AB38-8F8F4CD74E12}"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1960611585"/>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8" name="Rectangle 7"/>
          <p:cNvSpPr/>
          <p:nvPr userDrawn="1"/>
        </p:nvSpPr>
        <p:spPr>
          <a:xfrm rot="10800000">
            <a:off x="1" y="1149350"/>
            <a:ext cx="12191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GB" sz="1200" dirty="0">
              <a:solidFill>
                <a:srgbClr val="FFFFFF"/>
              </a:solidFill>
            </a:endParaRPr>
          </a:p>
        </p:txBody>
      </p:sp>
      <p:sp>
        <p:nvSpPr>
          <p:cNvPr id="2" name="Title 1"/>
          <p:cNvSpPr>
            <a:spLocks noGrp="1"/>
          </p:cNvSpPr>
          <p:nvPr>
            <p:ph type="title"/>
          </p:nvPr>
        </p:nvSpPr>
        <p:spPr>
          <a:xfrm>
            <a:off x="484719" y="56245"/>
            <a:ext cx="11313581"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11304824"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1" y="1345295"/>
            <a:ext cx="5380567"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8371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6.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58848" y="6480000"/>
            <a:ext cx="2495552" cy="378000"/>
          </a:xfrm>
          <a:prstGeom prst="rect">
            <a:avLst/>
          </a:prstGeom>
        </p:spPr>
        <p:txBody>
          <a:bodyPr/>
          <a:lstStyle/>
          <a:p>
            <a:pPr fontAlgn="base">
              <a:spcBef>
                <a:spcPct val="0"/>
              </a:spcBef>
              <a:spcAft>
                <a:spcPct val="0"/>
              </a:spcAft>
            </a:pPr>
            <a:fld id="{8B6E079F-0502-CC4C-9C8B-39554E94F19E}" type="datetime3">
              <a:rPr lang="en-GB" sz="1200">
                <a:solidFill>
                  <a:srgbClr val="FFFFFF"/>
                </a:solidFill>
                <a:ea typeface="ＭＳ Ｐゴシック" charset="0"/>
                <a:cs typeface="Arial" charset="0"/>
              </a:rPr>
              <a:pPr fontAlgn="base">
                <a:spcBef>
                  <a:spcPct val="0"/>
                </a:spcBef>
                <a:spcAft>
                  <a:spcPct val="0"/>
                </a:spcAft>
              </a:pPr>
              <a:t>2 October, 2020</a:t>
            </a:fld>
            <a:endParaRPr lang="en-GB" sz="1200" dirty="0">
              <a:solidFill>
                <a:srgbClr val="FFFFFF"/>
              </a:solidFill>
              <a:ea typeface="ＭＳ Ｐゴシック" charset="0"/>
              <a:cs typeface="Arial" charset="0"/>
            </a:endParaRPr>
          </a:p>
        </p:txBody>
      </p:sp>
      <p:sp>
        <p:nvSpPr>
          <p:cNvPr id="4" name="Footer Placeholder 3"/>
          <p:cNvSpPr>
            <a:spLocks noGrp="1"/>
          </p:cNvSpPr>
          <p:nvPr>
            <p:ph type="ftr" sz="quarter" idx="11"/>
          </p:nvPr>
        </p:nvSpPr>
        <p:spPr>
          <a:xfrm>
            <a:off x="0" y="6480000"/>
            <a:ext cx="12192000" cy="378000"/>
          </a:xfrm>
          <a:prstGeom prst="rect">
            <a:avLst/>
          </a:prstGeom>
        </p:spPr>
        <p:txBody>
          <a:bodyP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17830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7.xml><?xml version="1.0" encoding="utf-8"?>
<p:sldLayout xmlns:a="http://schemas.openxmlformats.org/drawingml/2006/main" xmlns:r="http://schemas.openxmlformats.org/officeDocument/2006/relationships" xmlns:p="http://schemas.openxmlformats.org/presentationml/2006/main" preserve="1" userDrawn="1">
  <p:cSld name="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50962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8.xml><?xml version="1.0" encoding="utf-8"?>
<p:sldLayout xmlns:a="http://schemas.openxmlformats.org/drawingml/2006/main" xmlns:r="http://schemas.openxmlformats.org/officeDocument/2006/relationships" xmlns:p="http://schemas.openxmlformats.org/presentationml/2006/main" preserve="1" userDrawn="1">
  <p:cSld name="NEW 4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0" y="2058989"/>
            <a:ext cx="4170655"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3" name="Text Placeholder 4"/>
          <p:cNvSpPr>
            <a:spLocks noGrp="1"/>
          </p:cNvSpPr>
          <p:nvPr>
            <p:ph type="body" sz="quarter" idx="15" hasCustomPrompt="1"/>
          </p:nvPr>
        </p:nvSpPr>
        <p:spPr>
          <a:xfrm>
            <a:off x="7533217" y="2058989"/>
            <a:ext cx="4231731" cy="4042529"/>
          </a:xfrm>
        </p:spPr>
        <p:txBody>
          <a:bodyPr>
            <a:normAutofit/>
          </a:bodyPr>
          <a:lstStyle>
            <a:lvl1pPr>
              <a:defRPr>
                <a:solidFill>
                  <a:schemeClr val="accent1"/>
                </a:solidFill>
              </a:defRPr>
            </a:lvl1pPr>
            <a:lvl2pPr>
              <a:buClr>
                <a:schemeClr val="tx1"/>
              </a:buClr>
              <a:defRPr/>
            </a:lvl2pPr>
            <a:lvl3pPr>
              <a:buClr>
                <a:schemeClr val="tx1"/>
              </a:buClr>
              <a:defRPr/>
            </a:lvl3pPr>
            <a:lvl4pPr>
              <a:buClr>
                <a:schemeClr val="tx1"/>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26" name="Picture Placeholder 3"/>
          <p:cNvSpPr>
            <a:spLocks noGrp="1"/>
          </p:cNvSpPr>
          <p:nvPr>
            <p:ph type="pic" sz="quarter" idx="16"/>
          </p:nvPr>
        </p:nvSpPr>
        <p:spPr>
          <a:xfrm>
            <a:off x="6094938" y="2058989"/>
            <a:ext cx="1206065" cy="904549"/>
          </a:xfrm>
        </p:spPr>
        <p:txBody>
          <a:bodyPr/>
          <a:lstStyle/>
          <a:p>
            <a:endParaRPr lang="en-GB"/>
          </a:p>
        </p:txBody>
      </p:sp>
    </p:spTree>
    <p:extLst>
      <p:ext uri="{BB962C8B-B14F-4D97-AF65-F5344CB8AC3E}">
        <p14:creationId xmlns:p14="http://schemas.microsoft.com/office/powerpoint/2010/main" val="85838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9.xml><?xml version="1.0" encoding="utf-8"?>
<p:sldLayout xmlns:a="http://schemas.openxmlformats.org/drawingml/2006/main" xmlns:r="http://schemas.openxmlformats.org/officeDocument/2006/relationships" xmlns:p="http://schemas.openxmlformats.org/presentationml/2006/main" preserve="1" userDrawn="1">
  <p:cSld name="NEW 1 Single column layout with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Tree>
    <p:extLst>
      <p:ext uri="{BB962C8B-B14F-4D97-AF65-F5344CB8AC3E}">
        <p14:creationId xmlns:p14="http://schemas.microsoft.com/office/powerpoint/2010/main" val="410948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0.xml><?xml version="1.0" encoding="utf-8"?>
<p:sldLayout xmlns:a="http://schemas.openxmlformats.org/drawingml/2006/main" xmlns:r="http://schemas.openxmlformats.org/officeDocument/2006/relationships" xmlns:p="http://schemas.openxmlformats.org/presentationml/2006/main" preserve="1" userDrawn="1">
  <p:cSld name="NEW 1 Single column layout no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64815ECD-0D2A-4942-A2BB-9C0FFC9E6DD9}"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501652" y="2058989"/>
            <a:ext cx="11296649" cy="4042529"/>
          </a:xfrm>
        </p:spPr>
        <p:txBody>
          <a:bodyPr/>
          <a:lstStyle>
            <a:lvl1pPr>
              <a:defRPr>
                <a:solidFill>
                  <a:schemeClr val="accent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12082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1.xml><?xml version="1.0" encoding="utf-8"?>
<p:sldLayout xmlns:a="http://schemas.openxmlformats.org/drawingml/2006/main" xmlns:r="http://schemas.openxmlformats.org/officeDocument/2006/relationships" xmlns:p="http://schemas.openxmlformats.org/presentationml/2006/main" preserve="1" userDrawn="1">
  <p:cSld name="NEW char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19" name="Content Placeholder 8"/>
          <p:cNvSpPr>
            <a:spLocks noGrp="1"/>
          </p:cNvSpPr>
          <p:nvPr>
            <p:ph sz="quarter" idx="22" hasCustomPrompt="1"/>
          </p:nvPr>
        </p:nvSpPr>
        <p:spPr>
          <a:xfrm>
            <a:off x="868059"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0" name="Text Placeholder 3"/>
          <p:cNvSpPr>
            <a:spLocks noGrp="1"/>
          </p:cNvSpPr>
          <p:nvPr>
            <p:ph type="body" sz="quarter" idx="23" hasCustomPrompt="1"/>
          </p:nvPr>
        </p:nvSpPr>
        <p:spPr>
          <a:xfrm>
            <a:off x="501651" y="1951788"/>
            <a:ext cx="5458884"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21" name="Object 4"/>
          <p:cNvGraphicFramePr>
            <a:graphicFrameLocks noChangeAspect="1"/>
          </p:cNvGraphicFramePr>
          <p:nvPr userDrawn="1">
            <p:extLst/>
          </p:nvPr>
        </p:nvGraphicFramePr>
        <p:xfrm>
          <a:off x="867835" y="2478796"/>
          <a:ext cx="5092700" cy="313980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Placeholder 4"/>
          <p:cNvSpPr>
            <a:spLocks noGrp="1"/>
          </p:cNvSpPr>
          <p:nvPr>
            <p:ph type="body" sz="quarter" idx="24"/>
          </p:nvPr>
        </p:nvSpPr>
        <p:spPr>
          <a:xfrm>
            <a:off x="867835" y="5838825"/>
            <a:ext cx="5092700"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80420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NEW 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6178F0A-3EE0-4B48-8395-CF38F4590226}"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2" name="Content Placeholder 8"/>
          <p:cNvSpPr>
            <a:spLocks noGrp="1"/>
          </p:cNvSpPr>
          <p:nvPr>
            <p:ph sz="quarter" idx="17" hasCustomPrompt="1"/>
          </p:nvPr>
        </p:nvSpPr>
        <p:spPr>
          <a:xfrm>
            <a:off x="6483575" y="2478795"/>
            <a:ext cx="5092476" cy="3193592"/>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13" name="Text Placeholder 3"/>
          <p:cNvSpPr>
            <a:spLocks noGrp="1"/>
          </p:cNvSpPr>
          <p:nvPr>
            <p:ph type="body" sz="quarter" idx="18" hasCustomPrompt="1"/>
          </p:nvPr>
        </p:nvSpPr>
        <p:spPr>
          <a:xfrm>
            <a:off x="6117167" y="1951788"/>
            <a:ext cx="5681133" cy="538025"/>
          </a:xfrm>
        </p:spPr>
        <p:txBody>
          <a:bodyPr lIns="72000" tIns="72000" rIns="72000" bIns="36000"/>
          <a:lstStyle>
            <a:lvl1pPr>
              <a:spcAft>
                <a:spcPts val="0"/>
              </a:spcAft>
              <a:defRPr sz="1200" b="1">
                <a:solidFill>
                  <a:schemeClr val="accent1"/>
                </a:solidFill>
              </a:defRPr>
            </a:lvl1pPr>
            <a:lvl2pPr>
              <a:spcAft>
                <a:spcPts val="0"/>
              </a:spcAft>
              <a:defRPr sz="1000" b="1">
                <a:solidFill>
                  <a:schemeClr val="accent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graphicFrame>
        <p:nvGraphicFramePr>
          <p:cNvPr id="15" name="Object 4"/>
          <p:cNvGraphicFramePr>
            <a:graphicFrameLocks noChangeAspect="1"/>
          </p:cNvGraphicFramePr>
          <p:nvPr userDrawn="1">
            <p:extLst/>
          </p:nvPr>
        </p:nvGraphicFramePr>
        <p:xfrm>
          <a:off x="6483351" y="2478796"/>
          <a:ext cx="5092700" cy="31398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21"/>
          </p:nvPr>
        </p:nvSpPr>
        <p:spPr>
          <a:xfrm>
            <a:off x="6483351" y="5838825"/>
            <a:ext cx="5314949"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
        <p:nvSpPr>
          <p:cNvPr id="20" name="Text Placeholder 3"/>
          <p:cNvSpPr>
            <a:spLocks noGrp="1"/>
          </p:cNvSpPr>
          <p:nvPr>
            <p:ph type="body" sz="quarter" idx="23" hasCustomPrompt="1"/>
          </p:nvPr>
        </p:nvSpPr>
        <p:spPr>
          <a:xfrm>
            <a:off x="501651" y="1951787"/>
            <a:ext cx="5458884" cy="3720600"/>
          </a:xfrm>
        </p:spPr>
        <p:txBody>
          <a:bodyPr lIns="72000" tIns="72000" rIns="72000" bIns="36000"/>
          <a:lstStyle>
            <a:lvl1pPr>
              <a:spcBef>
                <a:spcPts val="300"/>
              </a:spcBef>
              <a:spcAft>
                <a:spcPts val="300"/>
              </a:spcAft>
              <a:defRPr sz="1600" b="0">
                <a:solidFill>
                  <a:schemeClr val="tx1"/>
                </a:solidFill>
              </a:defRPr>
            </a:lvl1pPr>
            <a:lvl2pPr>
              <a:spcBef>
                <a:spcPts val="300"/>
              </a:spcBef>
              <a:spcAft>
                <a:spcPts val="300"/>
              </a:spcAft>
              <a:buClr>
                <a:schemeClr val="tx1"/>
              </a:buClr>
              <a:defRPr sz="1400" b="0">
                <a:solidFill>
                  <a:schemeClr val="tx1"/>
                </a:solidFill>
              </a:defRPr>
            </a:lvl2pPr>
            <a:lvl3pPr>
              <a:defRPr>
                <a:solidFill>
                  <a:schemeClr val="bg1"/>
                </a:solidFill>
              </a:defRPr>
            </a:lvl3pPr>
            <a:lvl4pPr>
              <a:defRPr>
                <a:solidFill>
                  <a:schemeClr val="bg1"/>
                </a:solidFill>
              </a:defRPr>
            </a:lvl4pPr>
          </a:lstStyle>
          <a:p>
            <a:pPr lvl="0"/>
            <a:r>
              <a:rPr lang="en-US" dirty="0" smtClean="0"/>
              <a:t>Click to add heading</a:t>
            </a:r>
          </a:p>
          <a:p>
            <a:pPr lvl="1"/>
            <a:r>
              <a:rPr lang="en-US" dirty="0" smtClean="0"/>
              <a:t>Second level</a:t>
            </a:r>
            <a:endParaRPr lang="en-GB" dirty="0"/>
          </a:p>
        </p:txBody>
      </p:sp>
      <p:sp>
        <p:nvSpPr>
          <p:cNvPr id="22" name="Text Placeholder 4"/>
          <p:cNvSpPr>
            <a:spLocks noGrp="1"/>
          </p:cNvSpPr>
          <p:nvPr>
            <p:ph type="body" sz="quarter" idx="24"/>
          </p:nvPr>
        </p:nvSpPr>
        <p:spPr>
          <a:xfrm>
            <a:off x="501651" y="5838825"/>
            <a:ext cx="5458884" cy="209550"/>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31214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76473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2118" y="1085851"/>
            <a:ext cx="12191999" cy="5400675"/>
          </a:xfrm>
          <a:prstGeom prst="rect">
            <a:avLst/>
          </a:prstGeom>
        </p:spPr>
      </p:pic>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28125452"/>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userDrawn="1">
  <p:cSld name="new Content slide 2">
    <p:spTree>
      <p:nvGrpSpPr>
        <p:cNvPr id="1" name=""/>
        <p:cNvGrpSpPr/>
        <p:nvPr/>
      </p:nvGrpSpPr>
      <p:grpSpPr>
        <a:xfrm>
          <a:off x="0" y="0"/>
          <a:ext cx="0" cy="0"/>
          <a:chOff x="0" y="0"/>
          <a:chExt cx="0" cy="0"/>
        </a:xfrm>
      </p:grpSpPr>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
        <p:nvSpPr>
          <p:cNvPr id="19"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Picture Placeholder 2"/>
          <p:cNvSpPr>
            <a:spLocks noGrp="1"/>
          </p:cNvSpPr>
          <p:nvPr>
            <p:ph type="pic" sz="quarter" idx="11"/>
          </p:nvPr>
        </p:nvSpPr>
        <p:spPr>
          <a:xfrm>
            <a:off x="1" y="1092201"/>
            <a:ext cx="12189884" cy="5383213"/>
          </a:xfrm>
          <a:noFill/>
          <a:ln>
            <a:noFill/>
          </a:ln>
        </p:spPr>
        <p:txBody>
          <a:bodyPr/>
          <a:lstStyle/>
          <a:p>
            <a:endParaRPr lang="en-GB"/>
          </a:p>
        </p:txBody>
      </p:sp>
    </p:spTree>
    <p:extLst>
      <p:ext uri="{BB962C8B-B14F-4D97-AF65-F5344CB8AC3E}">
        <p14:creationId xmlns:p14="http://schemas.microsoft.com/office/powerpoint/2010/main" val="3625948639"/>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1" y="1092201"/>
            <a:ext cx="12189884" cy="5383213"/>
          </a:xfrm>
          <a:noFill/>
          <a:ln>
            <a:noFill/>
          </a:ln>
        </p:spPr>
        <p:txBody>
          <a:bodyPr/>
          <a:lstStyle/>
          <a:p>
            <a:endParaRPr lang="en-GB"/>
          </a:p>
        </p:txBody>
      </p:sp>
      <p:sp>
        <p:nvSpPr>
          <p:cNvPr id="15" name="Text Placeholder 3"/>
          <p:cNvSpPr>
            <a:spLocks noGrp="1"/>
          </p:cNvSpPr>
          <p:nvPr>
            <p:ph type="body" sz="quarter" idx="10"/>
          </p:nvPr>
        </p:nvSpPr>
        <p:spPr>
          <a:xfrm>
            <a:off x="0" y="1860550"/>
            <a:ext cx="9169400" cy="2647950"/>
          </a:xfrm>
          <a:solidFill>
            <a:srgbClr val="00539B">
              <a:alpha val="74902"/>
            </a:srgbClr>
          </a:solidFill>
        </p:spPr>
        <p:txBody>
          <a:bodyPr lIns="360000" tIns="144000" bIns="72000">
            <a:normAutofit/>
          </a:bodyPr>
          <a:lstStyle>
            <a:lvl1pPr>
              <a:spcAft>
                <a:spcPts val="600"/>
              </a:spcAft>
              <a:defRPr sz="2000" b="0">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descr="Ideally your title should fit on one line." title="Slide title"/>
          <p:cNvSpPr>
            <a:spLocks noGrp="1"/>
          </p:cNvSpPr>
          <p:nvPr>
            <p:ph type="title"/>
          </p:nvPr>
        </p:nvSpPr>
        <p:spPr>
          <a:xfrm>
            <a:off x="501651" y="-1"/>
            <a:ext cx="9298516" cy="108000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2666239935"/>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1086438"/>
            <a:ext cx="12192000" cy="5395414"/>
          </a:xfrm>
          <a:prstGeom prst="rect">
            <a:avLst/>
          </a:prstGeom>
        </p:spPr>
      </p:pic>
      <p:sp>
        <p:nvSpPr>
          <p:cNvPr id="14" name="Rectangle 13"/>
          <p:cNvSpPr/>
          <p:nvPr userDrawn="1"/>
        </p:nvSpPr>
        <p:spPr>
          <a:xfrm>
            <a:off x="0" y="1867473"/>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1" y="2058989"/>
            <a:ext cx="8312151" cy="2398713"/>
          </a:xfrm>
        </p:spPr>
        <p:txBody>
          <a:bodyPr/>
          <a:lstStyle>
            <a:lvl1pPr>
              <a:spcAft>
                <a:spcPts val="600"/>
              </a:spcAft>
              <a:defRPr sz="4000" b="1">
                <a:solidFill>
                  <a:schemeClr val="bg1"/>
                </a:solidFill>
              </a:defRPr>
            </a:lvl1pPr>
            <a:lvl2pPr marL="0" indent="0">
              <a:spcAft>
                <a:spcPts val="600"/>
              </a:spcAft>
              <a:buFontTx/>
              <a:buNone/>
              <a:defRPr sz="4000">
                <a:solidFill>
                  <a:schemeClr val="bg1"/>
                </a:solidFill>
              </a:defRPr>
            </a:lvl2pPr>
            <a:lvl3pPr>
              <a:spcAft>
                <a:spcPts val="600"/>
              </a:spcAft>
              <a:defRPr sz="4000">
                <a:solidFill>
                  <a:schemeClr val="bg1"/>
                </a:solidFill>
              </a:defRPr>
            </a:lvl3pPr>
            <a:lvl4pPr>
              <a:spcAft>
                <a:spcPts val="600"/>
              </a:spcAft>
              <a:defRPr sz="4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880298152"/>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1092531"/>
            <a:ext cx="12192000" cy="5382883"/>
          </a:xfrm>
          <a:prstGeom prst="rect">
            <a:avLst/>
          </a:prstGeom>
        </p:spPr>
      </p:pic>
      <p:sp>
        <p:nvSpPr>
          <p:cNvPr id="14" name="Rectangle 13"/>
          <p:cNvSpPr/>
          <p:nvPr userDrawn="1"/>
        </p:nvSpPr>
        <p:spPr>
          <a:xfrm>
            <a:off x="0" y="1860550"/>
            <a:ext cx="9169400" cy="264795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1" y="2058989"/>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194606461"/>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preserve="1" userDrawn="1">
  <p:cSld name="NEW Case study master">
    <p:spTree>
      <p:nvGrpSpPr>
        <p:cNvPr id="1" name=""/>
        <p:cNvGrpSpPr/>
        <p:nvPr/>
      </p:nvGrpSpPr>
      <p:grpSpPr>
        <a:xfrm>
          <a:off x="0" y="0"/>
          <a:ext cx="0" cy="0"/>
          <a:chOff x="0" y="0"/>
          <a:chExt cx="0" cy="0"/>
        </a:xfrm>
      </p:grpSpPr>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25"/>
          </p:nvPr>
        </p:nvSpPr>
        <p:spPr>
          <a:xfrm>
            <a:off x="-4233" y="1085850"/>
            <a:ext cx="12192000" cy="5391150"/>
          </a:xfrm>
        </p:spPr>
        <p:txBody>
          <a:bodyPr>
            <a:normAutofit/>
          </a:bodyPr>
          <a:lstStyle/>
          <a:p>
            <a:endParaRPr lang="en-GB"/>
          </a:p>
        </p:txBody>
      </p:sp>
      <p:sp>
        <p:nvSpPr>
          <p:cNvPr id="9" name="Content Placeholder 8"/>
          <p:cNvSpPr>
            <a:spLocks noGrp="1"/>
          </p:cNvSpPr>
          <p:nvPr>
            <p:ph sz="quarter" idx="28" hasCustomPrompt="1"/>
          </p:nvPr>
        </p:nvSpPr>
        <p:spPr>
          <a:xfrm>
            <a:off x="575734" y="2066925"/>
            <a:ext cx="11197167" cy="4095750"/>
          </a:xfrm>
          <a:solidFill>
            <a:srgbClr val="FFFFFF">
              <a:alpha val="85098"/>
            </a:srgbClr>
          </a:solidFill>
          <a:ln>
            <a:solidFill>
              <a:schemeClr val="tx2">
                <a:lumMod val="50000"/>
              </a:schemeClr>
            </a:solidFill>
          </a:ln>
        </p:spPr>
        <p:txBody>
          <a:bodyPr/>
          <a:lstStyle>
            <a:lvl5pPr>
              <a:defRPr>
                <a:solidFill>
                  <a:schemeClr val="bg1">
                    <a:lumMod val="95000"/>
                  </a:schemeClr>
                </a:solidFill>
              </a:defRPr>
            </a:lvl5pPr>
          </a:lstStyle>
          <a:p>
            <a:pPr lvl="4"/>
            <a:r>
              <a:rPr lang="en-GB" dirty="0" smtClean="0"/>
              <a:t>.</a:t>
            </a:r>
            <a:endParaRPr lang="en-GB" dirty="0"/>
          </a:p>
        </p:txBody>
      </p:sp>
      <p:sp>
        <p:nvSpPr>
          <p:cNvPr id="2" name="Title 1"/>
          <p:cNvSpPr>
            <a:spLocks noGrp="1"/>
          </p:cNvSpPr>
          <p:nvPr>
            <p:ph type="title"/>
          </p:nvPr>
        </p:nvSpPr>
        <p:spPr>
          <a:xfrm>
            <a:off x="501651" y="0"/>
            <a:ext cx="9298516" cy="1079500"/>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a:xfrm>
            <a:off x="958848" y="6480000"/>
            <a:ext cx="2495552" cy="378000"/>
          </a:xfrm>
          <a:prstGeom prst="rect">
            <a:avLst/>
          </a:prstGeom>
        </p:spPr>
        <p:txBody>
          <a:bodyPr/>
          <a:lstStyle>
            <a:lvl1pPr>
              <a:defRPr/>
            </a:lvl1pPr>
          </a:lstStyle>
          <a:p>
            <a:pPr fontAlgn="base">
              <a:spcBef>
                <a:spcPct val="0"/>
              </a:spcBef>
              <a:spcAft>
                <a:spcPct val="0"/>
              </a:spcAft>
              <a:defRPr/>
            </a:pPr>
            <a:fld id="{BD8F3993-6216-4D17-BE74-AA1F1B422795}" type="datetime3">
              <a:rPr lang="en-GB" sz="1200" smtClean="0">
                <a:solidFill>
                  <a:srgbClr val="FFFFFF"/>
                </a:solidFill>
                <a:ea typeface="ＭＳ Ｐゴシック" charset="0"/>
                <a:cs typeface="Arial" charset="0"/>
              </a:rPr>
              <a:pPr fontAlgn="base">
                <a:spcBef>
                  <a:spcPct val="0"/>
                </a:spcBef>
                <a:spcAft>
                  <a:spcPct val="0"/>
                </a:spcAft>
                <a:defRPr/>
              </a:pPr>
              <a:t>2 October, 2020</a:t>
            </a:fld>
            <a:endParaRPr lang="en-GB" sz="1200" dirty="0">
              <a:solidFill>
                <a:srgbClr val="FFFFFF"/>
              </a:solidFill>
              <a:ea typeface="ＭＳ Ｐゴシック" charset="0"/>
              <a:cs typeface="Arial" charset="0"/>
            </a:endParaRPr>
          </a:p>
        </p:txBody>
      </p:sp>
      <p:sp>
        <p:nvSpPr>
          <p:cNvPr id="60" name="Footer Placeholder 3"/>
          <p:cNvSpPr>
            <a:spLocks noGrp="1"/>
          </p:cNvSpPr>
          <p:nvPr>
            <p:ph type="ftr" sz="quarter" idx="20"/>
          </p:nvPr>
        </p:nvSpPr>
        <p:spPr>
          <a:xfrm>
            <a:off x="0" y="6480000"/>
            <a:ext cx="12192000" cy="378000"/>
          </a:xfrm>
          <a:prstGeom prst="rect">
            <a:avLst/>
          </a:prstGeom>
        </p:spPr>
        <p:txBody>
          <a:bodyPr/>
          <a:lstStyle>
            <a:lvl1pPr>
              <a:defRPr lang="en-GB"/>
            </a:lvl1pPr>
          </a:lstStyle>
          <a:p>
            <a:pPr fontAlgn="base">
              <a:spcBef>
                <a:spcPct val="0"/>
              </a:spcBef>
              <a:spcAft>
                <a:spcPct val="0"/>
              </a:spcAft>
              <a:defRPr/>
            </a:pPr>
            <a:endParaRPr sz="1200">
              <a:solidFill>
                <a:srgbClr val="FFFFFF"/>
              </a:solidFill>
              <a:ea typeface="ＭＳ Ｐゴシック" charset="0"/>
              <a:cs typeface="Arial" charset="0"/>
            </a:endParaRPr>
          </a:p>
        </p:txBody>
      </p:sp>
      <p:sp>
        <p:nvSpPr>
          <p:cNvPr id="62" name="Slide Number Placeholder 4"/>
          <p:cNvSpPr>
            <a:spLocks noGrp="1"/>
          </p:cNvSpPr>
          <p:nvPr>
            <p:ph type="sldNum" sz="quarter" idx="21"/>
          </p:nvPr>
        </p:nvSpPr>
        <p:spPr>
          <a:xfrm>
            <a:off x="11038417" y="6480176"/>
            <a:ext cx="480483" cy="377825"/>
          </a:xfrm>
        </p:spPr>
        <p:txBody>
          <a:bodyPr/>
          <a:lstStyle>
            <a:lvl1pPr>
              <a:defRPr/>
            </a:lvl1pPr>
          </a:lstStyle>
          <a:p>
            <a:pPr>
              <a:defRPr/>
            </a:pPr>
            <a:fld id="{610D1BB7-02E1-4FDC-BFA2-03D69CCB4700}" type="slidenum">
              <a:rPr lang="en-GB">
                <a:solidFill>
                  <a:srgbClr val="00539B"/>
                </a:solidFill>
              </a:rPr>
              <a:pPr>
                <a:defRPr/>
              </a:pPr>
              <a:t>‹#›</a:t>
            </a:fld>
            <a:endParaRPr lang="en-GB">
              <a:solidFill>
                <a:srgbClr val="00539B"/>
              </a:solidFill>
            </a:endParaRPr>
          </a:p>
        </p:txBody>
      </p:sp>
      <p:sp>
        <p:nvSpPr>
          <p:cNvPr id="7" name="Text Placeholder 6"/>
          <p:cNvSpPr>
            <a:spLocks noGrp="1"/>
          </p:cNvSpPr>
          <p:nvPr>
            <p:ph type="body" sz="quarter" idx="27"/>
          </p:nvPr>
        </p:nvSpPr>
        <p:spPr>
          <a:xfrm rot="5400000">
            <a:off x="-920056" y="2199199"/>
            <a:ext cx="2217045" cy="330072"/>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
        <p:nvSpPr>
          <p:cNvPr id="6" name="Content Placeholder 5"/>
          <p:cNvSpPr>
            <a:spLocks noGrp="1"/>
          </p:cNvSpPr>
          <p:nvPr>
            <p:ph sz="quarter" idx="26"/>
          </p:nvPr>
        </p:nvSpPr>
        <p:spPr>
          <a:xfrm>
            <a:off x="789517" y="2305051"/>
            <a:ext cx="5077883" cy="3752850"/>
          </a:xfrm>
        </p:spPr>
        <p:txBody>
          <a:bodyPr>
            <a:normAutofit/>
          </a:bodyPr>
          <a:lstStyle>
            <a:lvl1pPr marL="0" indent="0">
              <a:spcBef>
                <a:spcPts val="600"/>
              </a:spcBef>
              <a:spcAft>
                <a:spcPts val="600"/>
              </a:spcAft>
              <a:defRPr sz="1100" b="1">
                <a:solidFill>
                  <a:schemeClr val="accent1"/>
                </a:solidFill>
              </a:defRPr>
            </a:lvl1pPr>
            <a:lvl2pPr marL="0" indent="0">
              <a:spcAft>
                <a:spcPts val="0"/>
              </a:spcAft>
              <a:buNone/>
              <a:defRPr sz="1000">
                <a:solidFill>
                  <a:schemeClr val="tx1"/>
                </a:solidFill>
              </a:defRPr>
            </a:lvl2pPr>
          </a:lstStyle>
          <a:p>
            <a:pPr lvl="0"/>
            <a:r>
              <a:rPr lang="en-US" dirty="0" smtClean="0"/>
              <a:t>Click to edit Master text styles</a:t>
            </a:r>
          </a:p>
          <a:p>
            <a:pPr lvl="1"/>
            <a:r>
              <a:rPr lang="en-US" dirty="0" smtClean="0"/>
              <a:t>Click to edit text</a:t>
            </a:r>
          </a:p>
        </p:txBody>
      </p:sp>
      <p:sp>
        <p:nvSpPr>
          <p:cNvPr id="11" name="Picture Placeholder 10"/>
          <p:cNvSpPr>
            <a:spLocks noGrp="1"/>
          </p:cNvSpPr>
          <p:nvPr>
            <p:ph type="pic" sz="quarter" idx="30"/>
          </p:nvPr>
        </p:nvSpPr>
        <p:spPr>
          <a:xfrm>
            <a:off x="6117167" y="2305050"/>
            <a:ext cx="5452533" cy="2374900"/>
          </a:xfrm>
        </p:spPr>
        <p:txBody>
          <a:bodyPr>
            <a:normAutofit/>
          </a:bodyPr>
          <a:lstStyle/>
          <a:p>
            <a:endParaRPr lang="en-GB"/>
          </a:p>
        </p:txBody>
      </p:sp>
      <p:sp>
        <p:nvSpPr>
          <p:cNvPr id="24" name="Text Placeholder 6"/>
          <p:cNvSpPr>
            <a:spLocks noGrp="1"/>
          </p:cNvSpPr>
          <p:nvPr>
            <p:ph type="body" sz="quarter" idx="32" hasCustomPrompt="1"/>
          </p:nvPr>
        </p:nvSpPr>
        <p:spPr>
          <a:xfrm>
            <a:off x="575734" y="1255712"/>
            <a:ext cx="1818599" cy="699404"/>
          </a:xfrm>
          <a:solidFill>
            <a:srgbClr val="00539B">
              <a:alpha val="80000"/>
            </a:srgbClr>
          </a:solidFill>
          <a:ln>
            <a:noFill/>
          </a:ln>
        </p:spPr>
        <p:txBody>
          <a:bodyPr wrap="square" lIns="72000" tIns="72000" bIns="72000" rtlCol="0" anchor="ctr" anchorCtr="0">
            <a:spAutoFit/>
          </a:bodyPr>
          <a:lstStyle>
            <a:lvl1pPr>
              <a:defRPr lang="en-US" sz="1200" dirty="0" smtClean="0">
                <a:solidFill>
                  <a:schemeClr val="accent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a:t>
            </a:r>
          </a:p>
          <a:p>
            <a:pPr lvl="0" algn="ctr">
              <a:spcAft>
                <a:spcPct val="0"/>
              </a:spcAft>
            </a:pPr>
            <a:endParaRPr lang="en-US" dirty="0" smtClean="0"/>
          </a:p>
          <a:p>
            <a:pPr lvl="0" algn="ctr">
              <a:spcAft>
                <a:spcPct val="0"/>
              </a:spcAft>
            </a:pPr>
            <a:endParaRPr lang="en-US" dirty="0" smtClean="0"/>
          </a:p>
        </p:txBody>
      </p:sp>
    </p:spTree>
    <p:extLst>
      <p:ext uri="{BB962C8B-B14F-4D97-AF65-F5344CB8AC3E}">
        <p14:creationId xmlns:p14="http://schemas.microsoft.com/office/powerpoint/2010/main" val="150162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40.xml><?xml version="1.0" encoding="utf-8"?>
<p:sldLayout xmlns:a="http://schemas.openxmlformats.org/drawingml/2006/main" xmlns:r="http://schemas.openxmlformats.org/officeDocument/2006/relationships" xmlns:p="http://schemas.openxmlformats.org/presentationml/2006/main" userDrawn="1">
  <p:cSld name="3_NEW 1 Single column layout with icon">
    <p:spTree>
      <p:nvGrpSpPr>
        <p:cNvPr id="1" name=""/>
        <p:cNvGrpSpPr/>
        <p:nvPr/>
      </p:nvGrpSpPr>
      <p:grpSpPr>
        <a:xfrm>
          <a:off x="0" y="0"/>
          <a:ext cx="0" cy="0"/>
          <a:chOff x="0" y="0"/>
          <a:chExt cx="0" cy="0"/>
        </a:xfrm>
      </p:grpSpPr>
      <p:sp>
        <p:nvSpPr>
          <p:cNvPr id="8" name="Round Single Corner Rectangle 7"/>
          <p:cNvSpPr/>
          <p:nvPr userDrawn="1"/>
        </p:nvSpPr>
        <p:spPr>
          <a:xfrm>
            <a:off x="-3" y="1849437"/>
            <a:ext cx="12189884" cy="4332287"/>
          </a:xfrm>
          <a:prstGeom prst="round1Rect">
            <a:avLst>
              <a:gd name="adj" fmla="val 0"/>
            </a:avLst>
          </a:prstGeom>
          <a:solidFill>
            <a:srgbClr val="BFBF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2" name="Title 1"/>
          <p:cNvSpPr>
            <a:spLocks noGrp="1"/>
          </p:cNvSpPr>
          <p:nvPr>
            <p:ph type="title"/>
          </p:nvPr>
        </p:nvSpPr>
        <p:spPr>
          <a:xfrm>
            <a:off x="501652" y="1"/>
            <a:ext cx="929851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B86D9F1D-581E-414B-91F4-46E69330FAF5}"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1924281" y="2058989"/>
            <a:ext cx="9874020" cy="4042529"/>
          </a:xfrm>
        </p:spPr>
        <p:txBody>
          <a:bodyPr/>
          <a:lstStyle>
            <a:lvl1pPr>
              <a:defRPr>
                <a:solidFill>
                  <a:schemeClr val="accent1"/>
                </a:solidFill>
              </a:defRPr>
            </a:lvl1pPr>
            <a:lvl2pPr>
              <a:buClr>
                <a:schemeClr val="tx1"/>
              </a:buClr>
              <a:defRPr/>
            </a:lvl2pPr>
          </a:lstStyle>
          <a:p>
            <a:pPr lvl="0"/>
            <a:r>
              <a:rPr lang="en-US" dirty="0" smtClean="0"/>
              <a:t>Click to edit master text styles</a:t>
            </a:r>
          </a:p>
          <a:p>
            <a:pPr lvl="1"/>
            <a:r>
              <a:rPr lang="en-US" dirty="0" smtClean="0"/>
              <a:t>Second level</a:t>
            </a:r>
          </a:p>
          <a:p>
            <a:pPr lvl="3"/>
            <a:r>
              <a:rPr lang="en-US" dirty="0" smtClean="0"/>
              <a:t>Fourth level</a:t>
            </a:r>
          </a:p>
          <a:p>
            <a:pPr lvl="3"/>
            <a:r>
              <a:rPr lang="en-US" dirty="0" smtClean="0"/>
              <a:t>Fourth level</a:t>
            </a:r>
          </a:p>
        </p:txBody>
      </p:sp>
      <p:sp>
        <p:nvSpPr>
          <p:cNvPr id="7" name="Text Placeholder 6"/>
          <p:cNvSpPr>
            <a:spLocks noGrp="1"/>
          </p:cNvSpPr>
          <p:nvPr>
            <p:ph type="body" sz="quarter" idx="12"/>
          </p:nvPr>
        </p:nvSpPr>
        <p:spPr>
          <a:xfrm>
            <a:off x="18412551" y="1247909"/>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Picture Placeholder 3"/>
          <p:cNvSpPr>
            <a:spLocks noGrp="1"/>
          </p:cNvSpPr>
          <p:nvPr>
            <p:ph type="pic" sz="quarter" idx="13"/>
          </p:nvPr>
        </p:nvSpPr>
        <p:spPr>
          <a:xfrm>
            <a:off x="501652" y="2058989"/>
            <a:ext cx="1206065" cy="904549"/>
          </a:xfrm>
        </p:spPr>
        <p:txBody>
          <a:bodyPr/>
          <a:lstStyle/>
          <a:p>
            <a:endParaRPr lang="en-GB"/>
          </a:p>
        </p:txBody>
      </p:sp>
      <p:sp>
        <p:nvSpPr>
          <p:cNvPr id="10" name="Text Placeholder 4"/>
          <p:cNvSpPr>
            <a:spLocks noGrp="1"/>
          </p:cNvSpPr>
          <p:nvPr>
            <p:ph type="body" sz="quarter" idx="24"/>
          </p:nvPr>
        </p:nvSpPr>
        <p:spPr>
          <a:xfrm>
            <a:off x="501653" y="5838825"/>
            <a:ext cx="11296647" cy="262692"/>
          </a:xfrm>
        </p:spPr>
        <p:txBody>
          <a:bodyPr/>
          <a:lstStyle>
            <a:lvl1pPr>
              <a:lnSpc>
                <a:spcPts val="900"/>
              </a:lnSpc>
              <a:spcAft>
                <a:spcPts val="0"/>
              </a:spcAft>
              <a:defRPr sz="800" i="1">
                <a:latin typeface="Franklin Gothic Book" panose="020B0503020102020204" pitchFamily="34" charset="0"/>
              </a:defRPr>
            </a:lvl1pPr>
            <a:lvl2pPr>
              <a:lnSpc>
                <a:spcPts val="900"/>
              </a:lnSpc>
              <a:spcAft>
                <a:spcPts val="0"/>
              </a:spcAft>
              <a:defRPr sz="800" i="1">
                <a:latin typeface="Franklin Gothic Book" panose="020B0503020102020204" pitchFamily="34" charset="0"/>
              </a:defRPr>
            </a:lvl2pPr>
            <a:lvl3pPr>
              <a:defRPr sz="800">
                <a:latin typeface="Franklin Gothic Book" panose="020B0503020102020204" pitchFamily="34" charset="0"/>
              </a:defRPr>
            </a:lvl3pPr>
            <a:lvl4pPr>
              <a:defRPr sz="800">
                <a:latin typeface="Franklin Gothic Book" panose="020B0503020102020204" pitchFamily="34" charset="0"/>
              </a:defRPr>
            </a:lvl4pPr>
            <a:lvl5pPr>
              <a:defRPr sz="800">
                <a:latin typeface="Franklin Gothic Book" panose="020B0503020102020204" pitchFamily="34" charset="0"/>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632996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41.xml><?xml version="1.0" encoding="utf-8"?>
<p:sldLayout xmlns:a="http://schemas.openxmlformats.org/drawingml/2006/main" xmlns:r="http://schemas.openxmlformats.org/officeDocument/2006/relationships" xmlns:p="http://schemas.openxmlformats.org/presentationml/2006/main"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pPr fontAlgn="base">
              <a:spcBef>
                <a:spcPct val="0"/>
              </a:spcBef>
              <a:spcAft>
                <a:spcPct val="0"/>
              </a:spcAft>
            </a:pPr>
            <a:fld id="{370A1058-79E5-B545-968A-2AE9B714F01C}" type="datetime3">
              <a:rPr lang="en-GB" smtClean="0">
                <a:solidFill>
                  <a:srgbClr val="00539B"/>
                </a:solidFill>
                <a:ea typeface="ＭＳ Ｐゴシック" charset="0"/>
                <a:cs typeface="Arial" charset="0"/>
              </a:rPr>
              <a:pPr fontAlgn="base">
                <a:spcBef>
                  <a:spcPct val="0"/>
                </a:spcBef>
                <a:spcAft>
                  <a:spcPct val="0"/>
                </a:spcAft>
              </a:pPr>
              <a:t>2 October, 2020</a:t>
            </a:fld>
            <a:endParaRPr lang="en-GB" dirty="0">
              <a:solidFill>
                <a:srgbClr val="00539B"/>
              </a:solidFill>
              <a:ea typeface="ＭＳ Ｐゴシック" charset="0"/>
              <a:cs typeface="Arial" charset="0"/>
            </a:endParaRPr>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37628004"/>
      </p:ext>
    </p:extLst>
  </p:cSld>
  <p:clrMapOvr>
    <a:masterClrMapping/>
  </p:clrMapOvr>
  <p:timing>
    <p:tnLst>
      <p:par>
        <p:cTn id="1" dur="indefinite" restart="never" nodeType="tmRoot"/>
      </p:par>
    </p:tnLst>
  </p:timing>
</p:sldLayout>
</file>

<file path=ppt/slideLayouts/slideLayout74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25503" y="292101"/>
            <a:ext cx="8521700" cy="635001"/>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289051" y="1546227"/>
            <a:ext cx="4874683" cy="4938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366933" y="1546225"/>
            <a:ext cx="4876800" cy="23923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366933" y="4090989"/>
            <a:ext cx="4876800"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xfrm>
            <a:off x="958848" y="6480000"/>
            <a:ext cx="2495552" cy="378001"/>
          </a:xfrm>
          <a:prstGeom prst="rect">
            <a:avLst/>
          </a:prstGeom>
        </p:spPr>
        <p:txBody>
          <a:bodyPr/>
          <a:lstStyle>
            <a:lvl1pPr>
              <a:defRPr/>
            </a:lvl1pPr>
          </a:lstStyle>
          <a:p>
            <a:pPr fontAlgn="base">
              <a:spcBef>
                <a:spcPct val="0"/>
              </a:spcBef>
              <a:spcAft>
                <a:spcPct val="0"/>
              </a:spcAft>
              <a:defRPr/>
            </a:pPr>
            <a:fld id="{B76A9FA5-1F3F-4F75-A77C-AE72E1C6C399}" type="datetime3">
              <a:rPr lang="en-GB" sz="1200" smtClean="0">
                <a:solidFill>
                  <a:srgbClr val="00539B"/>
                </a:solidFill>
                <a:ea typeface="ＭＳ Ｐゴシック" charset="0"/>
                <a:cs typeface="Arial" charset="0"/>
              </a:rPr>
              <a:pPr fontAlgn="base">
                <a:spcBef>
                  <a:spcPct val="0"/>
                </a:spcBef>
                <a:spcAft>
                  <a:spcPct val="0"/>
                </a:spcAft>
                <a:defRPr/>
              </a:pPr>
              <a:t>2 October, 2020</a:t>
            </a:fld>
            <a:endParaRPr lang="en-GB" sz="1200">
              <a:solidFill>
                <a:srgbClr val="00539B"/>
              </a:solidFill>
              <a:ea typeface="ＭＳ Ｐゴシック" charset="0"/>
              <a:cs typeface="Arial" charset="0"/>
            </a:endParaRPr>
          </a:p>
        </p:txBody>
      </p:sp>
    </p:spTree>
    <p:extLst>
      <p:ext uri="{BB962C8B-B14F-4D97-AF65-F5344CB8AC3E}">
        <p14:creationId xmlns:p14="http://schemas.microsoft.com/office/powerpoint/2010/main" val="4212089468"/>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userDrawn="1">
  <p:cSld name="Content slide 3">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 y="1092537"/>
            <a:ext cx="12192003" cy="5382883"/>
          </a:xfrm>
          <a:prstGeom prst="rect">
            <a:avLst/>
          </a:prstGeom>
        </p:spPr>
      </p:pic>
      <p:sp>
        <p:nvSpPr>
          <p:cNvPr id="14" name="Rectangle 13"/>
          <p:cNvSpPr/>
          <p:nvPr userDrawn="1"/>
        </p:nvSpPr>
        <p:spPr>
          <a:xfrm>
            <a:off x="-1" y="1860550"/>
            <a:ext cx="9691396" cy="2647950"/>
          </a:xfrm>
          <a:prstGeom prst="rect">
            <a:avLst/>
          </a:pr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200">
              <a:solidFill>
                <a:srgbClr val="FFFFFF"/>
              </a:solidFill>
            </a:endParaRPr>
          </a:p>
        </p:txBody>
      </p:sp>
      <p:sp>
        <p:nvSpPr>
          <p:cNvPr id="15" name="Text Placeholder 3"/>
          <p:cNvSpPr>
            <a:spLocks noGrp="1"/>
          </p:cNvSpPr>
          <p:nvPr>
            <p:ph type="body" sz="quarter" idx="10"/>
          </p:nvPr>
        </p:nvSpPr>
        <p:spPr>
          <a:xfrm>
            <a:off x="501655" y="2058990"/>
            <a:ext cx="8312151" cy="2292675"/>
          </a:xfrm>
        </p:spPr>
        <p:txBody>
          <a:bodyPr/>
          <a:lstStyle>
            <a:lvl1pPr>
              <a:spcAft>
                <a:spcPts val="600"/>
              </a:spcAft>
              <a:defRPr sz="4000" b="1">
                <a:solidFill>
                  <a:schemeClr val="bg1"/>
                </a:solidFill>
              </a:defRPr>
            </a:lvl1pPr>
            <a:lvl2pPr marL="0" indent="0">
              <a:spcAft>
                <a:spcPts val="600"/>
              </a:spcAft>
              <a:buFontTx/>
              <a:buNone/>
              <a:defRPr sz="2000">
                <a:solidFill>
                  <a:schemeClr val="bg1"/>
                </a:solidFill>
              </a:defRPr>
            </a:lvl2pPr>
            <a:lvl3pPr>
              <a:spcAft>
                <a:spcPts val="600"/>
              </a:spcAft>
              <a:defRPr sz="2000">
                <a:solidFill>
                  <a:schemeClr val="bg1"/>
                </a:solidFill>
              </a:defRPr>
            </a:lvl3pPr>
            <a:lvl4pPr>
              <a:spcAft>
                <a:spcPts val="600"/>
              </a:spcAft>
              <a:defRPr sz="2000">
                <a:solidFill>
                  <a:schemeClr val="bg1"/>
                </a:solidFill>
              </a:defRPr>
            </a:lvl4pPr>
          </a:lstStyle>
          <a:p>
            <a:pPr lvl="0"/>
            <a:r>
              <a:rPr lang="en-US" dirty="0" smtClean="0"/>
              <a:t>Click to edit Master text styles</a:t>
            </a:r>
          </a:p>
        </p:txBody>
      </p:sp>
    </p:spTree>
    <p:extLst>
      <p:ext uri="{BB962C8B-B14F-4D97-AF65-F5344CB8AC3E}">
        <p14:creationId xmlns:p14="http://schemas.microsoft.com/office/powerpoint/2010/main" val="909389811"/>
      </p:ext>
    </p:extLst>
  </p:cSld>
  <p:clrMapOvr>
    <a:masterClrMapping/>
  </p:clrMapOvr>
  <p:timing>
    <p:tnLst>
      <p:par>
        <p:cTn id="1" dur="indefinite" restart="never" nodeType="tmRoot"/>
      </p:par>
    </p:tnLst>
  </p:timing>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7625582"/>
      </p:ext>
    </p:extLst>
  </p:cSld>
  <p:clrMapOvr>
    <a:masterClrMapping/>
  </p:clrMapOvr>
  <p:timing>
    <p:tnLst>
      <p:par>
        <p:cTn id="1" dur="indefinite" restart="never" nodeType="tmRoot"/>
      </p:par>
    </p:tnLst>
  </p:timing>
</p:sldLayout>
</file>

<file path=ppt/slideLayouts/slideLayout745.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1"/>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7893364"/>
      </p:ext>
    </p:extLst>
  </p:cSld>
  <p:clrMapOvr>
    <a:masterClrMapping/>
  </p:clrMapOvr>
  <p:timing>
    <p:tnLst>
      <p:par>
        <p:cT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387043797"/>
      </p:ext>
    </p:extLst>
  </p:cSld>
  <p:clrMapOvr>
    <a:masterClrMapping/>
  </p:clrMapOvr>
  <p:timing>
    <p:tnLst>
      <p:par>
        <p:cT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1"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857870089"/>
      </p:ext>
    </p:extLst>
  </p:cSld>
  <p:clrMapOvr>
    <a:masterClrMapping/>
  </p:clrMapOvr>
  <p:timing>
    <p:tnLst>
      <p:par>
        <p:cTn id="1" dur="indefinite" restart="never" nodeType="tmRoot"/>
      </p:par>
    </p:tnLst>
  </p:timing>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3999841"/>
      </p:ext>
    </p:extLst>
  </p:cSld>
  <p:clrMapOvr>
    <a:masterClrMapping/>
  </p:clrMapOvr>
  <p:timing>
    <p:tnLst>
      <p:par>
        <p:cTn id="1" dur="indefinite" restart="never" nodeType="tmRoot"/>
      </p:par>
    </p:tnLst>
  </p:timing>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803401"/>
            <a:ext cx="47730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4806949"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022730672"/>
      </p:ext>
    </p:extLst>
  </p:cSld>
  <p:clrMapOvr>
    <a:masterClrMapping/>
  </p:clrMapOvr>
  <p:timing>
    <p:tnLst>
      <p:par>
        <p:cTn id="1" dur="indefinite" restart="never" nodeType="tmRoot"/>
      </p:par>
    </p:tnLst>
  </p:timing>
</p:sldLayout>
</file>

<file path=ppt/slideLayouts/slideLayout750.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794783"/>
            <a:ext cx="4806953"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4" name="Content Placeholder 8"/>
          <p:cNvSpPr>
            <a:spLocks noGrp="1"/>
          </p:cNvSpPr>
          <p:nvPr>
            <p:ph sz="quarter" idx="18" hasCustomPrompt="1"/>
          </p:nvPr>
        </p:nvSpPr>
        <p:spPr>
          <a:xfrm>
            <a:off x="6426201" y="1803401"/>
            <a:ext cx="47730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60968" y="1794783"/>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960968" y="2513919"/>
            <a:ext cx="4804833"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318665948"/>
      </p:ext>
    </p:extLst>
  </p:cSld>
  <p:clrMapOvr>
    <a:masterClrMapping/>
  </p:clrMapOvr>
  <p:timing>
    <p:tnLst>
      <p:par>
        <p:cTn id="1" dur="indefinite" restart="never" nodeType="tmRoot"/>
      </p:par>
    </p:tnLst>
  </p:timing>
</p:sldLayout>
</file>

<file path=ppt/slideLayouts/slideLayout751.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6426200" y="1795006"/>
            <a:ext cx="4806953"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960968" y="179500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960968" y="2527301"/>
            <a:ext cx="4804833"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6600293" y="1938109"/>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6426201" y="2504845"/>
            <a:ext cx="4773084"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974649838"/>
      </p:ext>
    </p:extLst>
  </p:cSld>
  <p:clrMapOvr>
    <a:masterClrMapping/>
  </p:clrMapOvr>
  <p:timing>
    <p:tnLst>
      <p:par>
        <p:cTn id="1" dur="indefinite" restart="never" nodeType="tmRoot"/>
      </p:par>
    </p:tnLst>
  </p:timing>
</p:sldLayout>
</file>

<file path=ppt/slideLayouts/slideLayout752.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6405033" y="1803401"/>
            <a:ext cx="4804833"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900705166"/>
      </p:ext>
    </p:extLst>
  </p:cSld>
  <p:clrMapOvr>
    <a:masterClrMapping/>
  </p:clrMapOvr>
  <p:timing>
    <p:tnLst>
      <p:par>
        <p:cTn id="1" dur="indefinite" restart="never" nodeType="tmRoot"/>
      </p:par>
    </p:tnLst>
  </p:timing>
</p:sldLayout>
</file>

<file path=ppt/slideLayouts/slideLayout753.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9" name="Content Placeholder 8"/>
          <p:cNvSpPr>
            <a:spLocks noGrp="1"/>
          </p:cNvSpPr>
          <p:nvPr>
            <p:ph sz="quarter" idx="19" hasCustomPrompt="1"/>
          </p:nvPr>
        </p:nvSpPr>
        <p:spPr>
          <a:xfrm>
            <a:off x="958849" y="1803401"/>
            <a:ext cx="4773084"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6405033" y="1803401"/>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527301"/>
            <a:ext cx="4804833"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849059151"/>
      </p:ext>
    </p:extLst>
  </p:cSld>
  <p:clrMapOvr>
    <a:masterClrMapping/>
  </p:clrMapOvr>
  <p:timing>
    <p:tnLst>
      <p:par>
        <p:cTn id="1" dur="indefinite" restart="never" nodeType="tmRoot"/>
      </p:par>
    </p:tnLst>
  </p:timing>
</p:sldLayout>
</file>

<file path=ppt/slideLayouts/slideLayout754.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958848" y="1803401"/>
            <a:ext cx="4806953"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6" name="Text Placeholder 3"/>
          <p:cNvSpPr>
            <a:spLocks noGrp="1"/>
          </p:cNvSpPr>
          <p:nvPr>
            <p:ph type="body" sz="quarter" idx="16"/>
          </p:nvPr>
        </p:nvSpPr>
        <p:spPr>
          <a:xfrm>
            <a:off x="6405033" y="1780837"/>
            <a:ext cx="4804833"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6405033" y="2499973"/>
            <a:ext cx="4804833"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1132941" y="1885157"/>
            <a:ext cx="4439131"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958849" y="2527301"/>
            <a:ext cx="4773084"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902386861"/>
      </p:ext>
    </p:extLst>
  </p:cSld>
  <p:clrMapOvr>
    <a:masterClrMapping/>
  </p:clrMapOvr>
  <p:timing>
    <p:tnLst>
      <p:par>
        <p:cTn id="1" dur="indefinite" restart="never" nodeType="tmRoot"/>
      </p:par>
    </p:tnLst>
  </p:timing>
</p:sldLayout>
</file>

<file path=ppt/slideLayouts/slideLayout755.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803401"/>
            <a:ext cx="6385984"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4813301" y="1803401"/>
            <a:ext cx="6385984"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958851" y="1803401"/>
            <a:ext cx="3359148"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886464864"/>
      </p:ext>
    </p:extLst>
  </p:cSld>
  <p:clrMapOvr>
    <a:masterClrMapping/>
  </p:clrMapOvr>
  <p:timing>
    <p:tnLst>
      <p:par>
        <p:cTn id="1" dur="indefinite" restart="never" nodeType="tmRoot"/>
      </p:par>
    </p:tnLst>
  </p:timing>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803400"/>
            <a:ext cx="6385984"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9" name="Content Placeholder 8"/>
          <p:cNvSpPr>
            <a:spLocks noGrp="1"/>
          </p:cNvSpPr>
          <p:nvPr>
            <p:ph sz="quarter" idx="17" hasCustomPrompt="1"/>
          </p:nvPr>
        </p:nvSpPr>
        <p:spPr>
          <a:xfrm>
            <a:off x="501651" y="1803401"/>
            <a:ext cx="6385984"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380819" y="1803401"/>
            <a:ext cx="3845981"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41366799"/>
      </p:ext>
    </p:extLst>
  </p:cSld>
  <p:clrMapOvr>
    <a:masterClrMapping/>
  </p:clrMapOvr>
  <p:timing>
    <p:tnLst>
      <p:par>
        <p:cT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803401"/>
            <a:ext cx="479848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104" name="Round Same Side Corner Rectangle 103"/>
          <p:cNvSpPr/>
          <p:nvPr userDrawn="1"/>
        </p:nvSpPr>
        <p:spPr>
          <a:xfrm>
            <a:off x="6426201" y="1793901"/>
            <a:ext cx="4806951"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Content Placeholder 3"/>
          <p:cNvSpPr>
            <a:spLocks noGrp="1"/>
          </p:cNvSpPr>
          <p:nvPr>
            <p:ph sz="quarter" idx="10" hasCustomPrompt="1"/>
          </p:nvPr>
        </p:nvSpPr>
        <p:spPr>
          <a:xfrm>
            <a:off x="958851" y="1803402"/>
            <a:ext cx="480060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6426200" y="1803402"/>
            <a:ext cx="4800600" cy="4683125"/>
          </a:xfrm>
        </p:spPr>
        <p:txBody>
          <a:bodyPr/>
          <a:lstStyle>
            <a:lvl1pPr>
              <a:defRPr baseline="0"/>
            </a:lvl1pPr>
          </a:lstStyle>
          <a:p>
            <a:pPr lvl="0"/>
            <a:r>
              <a:rPr lang="en-US" dirty="0" smtClean="0"/>
              <a:t>Click icon to insert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17524185"/>
      </p:ext>
    </p:extLst>
  </p:cSld>
  <p:clrMapOvr>
    <a:masterClrMapping/>
  </p:clrMapOvr>
  <p:timing>
    <p:tnLst>
      <p:par>
        <p:cT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2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856680561"/>
      </p:ext>
    </p:extLst>
  </p:cSld>
  <p:clrMapOvr>
    <a:masterClrMapping/>
  </p:clrMapOvr>
  <p:timing>
    <p:tnLst>
      <p:par>
        <p:cTn id="1" dur="indefinite" restart="never" nodeType="tmRoot"/>
      </p:par>
    </p:tnLst>
  </p:timing>
</p:sldLayout>
</file>

<file path=ppt/slideLayouts/slideLayout759.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14539144"/>
      </p:ext>
    </p:extLst>
  </p:cSld>
  <p:clrMapOvr>
    <a:masterClrMapping/>
  </p:clrMapOvr>
  <p:timing>
    <p:tnLst>
      <p:par>
        <p:cTn id="1" dur="indefinite" restart="never" nodeType="tmRoot"/>
      </p:par>
    </p:tnLst>
  </p:timing>
</p:sldLayout>
</file>

<file path=ppt/slideLayouts/slideLayout760.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dirty="0" smtClean="0"/>
              <a:t>Click icon to add object</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78744306"/>
      </p:ext>
    </p:extLst>
  </p:cSld>
  <p:clrMapOvr>
    <a:masterClrMapping/>
  </p:clrMapOvr>
  <p:timing>
    <p:tnLst>
      <p:par>
        <p:cTn id="1" dur="indefinite" restart="never" nodeType="tmRoot"/>
      </p:par>
    </p:tnLst>
  </p:timing>
</p:sldLayout>
</file>

<file path=ppt/slideLayouts/slideLayout761.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803401"/>
            <a:ext cx="11209865"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501651" y="2472531"/>
            <a:ext cx="11209867"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960967" y="1864519"/>
            <a:ext cx="10272184"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4138528051"/>
      </p:ext>
    </p:extLst>
  </p:cSld>
  <p:clrMapOvr>
    <a:masterClrMapping/>
  </p:clrMapOvr>
  <p:timing>
    <p:tnLst>
      <p:par>
        <p:cTn id="1" dur="indefinite" restart="never" nodeType="tmRoot"/>
      </p:par>
    </p:tnLst>
  </p:timing>
</p:sldLayout>
</file>

<file path=ppt/slideLayouts/slideLayout762.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6196241"/>
      </p:ext>
    </p:extLst>
  </p:cSld>
  <p:clrMapOvr>
    <a:masterClrMapping/>
  </p:clrMapOvr>
  <p:timing>
    <p:tnLst>
      <p:par>
        <p:cTn id="1" dur="indefinite" restart="never" nodeType="tmRoot"/>
      </p:par>
    </p:tnLst>
  </p:timing>
</p:sldLayout>
</file>

<file path=ppt/slideLayouts/slideLayout76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803401"/>
            <a:ext cx="5759977"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10023759" y="3312408"/>
            <a:ext cx="1016027"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6237549" y="2141311"/>
            <a:ext cx="923664" cy="531132"/>
          </a:xfrm>
          <a:prstGeom prst="rect">
            <a:avLst/>
          </a:prstGeom>
        </p:spPr>
      </p:pic>
      <p:sp>
        <p:nvSpPr>
          <p:cNvPr id="13" name="Text Placeholder 6"/>
          <p:cNvSpPr>
            <a:spLocks noGrp="1"/>
          </p:cNvSpPr>
          <p:nvPr>
            <p:ph type="body" sz="quarter" idx="15"/>
          </p:nvPr>
        </p:nvSpPr>
        <p:spPr>
          <a:xfrm>
            <a:off x="6718298" y="2313668"/>
            <a:ext cx="3841751"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956734" y="1803400"/>
            <a:ext cx="4320113"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26468652"/>
      </p:ext>
    </p:extLst>
  </p:cSld>
  <p:clrMapOvr>
    <a:masterClrMapping/>
  </p:clrMapOvr>
  <p:timing>
    <p:tnLst>
      <p:par>
        <p:cTn id="1" dur="indefinite" restart="never" nodeType="tmRoot"/>
      </p:par>
    </p:tnLst>
  </p:timing>
</p:sldLayout>
</file>

<file path=ppt/slideLayouts/slideLayout764.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3" y="1803400"/>
            <a:ext cx="4809067"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6426200" y="1803400"/>
            <a:ext cx="4802715"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919510"/>
      </p:ext>
    </p:extLst>
  </p:cSld>
  <p:clrMapOvr>
    <a:masterClrMapping/>
  </p:clrMapOvr>
  <p:timing>
    <p:tnLst>
      <p:par>
        <p:cTn id="1" dur="indefinite" restart="never" nodeType="tmRoot"/>
      </p:par>
    </p:tnLst>
  </p:timing>
</p:sldLayout>
</file>

<file path=ppt/slideLayouts/slideLayout765.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956734" y="2879726"/>
            <a:ext cx="432011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960967" y="2340519"/>
            <a:ext cx="4315356"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6237816" y="2879726"/>
            <a:ext cx="4322233"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6242049" y="2340519"/>
            <a:ext cx="4317471"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5759447"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5277613"/>
      </p:ext>
    </p:extLst>
  </p:cSld>
  <p:clrMapOvr>
    <a:masterClrMapping/>
  </p:clrMapOvr>
  <p:timing>
    <p:tnLst>
      <p:par>
        <p:cTn id="1" dur="indefinite" restart="never" nodeType="tmRoot"/>
      </p:par>
    </p:tnLst>
  </p:timing>
</p:sldLayout>
</file>

<file path=ppt/slideLayouts/slideLayout766.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8339464"/>
      </p:ext>
    </p:extLst>
  </p:cSld>
  <p:clrMapOvr>
    <a:masterClrMapping/>
  </p:clrMapOvr>
  <p:timing>
    <p:tnLst>
      <p:par>
        <p:cTn id="1" dur="indefinite" restart="never" nodeType="tmRoot"/>
      </p:par>
    </p:tnLst>
  </p:timing>
</p:sldLayout>
</file>

<file path=ppt/slideLayouts/slideLayout767.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160588"/>
            <a:ext cx="1028979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87478882"/>
      </p:ext>
    </p:extLst>
  </p:cSld>
  <p:clrMapOvr>
    <a:masterClrMapping/>
  </p:clrMapOvr>
  <p:timing>
    <p:tnLst>
      <p:par>
        <p:cT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2879726"/>
            <a:ext cx="1028979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2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944034" y="2168526"/>
            <a:ext cx="10289117"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340801417"/>
      </p:ext>
    </p:extLst>
  </p:cSld>
  <p:clrMapOvr>
    <a:masterClrMapping/>
  </p:clrMapOvr>
  <p:timing>
    <p:tnLst>
      <p:par>
        <p:cT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8526"/>
            <a:ext cx="4804833"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6426201" y="2168526"/>
            <a:ext cx="4806951"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588768169"/>
      </p:ext>
    </p:extLst>
  </p:cSld>
  <p:clrMapOvr>
    <a:masterClrMapping/>
  </p:clrMapOvr>
  <p:timing>
    <p:tnLst>
      <p:par>
        <p:cTn id="1" dur="indefinite" restart="never" nodeType="tmRoot"/>
      </p:par>
    </p:tnLst>
  </p:timing>
</p:sldLayout>
</file>

<file path=ppt/slideLayouts/slideLayout770.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8350251" y="2160587"/>
            <a:ext cx="2882900"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58851" y="2168525"/>
            <a:ext cx="69088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369158336"/>
      </p:ext>
    </p:extLst>
  </p:cSld>
  <p:clrMapOvr>
    <a:masterClrMapping/>
  </p:clrMapOvr>
  <p:timing>
    <p:tnLst>
      <p:par>
        <p:cTn id="1" dur="indefinite" restart="never" nodeType="tmRoot"/>
      </p:par>
    </p:tnLst>
  </p:timing>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426202" y="2160587"/>
            <a:ext cx="4806949"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960968" y="2160588"/>
            <a:ext cx="4804833"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958851" y="2886076"/>
            <a:ext cx="4806949"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28793876"/>
      </p:ext>
    </p:extLst>
  </p:cSld>
  <p:clrMapOvr>
    <a:masterClrMapping/>
  </p:clrMapOvr>
  <p:timing>
    <p:tnLst>
      <p:par>
        <p:cTn id="1" dur="indefinite" restart="never" nodeType="tmRoot"/>
      </p:par>
    </p:tnLst>
  </p:timing>
</p:sldLayout>
</file>

<file path=ppt/slideLayouts/slideLayout772.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160587"/>
            <a:ext cx="4760908"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151967"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35037516"/>
      </p:ext>
    </p:extLst>
  </p:cSld>
  <p:clrMapOvr>
    <a:masterClrMapping/>
  </p:clrMapOvr>
  <p:timing>
    <p:tnLst>
      <p:par>
        <p:cTn id="1" dur="indefinite" restart="never" nodeType="tmRoot"/>
      </p:par>
    </p:tnLst>
  </p:timing>
</p:sldLayout>
</file>

<file path=ppt/slideLayouts/slideLayout773.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6758517" y="2879725"/>
            <a:ext cx="4760908"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6732" y="2160588"/>
            <a:ext cx="5281083"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2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6758517" y="2160588"/>
            <a:ext cx="4760908"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602024098"/>
      </p:ext>
    </p:extLst>
  </p:cSld>
  <p:clrMapOvr>
    <a:masterClrMapping/>
  </p:clrMapOvr>
  <p:timing>
    <p:tnLst>
      <p:par>
        <p:cTn id="1" dur="indefinite" restart="never" nodeType="tmRoot"/>
      </p:par>
    </p:tnLst>
  </p:timing>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2" y="3600451"/>
            <a:ext cx="10576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5" y="2160588"/>
            <a:ext cx="10558459"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08883316"/>
      </p:ext>
    </p:extLst>
  </p:cSld>
  <p:clrMapOvr>
    <a:masterClrMapping/>
  </p:clrMapOvr>
  <p:timing>
    <p:tnLst>
      <p:par>
        <p:cTn id="1" dur="indefinite" restart="never" nodeType="tmRoot"/>
      </p:par>
    </p:tnLst>
  </p:timing>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43353" y="3600451"/>
            <a:ext cx="481609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960966" y="2160588"/>
            <a:ext cx="10078457"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6237815" y="3600450"/>
            <a:ext cx="4801608"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728439746"/>
      </p:ext>
    </p:extLst>
  </p:cSld>
  <p:clrMapOvr>
    <a:masterClrMapping/>
  </p:clrMapOvr>
  <p:timing>
    <p:tnLst>
      <p:par>
        <p:cTn id="1" dur="indefinite" restart="never" nodeType="tmRoot"/>
      </p:par>
    </p:tnLst>
  </p:timing>
</p:sldLayout>
</file>

<file path=ppt/slideLayouts/slideLayout776.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76079178"/>
      </p:ext>
    </p:extLst>
  </p:cSld>
  <p:clrMapOvr>
    <a:masterClrMapping/>
  </p:clrMapOvr>
  <p:timing>
    <p:tnLst>
      <p:par>
        <p:cTn id="1" dur="indefinite" restart="never" nodeType="tmRoot"/>
      </p:par>
    </p:tnLst>
  </p:timing>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2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99761355"/>
      </p:ext>
    </p:extLst>
  </p:cSld>
  <p:clrMapOvr>
    <a:masterClrMapping/>
  </p:clrMapOvr>
  <p:timing>
    <p:tnLst>
      <p:par>
        <p:cTn id="1" dur="indefinite" restart="never" nodeType="tmRoot"/>
      </p:par>
    </p:tnLst>
  </p:timing>
</p:sldLayout>
</file>

<file path=ppt/slideLayouts/slideLayout778.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49879217"/>
      </p:ext>
    </p:extLst>
  </p:cSld>
  <p:clrMapOvr>
    <a:masterClrMapping/>
  </p:clrMapOvr>
  <p:timing>
    <p:tnLst>
      <p:par>
        <p:cT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2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6636489"/>
      </p:ext>
    </p:extLst>
  </p:cSld>
  <p:clrMapOvr>
    <a:masterClrMapping/>
  </p:clrMapOvr>
  <p:timing>
    <p:tnLst>
      <p:par>
        <p:cT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179"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7031"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3839632"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837513"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6715651" y="215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6718297" y="4319588"/>
            <a:ext cx="24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2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2452954"/>
      </p:ext>
    </p:extLst>
  </p:cSld>
  <p:clrMapOvr>
    <a:masterClrMapping/>
  </p:clrMapOvr>
  <p:timing>
    <p:tnLst>
      <p:par>
        <p:cTn id="1" dur="indefinite" restart="never" nodeType="tmRoot"/>
      </p:par>
    </p:tnLst>
  </p:timing>
</p:sldLayout>
</file>

<file path=ppt/slideLayouts/slideLayout781.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80" y="360045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799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62476"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8180" y="504050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62476" y="5040314"/>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7" y="216058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4798481" y="360045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6718299" y="2160590"/>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6702777" y="3600452"/>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1" y="5040501"/>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6702777" y="5040315"/>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8640231" y="360044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8640231" y="5040499"/>
            <a:ext cx="144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49713768"/>
      </p:ext>
    </p:extLst>
  </p:cSld>
  <p:clrMapOvr>
    <a:masterClrMapping/>
  </p:clrMapOvr>
  <p:timing>
    <p:tnLst>
      <p:par>
        <p:cTn id="1" dur="indefinite" restart="never" nodeType="tmRoot"/>
      </p:par>
    </p:tnLst>
  </p:timing>
</p:sldLayout>
</file>

<file path=ppt/slideLayouts/slideLayout782.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5" y="2160588"/>
            <a:ext cx="3357032"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958179" y="3600449"/>
            <a:ext cx="3360708"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4801266" y="2160588"/>
            <a:ext cx="3360703"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4798480" y="5040501"/>
            <a:ext cx="3359151"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8643016" y="2160587"/>
            <a:ext cx="2876408"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2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72333133"/>
      </p:ext>
    </p:extLst>
  </p:cSld>
  <p:clrMapOvr>
    <a:masterClrMapping/>
  </p:clrMapOvr>
  <p:timing>
    <p:tnLst>
      <p:par>
        <p:cTn id="1" dur="indefinite" restart="never" nodeType="tmRoot"/>
      </p:par>
    </p:tnLst>
  </p:timing>
</p:sldLayout>
</file>

<file path=ppt/slideLayouts/slideLayout783.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3357031" y="2160588"/>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58847" y="2160587"/>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3357029" y="5400000"/>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50896096"/>
      </p:ext>
    </p:extLst>
  </p:cSld>
  <p:clrMapOvr>
    <a:masterClrMapping/>
  </p:clrMapOvr>
  <p:timing>
    <p:tnLst>
      <p:par>
        <p:cTn id="1" dur="indefinite" restart="never" nodeType="tmRoot"/>
      </p:par>
    </p:tnLst>
  </p:timing>
</p:sldLayout>
</file>

<file path=ppt/slideLayouts/slideLayout784.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958847" y="2160588"/>
            <a:ext cx="8159752"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0139" y="2160588"/>
            <a:ext cx="1919819"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960966" y="5409179"/>
            <a:ext cx="8157631"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57077397"/>
      </p:ext>
    </p:extLst>
  </p:cSld>
  <p:clrMapOvr>
    <a:masterClrMapping/>
  </p:clrMapOvr>
  <p:timing>
    <p:tnLst>
      <p:par>
        <p:cTn id="1" dur="indefinite" restart="never" nodeType="tmRoot"/>
      </p:par>
    </p:tnLst>
  </p:timing>
</p:sldLayout>
</file>

<file path=ppt/slideLayouts/slideLayout785.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63083308"/>
      </p:ext>
    </p:extLst>
  </p:cSld>
  <p:clrMapOvr>
    <a:masterClrMapping/>
  </p:clrMapOvr>
  <p:timing>
    <p:tnLst>
      <p:par>
        <p:cTn id="1" dur="indefinite" restart="never" nodeType="tmRoot"/>
      </p:par>
    </p:tnLst>
  </p:timing>
</p:sldLayout>
</file>

<file path=ppt/slideLayouts/slideLayout786.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26933968"/>
      </p:ext>
    </p:extLst>
  </p:cSld>
  <p:clrMapOvr>
    <a:masterClrMapping/>
  </p:clrMapOvr>
  <p:timing>
    <p:tnLst>
      <p:par>
        <p:cTn id="1" dur="indefinite" restart="never" nodeType="tmRoot"/>
      </p:par>
    </p:tnLst>
  </p:timing>
</p:sldLayout>
</file>

<file path=ppt/slideLayouts/slideLayout787.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236773970"/>
      </p:ext>
    </p:extLst>
  </p:cSld>
  <p:clrMapOvr>
    <a:masterClrMapping/>
  </p:clrMapOvr>
  <p:timing>
    <p:tnLst>
      <p:par>
        <p:cTn id="1" dur="indefinite" restart="never" nodeType="tmRoot"/>
      </p:par>
    </p:tnLst>
  </p:timing>
</p:sldLayout>
</file>

<file path=ppt/slideLayouts/slideLayout788.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2300022"/>
      </p:ext>
    </p:extLst>
  </p:cSld>
  <p:clrMapOvr>
    <a:masterClrMapping/>
  </p:clrMapOvr>
  <p:timing>
    <p:tnLst>
      <p:par>
        <p:cTn id="1" dur="indefinite" restart="never" nodeType="tmRoot"/>
      </p:par>
    </p:tnLst>
  </p:timing>
</p:sldLayout>
</file>

<file path=ppt/slideLayouts/slideLayout789.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89499750"/>
      </p:ext>
    </p:extLst>
  </p:cSld>
  <p:clrMapOvr>
    <a:masterClrMapping/>
  </p:clrMapOvr>
  <p:timing>
    <p:tnLst>
      <p:par>
        <p:cT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21155909"/>
      </p:ext>
    </p:extLst>
  </p:cSld>
  <p:clrMapOvr>
    <a:masterClrMapping/>
  </p:clrMapOvr>
  <p:timing>
    <p:tnLst>
      <p:par>
        <p:cT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sp>
        <p:nvSpPr>
          <p:cNvPr id="2" name="Title 1" descr="Ideally your title should fit on one line."/>
          <p:cNvSpPr>
            <a:spLocks noGrp="1"/>
          </p:cNvSpPr>
          <p:nvPr>
            <p:ph type="title" hasCustomPrompt="1"/>
          </p:nvPr>
        </p:nvSpPr>
        <p:spPr>
          <a:xfrm>
            <a:off x="944033" y="-1"/>
            <a:ext cx="8464552"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2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92690277"/>
      </p:ext>
    </p:extLst>
  </p:cSld>
  <p:clrMapOvr>
    <a:masterClrMapping/>
  </p:clrMapOvr>
  <p:timing>
    <p:tnLst>
      <p:par>
        <p:cTn id="1" dur="indefinite" restart="never" nodeType="tmRoot"/>
      </p:par>
    </p:tnLst>
  </p:timing>
</p:sldLayout>
</file>

<file path=ppt/slideLayouts/slideLayout792.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2509961"/>
      </p:ext>
    </p:extLst>
  </p:cSld>
  <p:clrMapOvr>
    <a:masterClrMapping/>
  </p:clrMapOvr>
  <p:timing>
    <p:tnLst>
      <p:par>
        <p:cTn id="1" dur="indefinite" restart="never" nodeType="tmRoot"/>
      </p:par>
    </p:tnLst>
  </p:timing>
</p:sldLayout>
</file>

<file path=ppt/slideLayouts/slideLayout79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685929198"/>
      </p:ext>
    </p:extLst>
  </p:cSld>
  <p:clrMapOvr>
    <a:masterClrMapping/>
  </p:clrMapOvr>
  <p:timing>
    <p:tnLst>
      <p:par>
        <p:cTn id="1" dur="indefinite" restart="never" nodeType="tmRoot"/>
      </p:par>
    </p:tnLst>
  </p:timing>
</p:sldLayout>
</file>

<file path=ppt/slideLayouts/slideLayout79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85497669"/>
      </p:ext>
    </p:extLst>
  </p:cSld>
  <p:clrMapOvr>
    <a:masterClrMapping/>
  </p:clrMapOvr>
  <p:timing>
    <p:tnLst>
      <p:par>
        <p:cTn id="1" dur="indefinite" restart="never" nodeType="tmRoot"/>
      </p:par>
    </p:tnLst>
  </p:timing>
</p:sldLayout>
</file>

<file path=ppt/slideLayouts/slideLayout79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1411899"/>
            <a:ext cx="6240941"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952128156"/>
      </p:ext>
    </p:extLst>
  </p:cSld>
  <p:clrMapOvr>
    <a:masterClrMapping/>
  </p:clrMapOvr>
  <p:timing>
    <p:tnLst>
      <p:par>
        <p:cTn id="1" dur="indefinite" restart="never" nodeType="tmRoot"/>
      </p:par>
    </p:tnLst>
  </p:timing>
</p:sldLayout>
</file>

<file path=ppt/slideLayouts/slideLayout79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798481" y="5400000"/>
            <a:ext cx="628967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861876968"/>
      </p:ext>
    </p:extLst>
  </p:cSld>
  <p:clrMapOvr>
    <a:masterClrMapping/>
  </p:clrMapOvr>
  <p:timing>
    <p:tnLst>
      <p:par>
        <p:cTn id="1" dur="indefinite" restart="never" nodeType="tmRoot"/>
      </p:par>
    </p:tnLst>
  </p:timing>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800225"/>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960967" y="4319776"/>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837514" y="2160588"/>
            <a:ext cx="2400301"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479548625"/>
      </p:ext>
    </p:extLst>
  </p:cSld>
  <p:clrMapOvr>
    <a:masterClrMapping/>
  </p:clrMapOvr>
  <p:timing>
    <p:tnLst>
      <p:par>
        <p:cTn id="1" dur="indefinite" restart="never" nodeType="tmRoot"/>
      </p:par>
    </p:tnLst>
  </p:timing>
</p:sldLayout>
</file>

<file path=ppt/slideLayouts/slideLayout79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1" y="1800226"/>
            <a:ext cx="12192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960967" y="4319588"/>
            <a:ext cx="5276848"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2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12192000" cy="378000"/>
          </a:xfrm>
        </p:spPr>
        <p:txBody>
          <a:bodyP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960967" y="2158845"/>
            <a:ext cx="2400300"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fontAlgn="base">
              <a:spcBef>
                <a:spcPct val="0"/>
              </a:spcBef>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3837515" y="2158845"/>
            <a:ext cx="2400300"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
        <p:nvSpPr>
          <p:cNvPr id="9" name="Round Same Side Corner Rectangle 8"/>
          <p:cNvSpPr/>
          <p:nvPr userDrawn="1"/>
        </p:nvSpPr>
        <p:spPr>
          <a:xfrm>
            <a:off x="6718299" y="2158844"/>
            <a:ext cx="4801127"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fontAlgn="base">
              <a:spcBef>
                <a:spcPct val="0"/>
              </a:spcBef>
              <a:spcAft>
                <a:spcPts val="600"/>
              </a:spcAft>
            </a:pPr>
            <a:endParaRPr lang="en-US" sz="1200" dirty="0">
              <a:solidFill>
                <a:srgbClr val="FFFFFF"/>
              </a:solidFill>
            </a:endParaRPr>
          </a:p>
        </p:txBody>
      </p:sp>
    </p:spTree>
    <p:extLst>
      <p:ext uri="{BB962C8B-B14F-4D97-AF65-F5344CB8AC3E}">
        <p14:creationId xmlns:p14="http://schemas.microsoft.com/office/powerpoint/2010/main" val="3106362304"/>
      </p:ext>
    </p:extLst>
  </p:cSld>
  <p:clrMapOvr>
    <a:masterClrMapping/>
  </p:clrMapOvr>
  <p:timing>
    <p:tnLst>
      <p:par>
        <p:cTn id="1" dur="indefinite" restart="never" nodeType="tmRoot"/>
      </p:par>
    </p:tnLst>
  </p:timing>
</p:sldLayout>
</file>

<file path=ppt/slideLayouts/slideLayout799.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12192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6" name="Oval 5"/>
          <p:cNvSpPr/>
          <p:nvPr userDrawn="1"/>
        </p:nvSpPr>
        <p:spPr>
          <a:xfrm>
            <a:off x="960967" y="1436688"/>
            <a:ext cx="1928284"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3371851" y="1443038"/>
            <a:ext cx="1926167"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a typeface="ＭＳ Ｐゴシック" pitchFamily="34" charset="-128"/>
            </a:endParaRPr>
          </a:p>
        </p:txBody>
      </p:sp>
      <p:sp>
        <p:nvSpPr>
          <p:cNvPr id="8" name="Round Same Side Corner Rectangle 7"/>
          <p:cNvSpPr/>
          <p:nvPr userDrawn="1"/>
        </p:nvSpPr>
        <p:spPr>
          <a:xfrm>
            <a:off x="5759452" y="1446214"/>
            <a:ext cx="5759449"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800" dirty="0">
              <a:solidFill>
                <a:srgbClr val="FFFFFF"/>
              </a:solidFill>
            </a:endParaRPr>
          </a:p>
        </p:txBody>
      </p:sp>
      <p:grpSp>
        <p:nvGrpSpPr>
          <p:cNvPr id="9" name="Group 87"/>
          <p:cNvGrpSpPr>
            <a:grpSpLocks/>
          </p:cNvGrpSpPr>
          <p:nvPr userDrawn="1"/>
        </p:nvGrpSpPr>
        <p:grpSpPr bwMode="auto">
          <a:xfrm>
            <a:off x="-1204384" y="0"/>
            <a:ext cx="13203768"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4233"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6" y="3244850"/>
            <a:ext cx="4337051" cy="3225800"/>
          </a:xfrm>
          <a:prstGeom prst="round2SameRect">
            <a:avLst>
              <a:gd name="adj1" fmla="val 4324"/>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6237817" y="1800225"/>
            <a:ext cx="480060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a:defRPr/>
            </a:lvl1pPr>
          </a:lstStyle>
          <a:p>
            <a:pPr>
              <a:defRPr/>
            </a:pPr>
            <a:fld id="{8175CE0C-A1CB-420C-9800-0273EAE27B0F}" type="datetime3">
              <a:rPr lang="en-GB">
                <a:solidFill>
                  <a:srgbClr val="00539B"/>
                </a:solidFill>
              </a:rPr>
              <a:pPr>
                <a:defRPr/>
              </a:pPr>
              <a:t>2 October, 2020</a:t>
            </a:fld>
            <a:endParaRPr lang="en-GB" dirty="0">
              <a:solidFill>
                <a:srgbClr val="00539B"/>
              </a:solidFill>
            </a:endParaRPr>
          </a:p>
        </p:txBody>
      </p:sp>
      <p:sp>
        <p:nvSpPr>
          <p:cNvPr id="60" name="Footer Placeholder 3"/>
          <p:cNvSpPr>
            <a:spLocks noGrp="1"/>
          </p:cNvSpPr>
          <p:nvPr>
            <p:ph type="ftr" sz="quarter" idx="20"/>
            <p:custDataLst>
              <p:tags r:id="rId1"/>
            </p:custDataLst>
          </p:nvPr>
        </p:nvSpPr>
        <p:spPr>
          <a:xfrm>
            <a:off x="0" y="6480000"/>
            <a:ext cx="12192000" cy="378000"/>
          </a:xfrm>
        </p:spPr>
        <p:txBody>
          <a:bodyPr/>
          <a:lstStyle>
            <a:lvl1pPr>
              <a:defRPr lang="en-GB" sz="900" b="1" i="0" u="none">
                <a:solidFill>
                  <a:srgbClr val="0000FF"/>
                </a:solidFill>
                <a:latin typeface="Arial"/>
              </a:defRPr>
            </a:lvl1pPr>
          </a:lstStyle>
          <a:p>
            <a:pPr>
              <a:defRPr/>
            </a:pPr>
            <a:r>
              <a:rPr smtClean="0"/>
              <a:t>OFFICIAL USE</a:t>
            </a:r>
            <a:r>
              <a:rPr smtClean="0">
                <a:solidFill>
                  <a:srgbClr val="000000"/>
                </a:solidFill>
              </a:rPr>
              <a:t> </a:t>
            </a:r>
            <a:endParaRPr>
              <a:solidFill>
                <a:srgbClr val="000000"/>
              </a:solidFill>
            </a:endParaRPr>
          </a:p>
        </p:txBody>
      </p:sp>
      <p:sp>
        <p:nvSpPr>
          <p:cNvPr id="62" name="Slide Number Placeholder 4"/>
          <p:cNvSpPr>
            <a:spLocks noGrp="1"/>
          </p:cNvSpPr>
          <p:nvPr>
            <p:ph type="sldNum" sz="quarter" idx="21"/>
          </p:nvPr>
        </p:nvSpPr>
        <p:spPr/>
        <p:txBody>
          <a:bodyPr/>
          <a:lstStyle>
            <a:lvl1pPr>
              <a:defRPr/>
            </a:lvl1pPr>
          </a:lstStyle>
          <a:p>
            <a:pPr>
              <a:defRPr/>
            </a:pPr>
            <a:fld id="{88264661-3BD8-4489-AB38-8F8F4CD74E12}"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1299468952"/>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501651" y="1"/>
            <a:ext cx="9281328"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2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r>
              <a:rPr smtClean="0"/>
              <a:t>OFFICIAL USE</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24" name="Picture Placeholder 3"/>
          <p:cNvSpPr>
            <a:spLocks noGrp="1"/>
          </p:cNvSpPr>
          <p:nvPr>
            <p:ph type="pic" sz="quarter" idx="13"/>
          </p:nvPr>
        </p:nvSpPr>
        <p:spPr>
          <a:xfrm>
            <a:off x="501652" y="2058989"/>
            <a:ext cx="1206065" cy="904549"/>
          </a:xfrm>
        </p:spPr>
        <p:txBody>
          <a:bodyPr/>
          <a:lstStyle/>
          <a:p>
            <a:endParaRPr lang="en-GB" dirty="0"/>
          </a:p>
        </p:txBody>
      </p:sp>
      <p:sp>
        <p:nvSpPr>
          <p:cNvPr id="4" name="Text Placeholder 3"/>
          <p:cNvSpPr>
            <a:spLocks noGrp="1"/>
          </p:cNvSpPr>
          <p:nvPr>
            <p:ph type="body" sz="quarter" idx="21"/>
          </p:nvPr>
        </p:nvSpPr>
        <p:spPr>
          <a:xfrm>
            <a:off x="1895266" y="2049463"/>
            <a:ext cx="4170657"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6231024" y="2068514"/>
            <a:ext cx="1206065" cy="904549"/>
          </a:xfrm>
        </p:spPr>
        <p:txBody>
          <a:bodyPr/>
          <a:lstStyle/>
          <a:p>
            <a:endParaRPr lang="en-GB" dirty="0"/>
          </a:p>
        </p:txBody>
      </p:sp>
      <p:sp>
        <p:nvSpPr>
          <p:cNvPr id="20" name="Text Placeholder 3"/>
          <p:cNvSpPr>
            <a:spLocks noGrp="1"/>
          </p:cNvSpPr>
          <p:nvPr>
            <p:ph type="body" sz="quarter" idx="23"/>
          </p:nvPr>
        </p:nvSpPr>
        <p:spPr>
          <a:xfrm>
            <a:off x="7624638" y="2058988"/>
            <a:ext cx="4170657"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501652" y="4115127"/>
            <a:ext cx="1206065" cy="904549"/>
          </a:xfrm>
        </p:spPr>
        <p:txBody>
          <a:bodyPr/>
          <a:lstStyle/>
          <a:p>
            <a:endParaRPr lang="en-GB" dirty="0"/>
          </a:p>
        </p:txBody>
      </p:sp>
      <p:sp>
        <p:nvSpPr>
          <p:cNvPr id="22" name="Text Placeholder 3"/>
          <p:cNvSpPr>
            <a:spLocks noGrp="1"/>
          </p:cNvSpPr>
          <p:nvPr>
            <p:ph type="body" sz="quarter" idx="25"/>
          </p:nvPr>
        </p:nvSpPr>
        <p:spPr>
          <a:xfrm>
            <a:off x="1895266" y="4105601"/>
            <a:ext cx="4170657"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6231024" y="4124652"/>
            <a:ext cx="1206065" cy="904549"/>
          </a:xfrm>
        </p:spPr>
        <p:txBody>
          <a:bodyPr/>
          <a:lstStyle/>
          <a:p>
            <a:endParaRPr lang="en-GB" dirty="0"/>
          </a:p>
        </p:txBody>
      </p:sp>
      <p:sp>
        <p:nvSpPr>
          <p:cNvPr id="27" name="Text Placeholder 3"/>
          <p:cNvSpPr>
            <a:spLocks noGrp="1"/>
          </p:cNvSpPr>
          <p:nvPr>
            <p:ph type="body" sz="quarter" idx="27"/>
          </p:nvPr>
        </p:nvSpPr>
        <p:spPr>
          <a:xfrm>
            <a:off x="7624638" y="4115126"/>
            <a:ext cx="4170657"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25901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3">
                  <a:lumMod val="50000"/>
                </a:schemeClr>
              </a:gs>
              <a:gs pos="21000">
                <a:schemeClr val="accent3">
                  <a:lumMod val="75000"/>
                </a:schemeClr>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3678477" y="-5663256"/>
            <a:ext cx="20793546" cy="14926964"/>
          </a:xfrm>
          <a:prstGeom prst="rect">
            <a:avLst/>
          </a:prstGeom>
        </p:spPr>
      </p:pic>
      <p:pic>
        <p:nvPicPr>
          <p:cNvPr id="58" name="Picture 57" descr="abstract-lines-v02.png"/>
          <p:cNvPicPr>
            <a:picLocks noChangeAspect="1"/>
          </p:cNvPicPr>
          <p:nvPr userDrawn="1"/>
        </p:nvPicPr>
        <p:blipFill>
          <a:blip r:embed="rId3" cstate="email">
            <a:alphaModFix/>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889124" y="-6023619"/>
            <a:ext cx="20793546" cy="14926964"/>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5038266"/>
            <a:ext cx="8388355"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1" y="587692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76294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lvl1pPr>
              <a:defRPr sz="2000" baseline="0">
                <a:solidFill>
                  <a:schemeClr val="tx1"/>
                </a:solidFill>
                <a:latin typeface="+mn-lt"/>
                <a:cs typeface="Calibri" pitchFamily="34" charset="0"/>
              </a:defRPr>
            </a:lvl1pPr>
            <a:lvl2pPr>
              <a:spcAft>
                <a:spcPts val="600"/>
              </a:spcAft>
              <a:defRPr sz="1800" baseline="0">
                <a:solidFill>
                  <a:schemeClr val="tx1"/>
                </a:solidFill>
                <a:latin typeface="+mn-lt"/>
                <a:cs typeface="Calibri" pitchFamily="34" charset="0"/>
              </a:defRPr>
            </a:lvl2pPr>
            <a:lvl3pPr>
              <a:defRPr sz="1600" baseline="0">
                <a:solidFill>
                  <a:schemeClr val="tx1"/>
                </a:solidFill>
                <a:latin typeface="+mn-lt"/>
                <a:cs typeface="Calibri" pitchFamily="34" charset="0"/>
              </a:defRPr>
            </a:lvl3pPr>
            <a:lvl4pPr>
              <a:defRPr sz="2000">
                <a:latin typeface="+mn-lt"/>
                <a:cs typeface="Calibri" pitchFamily="34" charset="0"/>
              </a:defRPr>
            </a:lvl4pPr>
            <a:lvl5pPr>
              <a:defRPr sz="2000">
                <a:latin typeface="+mn-lt"/>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itle 3"/>
          <p:cNvSpPr>
            <a:spLocks noGrp="1"/>
          </p:cNvSpPr>
          <p:nvPr>
            <p:ph type="title"/>
          </p:nvPr>
        </p:nvSpPr>
        <p:spPr/>
        <p:txBody>
          <a:bodyPr/>
          <a:lstStyle>
            <a:lvl1pPr>
              <a:defRPr sz="2000" b="0" baseline="0"/>
            </a:lvl1pPr>
          </a:lstStyle>
          <a:p>
            <a:r>
              <a:rPr lang="en-US" dirty="0" smtClean="0"/>
              <a:t>Click to edit Master title style</a:t>
            </a:r>
            <a:endParaRPr lang="en-GB" dirty="0"/>
          </a:p>
        </p:txBody>
      </p:sp>
    </p:spTree>
    <p:extLst>
      <p:ext uri="{BB962C8B-B14F-4D97-AF65-F5344CB8AC3E}">
        <p14:creationId xmlns:p14="http://schemas.microsoft.com/office/powerpoint/2010/main" val="37128739"/>
      </p:ext>
    </p:extLst>
  </p:cSld>
  <p:clrMapOvr>
    <a:masterClrMapping/>
  </p:clrMapOvr>
  <p:transition spd="med"/>
  <p:timing>
    <p:tnLst>
      <p:par>
        <p:cTn id="1" dur="indefinite" restart="never" nodeType="tmRoot"/>
      </p:par>
    </p:tnLst>
  </p:timing>
</p:sldLayout>
</file>

<file path=ppt/slideLayouts/slideLayout803.xml><?xml version="1.0" encoding="utf-8"?>
<p:sldLayout xmlns:a="http://schemas.openxmlformats.org/drawingml/2006/main" xmlns:r="http://schemas.openxmlformats.org/officeDocument/2006/relationships" xmlns:p="http://schemas.openxmlformats.org/presentationml/2006/main" preserve="1"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200"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6" y="4407789"/>
            <a:ext cx="12192000" cy="2176272"/>
          </a:xfrm>
          <a:prstGeom prst="rect">
            <a:avLst/>
          </a:prstGeom>
        </p:spPr>
      </p:pic>
      <p:sp>
        <p:nvSpPr>
          <p:cNvPr id="70" name="Title 1"/>
          <p:cNvSpPr>
            <a:spLocks noGrp="1"/>
          </p:cNvSpPr>
          <p:nvPr>
            <p:ph type="title" hasCustomPrompt="1"/>
          </p:nvPr>
        </p:nvSpPr>
        <p:spPr>
          <a:xfrm>
            <a:off x="958845" y="4893126"/>
            <a:ext cx="8388355"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958852" y="5731785"/>
            <a:ext cx="8170333"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833388250"/>
      </p:ext>
    </p:extLst>
  </p:cSld>
  <p:clrMapOvr>
    <a:masterClrMapping/>
  </p:clrMapOvr>
  <p:timing>
    <p:tnLst>
      <p:par>
        <p:cTn id="1" dur="indefinite" restart="never" nodeType="tmRoot"/>
      </p:par>
    </p:tnLst>
  </p:timing>
</p:sldLayout>
</file>

<file path=ppt/slideLayouts/slideLayout80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3" y="290513"/>
            <a:ext cx="8521700"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1289053"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02/10/2020</a:t>
            </a:fld>
            <a:endParaRPr lang="en-GB">
              <a:solidFill>
                <a:srgbClr val="00539B"/>
              </a:solidFill>
            </a:endParaRPr>
          </a:p>
        </p:txBody>
      </p:sp>
    </p:spTree>
    <p:extLst>
      <p:ext uri="{BB962C8B-B14F-4D97-AF65-F5344CB8AC3E}">
        <p14:creationId xmlns:p14="http://schemas.microsoft.com/office/powerpoint/2010/main" val="2568676062"/>
      </p:ext>
    </p:extLst>
  </p:cSld>
  <p:clrMapOvr>
    <a:masterClrMapping/>
  </p:clrMapOvr>
  <p:timing>
    <p:tnLst>
      <p:par>
        <p:cTn id="1" dur="indefinite" restart="never" nodeType="tmRoot"/>
      </p:par>
    </p:tnLst>
  </p:timing>
</p:sldLayout>
</file>

<file path=ppt/slideLayouts/slideLayout805.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7"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0"/>
              </a:spcAft>
              <a:defRPr/>
            </a:pPr>
            <a:endParaRPr lang="en-GB" sz="1200"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958848" y="2168526"/>
            <a:ext cx="10080576"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solidFill>
                  <a:srgbClr val="00539B"/>
                </a:solidFill>
              </a:rPr>
              <a:pPr/>
              <a:t>2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rPr smtClean="0"/>
              <a:t>EBRD Classification: </a:t>
            </a:r>
            <a:r>
              <a:rPr b="1" smtClean="0"/>
              <a:t> INTERNAL </a:t>
            </a:r>
            <a:endParaRPr b="1"/>
          </a:p>
        </p:txBody>
      </p:sp>
      <p:sp>
        <p:nvSpPr>
          <p:cNvPr id="103"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7687130"/>
      </p:ext>
    </p:extLst>
  </p:cSld>
  <p:clrMapOvr>
    <a:masterClrMapping/>
  </p:clrMapOvr>
  <p:timing>
    <p:tnLst>
      <p:par>
        <p:cTn id="1" dur="indefinite" restart="never" nodeType="tmRoot"/>
      </p:par>
    </p:tnLst>
  </p:timing>
</p:sldLayout>
</file>

<file path=ppt/slideLayouts/slideLayout806.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2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958851" y="1803405"/>
            <a:ext cx="10274300"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846364550"/>
      </p:ext>
    </p:extLst>
  </p:cSld>
  <p:clrMapOvr>
    <a:masterClrMapping/>
  </p:clrMapOvr>
  <p:timing>
    <p:tnLst>
      <p:par>
        <p:cTn id="1" dur="indefinite" restart="never" nodeType="tmRoot"/>
      </p:par>
    </p:tnLst>
  </p:timing>
</p:sldLayout>
</file>

<file path=ppt/slideLayouts/slideLayout807.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4"/>
            <a:ext cx="8388355"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958852" y="1446213"/>
            <a:ext cx="4806949"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6426209" y="1446213"/>
            <a:ext cx="4806951"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01046439"/>
      </p:ext>
    </p:extLst>
  </p:cSld>
  <p:clrMapOvr>
    <a:masterClrMapping/>
  </p:clrMapOvr>
  <p:timing>
    <p:tnLst>
      <p:par>
        <p:cTn id="1" dur="indefinite" restart="never" nodeType="tmRoot"/>
      </p:par>
    </p:tnLst>
  </p:timing>
</p:sldLayout>
</file>

<file path=ppt/slideLayouts/slideLayout808.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57" name="Slide Number Placeholder 5"/>
          <p:cNvSpPr>
            <a:spLocks noGrp="1"/>
          </p:cNvSpPr>
          <p:nvPr>
            <p:ph type="sldNum" sz="quarter" idx="4"/>
          </p:nvPr>
        </p:nvSpPr>
        <p:spPr>
          <a:xfrm>
            <a:off x="11304825"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9528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1.wmf"/><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1.wmf"/><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theme" Target="../theme/theme3.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62" Type="http://schemas.openxmlformats.org/officeDocument/2006/relationships/image" Target="../media/image8.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8" Type="http://schemas.openxmlformats.org/officeDocument/2006/relationships/slideLayout" Target="../slideLayouts/slideLayout83.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slideLayout" Target="../slideLayouts/slideLayout82.xml"/><Relationship Id="rId61" Type="http://schemas.openxmlformats.org/officeDocument/2006/relationships/tags" Target="../tags/tag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6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59"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image" Target="../media/image1.wmf"/><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theme" Target="../theme/theme5.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6" Type="http://schemas.openxmlformats.org/officeDocument/2006/relationships/image" Target="../media/image1.wmf"/><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theme" Target="../theme/theme6.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9" Type="http://schemas.openxmlformats.org/officeDocument/2006/relationships/slideLayout" Target="../slideLayouts/slideLayout155.xml"/><Relationship Id="rId21" Type="http://schemas.openxmlformats.org/officeDocument/2006/relationships/slideLayout" Target="../slideLayouts/slideLayout137.xml"/><Relationship Id="rId34" Type="http://schemas.openxmlformats.org/officeDocument/2006/relationships/slideLayout" Target="../slideLayouts/slideLayout150.xml"/><Relationship Id="rId42" Type="http://schemas.openxmlformats.org/officeDocument/2006/relationships/slideLayout" Target="../slideLayouts/slideLayout158.xml"/><Relationship Id="rId47" Type="http://schemas.openxmlformats.org/officeDocument/2006/relationships/slideLayout" Target="../slideLayouts/slideLayout163.xml"/><Relationship Id="rId50" Type="http://schemas.openxmlformats.org/officeDocument/2006/relationships/slideLayout" Target="../slideLayouts/slideLayout166.xml"/><Relationship Id="rId55" Type="http://schemas.openxmlformats.org/officeDocument/2006/relationships/slideLayout" Target="../slideLayouts/slideLayout171.xml"/><Relationship Id="rId63" Type="http://schemas.openxmlformats.org/officeDocument/2006/relationships/slideLayout" Target="../slideLayouts/slideLayout179.xml"/><Relationship Id="rId68" Type="http://schemas.openxmlformats.org/officeDocument/2006/relationships/slideLayout" Target="../slideLayouts/slideLayout184.xml"/><Relationship Id="rId7" Type="http://schemas.openxmlformats.org/officeDocument/2006/relationships/slideLayout" Target="../slideLayouts/slideLayout123.xml"/><Relationship Id="rId71" Type="http://schemas.openxmlformats.org/officeDocument/2006/relationships/slideLayout" Target="../slideLayouts/slideLayout187.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9" Type="http://schemas.openxmlformats.org/officeDocument/2006/relationships/slideLayout" Target="../slideLayouts/slideLayout145.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32" Type="http://schemas.openxmlformats.org/officeDocument/2006/relationships/slideLayout" Target="../slideLayouts/slideLayout148.xml"/><Relationship Id="rId37" Type="http://schemas.openxmlformats.org/officeDocument/2006/relationships/slideLayout" Target="../slideLayouts/slideLayout153.xml"/><Relationship Id="rId40" Type="http://schemas.openxmlformats.org/officeDocument/2006/relationships/slideLayout" Target="../slideLayouts/slideLayout156.xml"/><Relationship Id="rId45" Type="http://schemas.openxmlformats.org/officeDocument/2006/relationships/slideLayout" Target="../slideLayouts/slideLayout161.xml"/><Relationship Id="rId53" Type="http://schemas.openxmlformats.org/officeDocument/2006/relationships/slideLayout" Target="../slideLayouts/slideLayout169.xml"/><Relationship Id="rId58" Type="http://schemas.openxmlformats.org/officeDocument/2006/relationships/slideLayout" Target="../slideLayouts/slideLayout174.xml"/><Relationship Id="rId66" Type="http://schemas.openxmlformats.org/officeDocument/2006/relationships/slideLayout" Target="../slideLayouts/slideLayout182.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slideLayout" Target="../slideLayouts/slideLayout144.xml"/><Relationship Id="rId36" Type="http://schemas.openxmlformats.org/officeDocument/2006/relationships/slideLayout" Target="../slideLayouts/slideLayout152.xml"/><Relationship Id="rId49" Type="http://schemas.openxmlformats.org/officeDocument/2006/relationships/slideLayout" Target="../slideLayouts/slideLayout165.xml"/><Relationship Id="rId57" Type="http://schemas.openxmlformats.org/officeDocument/2006/relationships/slideLayout" Target="../slideLayouts/slideLayout173.xml"/><Relationship Id="rId61" Type="http://schemas.openxmlformats.org/officeDocument/2006/relationships/slideLayout" Target="../slideLayouts/slideLayout177.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31" Type="http://schemas.openxmlformats.org/officeDocument/2006/relationships/slideLayout" Target="../slideLayouts/slideLayout147.xml"/><Relationship Id="rId44" Type="http://schemas.openxmlformats.org/officeDocument/2006/relationships/slideLayout" Target="../slideLayouts/slideLayout160.xml"/><Relationship Id="rId52" Type="http://schemas.openxmlformats.org/officeDocument/2006/relationships/slideLayout" Target="../slideLayouts/slideLayout168.xml"/><Relationship Id="rId60" Type="http://schemas.openxmlformats.org/officeDocument/2006/relationships/slideLayout" Target="../slideLayouts/slideLayout176.xml"/><Relationship Id="rId65" Type="http://schemas.openxmlformats.org/officeDocument/2006/relationships/slideLayout" Target="../slideLayouts/slideLayout181.xml"/><Relationship Id="rId73" Type="http://schemas.openxmlformats.org/officeDocument/2006/relationships/image" Target="../media/image1.wmf"/><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 Id="rId30" Type="http://schemas.openxmlformats.org/officeDocument/2006/relationships/slideLayout" Target="../slideLayouts/slideLayout146.xml"/><Relationship Id="rId35" Type="http://schemas.openxmlformats.org/officeDocument/2006/relationships/slideLayout" Target="../slideLayouts/slideLayout151.xml"/><Relationship Id="rId43" Type="http://schemas.openxmlformats.org/officeDocument/2006/relationships/slideLayout" Target="../slideLayouts/slideLayout159.xml"/><Relationship Id="rId48" Type="http://schemas.openxmlformats.org/officeDocument/2006/relationships/slideLayout" Target="../slideLayouts/slideLayout164.xml"/><Relationship Id="rId56" Type="http://schemas.openxmlformats.org/officeDocument/2006/relationships/slideLayout" Target="../slideLayouts/slideLayout172.xml"/><Relationship Id="rId64" Type="http://schemas.openxmlformats.org/officeDocument/2006/relationships/slideLayout" Target="../slideLayouts/slideLayout180.xml"/><Relationship Id="rId69" Type="http://schemas.openxmlformats.org/officeDocument/2006/relationships/slideLayout" Target="../slideLayouts/slideLayout185.xml"/><Relationship Id="rId8" Type="http://schemas.openxmlformats.org/officeDocument/2006/relationships/slideLayout" Target="../slideLayouts/slideLayout124.xml"/><Relationship Id="rId51" Type="http://schemas.openxmlformats.org/officeDocument/2006/relationships/slideLayout" Target="../slideLayouts/slideLayout167.xml"/><Relationship Id="rId72" Type="http://schemas.openxmlformats.org/officeDocument/2006/relationships/theme" Target="../theme/theme7.xml"/><Relationship Id="rId3" Type="http://schemas.openxmlformats.org/officeDocument/2006/relationships/slideLayout" Target="../slideLayouts/slideLayout119.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33" Type="http://schemas.openxmlformats.org/officeDocument/2006/relationships/slideLayout" Target="../slideLayouts/slideLayout149.xml"/><Relationship Id="rId38" Type="http://schemas.openxmlformats.org/officeDocument/2006/relationships/slideLayout" Target="../slideLayouts/slideLayout154.xml"/><Relationship Id="rId46" Type="http://schemas.openxmlformats.org/officeDocument/2006/relationships/slideLayout" Target="../slideLayouts/slideLayout162.xml"/><Relationship Id="rId59" Type="http://schemas.openxmlformats.org/officeDocument/2006/relationships/slideLayout" Target="../slideLayouts/slideLayout175.xml"/><Relationship Id="rId67" Type="http://schemas.openxmlformats.org/officeDocument/2006/relationships/slideLayout" Target="../slideLayouts/slideLayout183.xml"/><Relationship Id="rId20" Type="http://schemas.openxmlformats.org/officeDocument/2006/relationships/slideLayout" Target="../slideLayouts/slideLayout136.xml"/><Relationship Id="rId41" Type="http://schemas.openxmlformats.org/officeDocument/2006/relationships/slideLayout" Target="../slideLayouts/slideLayout157.xml"/><Relationship Id="rId54" Type="http://schemas.openxmlformats.org/officeDocument/2006/relationships/slideLayout" Target="../slideLayouts/slideLayout170.xml"/><Relationship Id="rId62" Type="http://schemas.openxmlformats.org/officeDocument/2006/relationships/slideLayout" Target="../slideLayouts/slideLayout178.xml"/><Relationship Id="rId70" Type="http://schemas.openxmlformats.org/officeDocument/2006/relationships/slideLayout" Target="../slideLayouts/slideLayout186.xml"/><Relationship Id="rId1" Type="http://schemas.openxmlformats.org/officeDocument/2006/relationships/slideLayout" Target="../slideLayouts/slideLayout117.xml"/><Relationship Id="rId6" Type="http://schemas.openxmlformats.org/officeDocument/2006/relationships/slideLayout" Target="../slideLayouts/slideLayout122.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5" Type="http://schemas.openxmlformats.org/officeDocument/2006/relationships/image" Target="../media/image1.wmf"/><Relationship Id="rId4" Type="http://schemas.openxmlformats.org/officeDocument/2006/relationships/tags" Target="../tags/tag61.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26" Type="http://schemas.openxmlformats.org/officeDocument/2006/relationships/slideLayout" Target="../slideLayouts/slideLayout215.xml"/><Relationship Id="rId39" Type="http://schemas.openxmlformats.org/officeDocument/2006/relationships/slideLayout" Target="../slideLayouts/slideLayout228.xml"/><Relationship Id="rId21" Type="http://schemas.openxmlformats.org/officeDocument/2006/relationships/slideLayout" Target="../slideLayouts/slideLayout210.xml"/><Relationship Id="rId34" Type="http://schemas.openxmlformats.org/officeDocument/2006/relationships/slideLayout" Target="../slideLayouts/slideLayout223.xml"/><Relationship Id="rId42" Type="http://schemas.openxmlformats.org/officeDocument/2006/relationships/slideLayout" Target="../slideLayouts/slideLayout231.xml"/><Relationship Id="rId47" Type="http://schemas.openxmlformats.org/officeDocument/2006/relationships/slideLayout" Target="../slideLayouts/slideLayout236.xml"/><Relationship Id="rId50" Type="http://schemas.openxmlformats.org/officeDocument/2006/relationships/slideLayout" Target="../slideLayouts/slideLayout239.xml"/><Relationship Id="rId55" Type="http://schemas.openxmlformats.org/officeDocument/2006/relationships/slideLayout" Target="../slideLayouts/slideLayout244.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5" Type="http://schemas.openxmlformats.org/officeDocument/2006/relationships/slideLayout" Target="../slideLayouts/slideLayout214.xml"/><Relationship Id="rId33" Type="http://schemas.openxmlformats.org/officeDocument/2006/relationships/slideLayout" Target="../slideLayouts/slideLayout222.xml"/><Relationship Id="rId38" Type="http://schemas.openxmlformats.org/officeDocument/2006/relationships/slideLayout" Target="../slideLayouts/slideLayout227.xml"/><Relationship Id="rId46" Type="http://schemas.openxmlformats.org/officeDocument/2006/relationships/slideLayout" Target="../slideLayouts/slideLayout235.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29" Type="http://schemas.openxmlformats.org/officeDocument/2006/relationships/slideLayout" Target="../slideLayouts/slideLayout218.xml"/><Relationship Id="rId41" Type="http://schemas.openxmlformats.org/officeDocument/2006/relationships/slideLayout" Target="../slideLayouts/slideLayout230.xml"/><Relationship Id="rId54" Type="http://schemas.openxmlformats.org/officeDocument/2006/relationships/slideLayout" Target="../slideLayouts/slideLayout243.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24" Type="http://schemas.openxmlformats.org/officeDocument/2006/relationships/slideLayout" Target="../slideLayouts/slideLayout213.xml"/><Relationship Id="rId32" Type="http://schemas.openxmlformats.org/officeDocument/2006/relationships/slideLayout" Target="../slideLayouts/slideLayout221.xml"/><Relationship Id="rId37" Type="http://schemas.openxmlformats.org/officeDocument/2006/relationships/slideLayout" Target="../slideLayouts/slideLayout226.xml"/><Relationship Id="rId40" Type="http://schemas.openxmlformats.org/officeDocument/2006/relationships/slideLayout" Target="../slideLayouts/slideLayout229.xml"/><Relationship Id="rId45" Type="http://schemas.openxmlformats.org/officeDocument/2006/relationships/slideLayout" Target="../slideLayouts/slideLayout234.xml"/><Relationship Id="rId53" Type="http://schemas.openxmlformats.org/officeDocument/2006/relationships/slideLayout" Target="../slideLayouts/slideLayout242.xml"/><Relationship Id="rId58" Type="http://schemas.openxmlformats.org/officeDocument/2006/relationships/image" Target="../media/image1.wmf"/><Relationship Id="rId5" Type="http://schemas.openxmlformats.org/officeDocument/2006/relationships/slideLayout" Target="../slideLayouts/slideLayout194.xml"/><Relationship Id="rId15" Type="http://schemas.openxmlformats.org/officeDocument/2006/relationships/slideLayout" Target="../slideLayouts/slideLayout204.xml"/><Relationship Id="rId23" Type="http://schemas.openxmlformats.org/officeDocument/2006/relationships/slideLayout" Target="../slideLayouts/slideLayout212.xml"/><Relationship Id="rId28" Type="http://schemas.openxmlformats.org/officeDocument/2006/relationships/slideLayout" Target="../slideLayouts/slideLayout217.xml"/><Relationship Id="rId36" Type="http://schemas.openxmlformats.org/officeDocument/2006/relationships/slideLayout" Target="../slideLayouts/slideLayout225.xml"/><Relationship Id="rId49" Type="http://schemas.openxmlformats.org/officeDocument/2006/relationships/slideLayout" Target="../slideLayouts/slideLayout238.xml"/><Relationship Id="rId57" Type="http://schemas.openxmlformats.org/officeDocument/2006/relationships/theme" Target="../theme/theme9.xml"/><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31" Type="http://schemas.openxmlformats.org/officeDocument/2006/relationships/slideLayout" Target="../slideLayouts/slideLayout220.xml"/><Relationship Id="rId44" Type="http://schemas.openxmlformats.org/officeDocument/2006/relationships/slideLayout" Target="../slideLayouts/slideLayout233.xml"/><Relationship Id="rId52" Type="http://schemas.openxmlformats.org/officeDocument/2006/relationships/slideLayout" Target="../slideLayouts/slideLayout241.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slideLayout" Target="../slideLayouts/slideLayout211.xml"/><Relationship Id="rId27" Type="http://schemas.openxmlformats.org/officeDocument/2006/relationships/slideLayout" Target="../slideLayouts/slideLayout216.xml"/><Relationship Id="rId30" Type="http://schemas.openxmlformats.org/officeDocument/2006/relationships/slideLayout" Target="../slideLayouts/slideLayout219.xml"/><Relationship Id="rId35" Type="http://schemas.openxmlformats.org/officeDocument/2006/relationships/slideLayout" Target="../slideLayouts/slideLayout224.xml"/><Relationship Id="rId43" Type="http://schemas.openxmlformats.org/officeDocument/2006/relationships/slideLayout" Target="../slideLayouts/slideLayout232.xml"/><Relationship Id="rId48" Type="http://schemas.openxmlformats.org/officeDocument/2006/relationships/slideLayout" Target="../slideLayouts/slideLayout237.xml"/><Relationship Id="rId56" Type="http://schemas.openxmlformats.org/officeDocument/2006/relationships/slideLayout" Target="../slideLayouts/slideLayout245.xml"/><Relationship Id="rId8" Type="http://schemas.openxmlformats.org/officeDocument/2006/relationships/slideLayout" Target="../slideLayouts/slideLayout197.xml"/><Relationship Id="rId51" Type="http://schemas.openxmlformats.org/officeDocument/2006/relationships/slideLayout" Target="../slideLayouts/slideLayout240.xml"/><Relationship Id="rId3" Type="http://schemas.openxmlformats.org/officeDocument/2006/relationships/slideLayout" Target="../slideLayouts/slideLayout192.xml"/></Relationships>
</file>

<file path=ppt/slideMasters/_rels/slideMaster10.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slideLayout" Target="../slideLayouts/slideLayout248.xml"/><Relationship Id="rId7" Type="http://schemas.openxmlformats.org/officeDocument/2006/relationships/theme" Target="../theme/theme10.xml"/><Relationship Id="rId2" Type="http://schemas.openxmlformats.org/officeDocument/2006/relationships/slideLayout" Target="../slideLayouts/slideLayout247.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5" Type="http://schemas.openxmlformats.org/officeDocument/2006/relationships/slideLayout" Target="../slideLayouts/slideLayout250.xml"/><Relationship Id="rId4" Type="http://schemas.openxmlformats.org/officeDocument/2006/relationships/slideLayout" Target="../slideLayouts/slideLayout249.xml"/><Relationship Id="rId9" Type="http://schemas.openxmlformats.org/officeDocument/2006/relationships/image" Target="../media/image1.wmf"/></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59.xml"/><Relationship Id="rId3" Type="http://schemas.openxmlformats.org/officeDocument/2006/relationships/slideLayout" Target="../slideLayouts/slideLayout254.xml"/><Relationship Id="rId7" Type="http://schemas.openxmlformats.org/officeDocument/2006/relationships/slideLayout" Target="../slideLayouts/slideLayout258.xml"/><Relationship Id="rId2" Type="http://schemas.openxmlformats.org/officeDocument/2006/relationships/slideLayout" Target="../slideLayouts/slideLayout253.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image" Target="../media/image1.wmf"/><Relationship Id="rId5" Type="http://schemas.openxmlformats.org/officeDocument/2006/relationships/slideLayout" Target="../slideLayouts/slideLayout256.xml"/><Relationship Id="rId10" Type="http://schemas.openxmlformats.org/officeDocument/2006/relationships/tags" Target="../tags/tag65.xml"/><Relationship Id="rId4" Type="http://schemas.openxmlformats.org/officeDocument/2006/relationships/slideLayout" Target="../slideLayouts/slideLayout255.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272.xml"/><Relationship Id="rId18" Type="http://schemas.openxmlformats.org/officeDocument/2006/relationships/slideLayout" Target="../slideLayouts/slideLayout277.xml"/><Relationship Id="rId26" Type="http://schemas.openxmlformats.org/officeDocument/2006/relationships/slideLayout" Target="../slideLayouts/slideLayout285.xml"/><Relationship Id="rId39" Type="http://schemas.openxmlformats.org/officeDocument/2006/relationships/slideLayout" Target="../slideLayouts/slideLayout298.xml"/><Relationship Id="rId3" Type="http://schemas.openxmlformats.org/officeDocument/2006/relationships/slideLayout" Target="../slideLayouts/slideLayout262.xml"/><Relationship Id="rId21" Type="http://schemas.openxmlformats.org/officeDocument/2006/relationships/slideLayout" Target="../slideLayouts/slideLayout280.xml"/><Relationship Id="rId34" Type="http://schemas.openxmlformats.org/officeDocument/2006/relationships/slideLayout" Target="../slideLayouts/slideLayout293.xml"/><Relationship Id="rId42" Type="http://schemas.openxmlformats.org/officeDocument/2006/relationships/slideLayout" Target="../slideLayouts/slideLayout301.xml"/><Relationship Id="rId47" Type="http://schemas.openxmlformats.org/officeDocument/2006/relationships/slideLayout" Target="../slideLayouts/slideLayout306.xml"/><Relationship Id="rId50" Type="http://schemas.openxmlformats.org/officeDocument/2006/relationships/slideLayout" Target="../slideLayouts/slideLayout309.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5" Type="http://schemas.openxmlformats.org/officeDocument/2006/relationships/slideLayout" Target="../slideLayouts/slideLayout284.xml"/><Relationship Id="rId33" Type="http://schemas.openxmlformats.org/officeDocument/2006/relationships/slideLayout" Target="../slideLayouts/slideLayout292.xml"/><Relationship Id="rId38" Type="http://schemas.openxmlformats.org/officeDocument/2006/relationships/slideLayout" Target="../slideLayouts/slideLayout297.xml"/><Relationship Id="rId46" Type="http://schemas.openxmlformats.org/officeDocument/2006/relationships/slideLayout" Target="../slideLayouts/slideLayout305.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slideLayout" Target="../slideLayouts/slideLayout279.xml"/><Relationship Id="rId29" Type="http://schemas.openxmlformats.org/officeDocument/2006/relationships/slideLayout" Target="../slideLayouts/slideLayout288.xml"/><Relationship Id="rId41" Type="http://schemas.openxmlformats.org/officeDocument/2006/relationships/slideLayout" Target="../slideLayouts/slideLayout300.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24" Type="http://schemas.openxmlformats.org/officeDocument/2006/relationships/slideLayout" Target="../slideLayouts/slideLayout283.xml"/><Relationship Id="rId32" Type="http://schemas.openxmlformats.org/officeDocument/2006/relationships/slideLayout" Target="../slideLayouts/slideLayout291.xml"/><Relationship Id="rId37" Type="http://schemas.openxmlformats.org/officeDocument/2006/relationships/slideLayout" Target="../slideLayouts/slideLayout296.xml"/><Relationship Id="rId40" Type="http://schemas.openxmlformats.org/officeDocument/2006/relationships/slideLayout" Target="../slideLayouts/slideLayout299.xml"/><Relationship Id="rId45" Type="http://schemas.openxmlformats.org/officeDocument/2006/relationships/slideLayout" Target="../slideLayouts/slideLayout304.xml"/><Relationship Id="rId53" Type="http://schemas.openxmlformats.org/officeDocument/2006/relationships/image" Target="../media/image1.wmf"/><Relationship Id="rId5" Type="http://schemas.openxmlformats.org/officeDocument/2006/relationships/slideLayout" Target="../slideLayouts/slideLayout264.xml"/><Relationship Id="rId15" Type="http://schemas.openxmlformats.org/officeDocument/2006/relationships/slideLayout" Target="../slideLayouts/slideLayout274.xml"/><Relationship Id="rId23" Type="http://schemas.openxmlformats.org/officeDocument/2006/relationships/slideLayout" Target="../slideLayouts/slideLayout282.xml"/><Relationship Id="rId28" Type="http://schemas.openxmlformats.org/officeDocument/2006/relationships/slideLayout" Target="../slideLayouts/slideLayout287.xml"/><Relationship Id="rId36" Type="http://schemas.openxmlformats.org/officeDocument/2006/relationships/slideLayout" Target="../slideLayouts/slideLayout295.xml"/><Relationship Id="rId49" Type="http://schemas.openxmlformats.org/officeDocument/2006/relationships/slideLayout" Target="../slideLayouts/slideLayout308.xml"/><Relationship Id="rId10" Type="http://schemas.openxmlformats.org/officeDocument/2006/relationships/slideLayout" Target="../slideLayouts/slideLayout269.xml"/><Relationship Id="rId19" Type="http://schemas.openxmlformats.org/officeDocument/2006/relationships/slideLayout" Target="../slideLayouts/slideLayout278.xml"/><Relationship Id="rId31" Type="http://schemas.openxmlformats.org/officeDocument/2006/relationships/slideLayout" Target="../slideLayouts/slideLayout290.xml"/><Relationship Id="rId44" Type="http://schemas.openxmlformats.org/officeDocument/2006/relationships/slideLayout" Target="../slideLayouts/slideLayout303.xml"/><Relationship Id="rId52" Type="http://schemas.openxmlformats.org/officeDocument/2006/relationships/theme" Target="../theme/theme12.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 Id="rId22" Type="http://schemas.openxmlformats.org/officeDocument/2006/relationships/slideLayout" Target="../slideLayouts/slideLayout281.xml"/><Relationship Id="rId27" Type="http://schemas.openxmlformats.org/officeDocument/2006/relationships/slideLayout" Target="../slideLayouts/slideLayout286.xml"/><Relationship Id="rId30" Type="http://schemas.openxmlformats.org/officeDocument/2006/relationships/slideLayout" Target="../slideLayouts/slideLayout289.xml"/><Relationship Id="rId35" Type="http://schemas.openxmlformats.org/officeDocument/2006/relationships/slideLayout" Target="../slideLayouts/slideLayout294.xml"/><Relationship Id="rId43" Type="http://schemas.openxmlformats.org/officeDocument/2006/relationships/slideLayout" Target="../slideLayouts/slideLayout302.xml"/><Relationship Id="rId48" Type="http://schemas.openxmlformats.org/officeDocument/2006/relationships/slideLayout" Target="../slideLayouts/slideLayout307.xml"/><Relationship Id="rId8" Type="http://schemas.openxmlformats.org/officeDocument/2006/relationships/slideLayout" Target="../slideLayouts/slideLayout267.xml"/><Relationship Id="rId51" Type="http://schemas.openxmlformats.org/officeDocument/2006/relationships/slideLayout" Target="../slideLayouts/slideLayout310.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13.xml"/><Relationship Id="rId7" Type="http://schemas.openxmlformats.org/officeDocument/2006/relationships/tags" Target="../tags/tag68.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theme" Target="../theme/theme13.xml"/><Relationship Id="rId5" Type="http://schemas.openxmlformats.org/officeDocument/2006/relationships/slideLayout" Target="../slideLayouts/slideLayout315.xml"/><Relationship Id="rId4" Type="http://schemas.openxmlformats.org/officeDocument/2006/relationships/slideLayout" Target="../slideLayouts/slideLayout31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23.xml"/><Relationship Id="rId13" Type="http://schemas.openxmlformats.org/officeDocument/2006/relationships/slideLayout" Target="../slideLayouts/slideLayout328.xml"/><Relationship Id="rId18" Type="http://schemas.openxmlformats.org/officeDocument/2006/relationships/slideLayout" Target="../slideLayouts/slideLayout333.xml"/><Relationship Id="rId3" Type="http://schemas.openxmlformats.org/officeDocument/2006/relationships/slideLayout" Target="../slideLayouts/slideLayout318.xml"/><Relationship Id="rId7" Type="http://schemas.openxmlformats.org/officeDocument/2006/relationships/slideLayout" Target="../slideLayouts/slideLayout322.xml"/><Relationship Id="rId12" Type="http://schemas.openxmlformats.org/officeDocument/2006/relationships/slideLayout" Target="../slideLayouts/slideLayout327.xml"/><Relationship Id="rId17" Type="http://schemas.openxmlformats.org/officeDocument/2006/relationships/slideLayout" Target="../slideLayouts/slideLayout332.xml"/><Relationship Id="rId2" Type="http://schemas.openxmlformats.org/officeDocument/2006/relationships/slideLayout" Target="../slideLayouts/slideLayout317.xml"/><Relationship Id="rId16" Type="http://schemas.openxmlformats.org/officeDocument/2006/relationships/slideLayout" Target="../slideLayouts/slideLayout331.xml"/><Relationship Id="rId20" Type="http://schemas.openxmlformats.org/officeDocument/2006/relationships/image" Target="../media/image1.wmf"/><Relationship Id="rId1" Type="http://schemas.openxmlformats.org/officeDocument/2006/relationships/slideLayout" Target="../slideLayouts/slideLayout316.xml"/><Relationship Id="rId6" Type="http://schemas.openxmlformats.org/officeDocument/2006/relationships/slideLayout" Target="../slideLayouts/slideLayout321.xml"/><Relationship Id="rId11" Type="http://schemas.openxmlformats.org/officeDocument/2006/relationships/slideLayout" Target="../slideLayouts/slideLayout326.xml"/><Relationship Id="rId5" Type="http://schemas.openxmlformats.org/officeDocument/2006/relationships/slideLayout" Target="../slideLayouts/slideLayout320.xml"/><Relationship Id="rId15" Type="http://schemas.openxmlformats.org/officeDocument/2006/relationships/slideLayout" Target="../slideLayouts/slideLayout330.xml"/><Relationship Id="rId10" Type="http://schemas.openxmlformats.org/officeDocument/2006/relationships/slideLayout" Target="../slideLayouts/slideLayout325.xml"/><Relationship Id="rId19" Type="http://schemas.openxmlformats.org/officeDocument/2006/relationships/theme" Target="../theme/theme14.xml"/><Relationship Id="rId4" Type="http://schemas.openxmlformats.org/officeDocument/2006/relationships/slideLayout" Target="../slideLayouts/slideLayout319.xml"/><Relationship Id="rId9" Type="http://schemas.openxmlformats.org/officeDocument/2006/relationships/slideLayout" Target="../slideLayouts/slideLayout324.xml"/><Relationship Id="rId14" Type="http://schemas.openxmlformats.org/officeDocument/2006/relationships/slideLayout" Target="../slideLayouts/slideLayout329.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346.xml"/><Relationship Id="rId18" Type="http://schemas.openxmlformats.org/officeDocument/2006/relationships/slideLayout" Target="../slideLayouts/slideLayout351.xml"/><Relationship Id="rId26" Type="http://schemas.openxmlformats.org/officeDocument/2006/relationships/slideLayout" Target="../slideLayouts/slideLayout359.xml"/><Relationship Id="rId39" Type="http://schemas.openxmlformats.org/officeDocument/2006/relationships/slideLayout" Target="../slideLayouts/slideLayout372.xml"/><Relationship Id="rId21" Type="http://schemas.openxmlformats.org/officeDocument/2006/relationships/slideLayout" Target="../slideLayouts/slideLayout354.xml"/><Relationship Id="rId34" Type="http://schemas.openxmlformats.org/officeDocument/2006/relationships/slideLayout" Target="../slideLayouts/slideLayout367.xml"/><Relationship Id="rId42" Type="http://schemas.openxmlformats.org/officeDocument/2006/relationships/slideLayout" Target="../slideLayouts/slideLayout375.xml"/><Relationship Id="rId47" Type="http://schemas.openxmlformats.org/officeDocument/2006/relationships/slideLayout" Target="../slideLayouts/slideLayout380.xml"/><Relationship Id="rId50" Type="http://schemas.openxmlformats.org/officeDocument/2006/relationships/slideLayout" Target="../slideLayouts/slideLayout383.xml"/><Relationship Id="rId55" Type="http://schemas.openxmlformats.org/officeDocument/2006/relationships/slideLayout" Target="../slideLayouts/slideLayout388.xml"/><Relationship Id="rId63" Type="http://schemas.openxmlformats.org/officeDocument/2006/relationships/slideLayout" Target="../slideLayouts/slideLayout396.xml"/><Relationship Id="rId68" Type="http://schemas.openxmlformats.org/officeDocument/2006/relationships/slideLayout" Target="../slideLayouts/slideLayout401.xml"/><Relationship Id="rId7" Type="http://schemas.openxmlformats.org/officeDocument/2006/relationships/slideLayout" Target="../slideLayouts/slideLayout340.xml"/><Relationship Id="rId71" Type="http://schemas.openxmlformats.org/officeDocument/2006/relationships/slideLayout" Target="../slideLayouts/slideLayout404.xml"/><Relationship Id="rId2" Type="http://schemas.openxmlformats.org/officeDocument/2006/relationships/slideLayout" Target="../slideLayouts/slideLayout335.xml"/><Relationship Id="rId16" Type="http://schemas.openxmlformats.org/officeDocument/2006/relationships/slideLayout" Target="../slideLayouts/slideLayout349.xml"/><Relationship Id="rId29" Type="http://schemas.openxmlformats.org/officeDocument/2006/relationships/slideLayout" Target="../slideLayouts/slideLayout362.xml"/><Relationship Id="rId11" Type="http://schemas.openxmlformats.org/officeDocument/2006/relationships/slideLayout" Target="../slideLayouts/slideLayout344.xml"/><Relationship Id="rId24" Type="http://schemas.openxmlformats.org/officeDocument/2006/relationships/slideLayout" Target="../slideLayouts/slideLayout357.xml"/><Relationship Id="rId32" Type="http://schemas.openxmlformats.org/officeDocument/2006/relationships/slideLayout" Target="../slideLayouts/slideLayout365.xml"/><Relationship Id="rId37" Type="http://schemas.openxmlformats.org/officeDocument/2006/relationships/slideLayout" Target="../slideLayouts/slideLayout370.xml"/><Relationship Id="rId40" Type="http://schemas.openxmlformats.org/officeDocument/2006/relationships/slideLayout" Target="../slideLayouts/slideLayout373.xml"/><Relationship Id="rId45" Type="http://schemas.openxmlformats.org/officeDocument/2006/relationships/slideLayout" Target="../slideLayouts/slideLayout378.xml"/><Relationship Id="rId53" Type="http://schemas.openxmlformats.org/officeDocument/2006/relationships/slideLayout" Target="../slideLayouts/slideLayout386.xml"/><Relationship Id="rId58" Type="http://schemas.openxmlformats.org/officeDocument/2006/relationships/slideLayout" Target="../slideLayouts/slideLayout391.xml"/><Relationship Id="rId66" Type="http://schemas.openxmlformats.org/officeDocument/2006/relationships/slideLayout" Target="../slideLayouts/slideLayout399.xml"/><Relationship Id="rId74" Type="http://schemas.openxmlformats.org/officeDocument/2006/relationships/image" Target="../media/image1.wmf"/><Relationship Id="rId5" Type="http://schemas.openxmlformats.org/officeDocument/2006/relationships/slideLayout" Target="../slideLayouts/slideLayout338.xml"/><Relationship Id="rId15" Type="http://schemas.openxmlformats.org/officeDocument/2006/relationships/slideLayout" Target="../slideLayouts/slideLayout348.xml"/><Relationship Id="rId23" Type="http://schemas.openxmlformats.org/officeDocument/2006/relationships/slideLayout" Target="../slideLayouts/slideLayout356.xml"/><Relationship Id="rId28" Type="http://schemas.openxmlformats.org/officeDocument/2006/relationships/slideLayout" Target="../slideLayouts/slideLayout361.xml"/><Relationship Id="rId36" Type="http://schemas.openxmlformats.org/officeDocument/2006/relationships/slideLayout" Target="../slideLayouts/slideLayout369.xml"/><Relationship Id="rId49" Type="http://schemas.openxmlformats.org/officeDocument/2006/relationships/slideLayout" Target="../slideLayouts/slideLayout382.xml"/><Relationship Id="rId57" Type="http://schemas.openxmlformats.org/officeDocument/2006/relationships/slideLayout" Target="../slideLayouts/slideLayout390.xml"/><Relationship Id="rId61" Type="http://schemas.openxmlformats.org/officeDocument/2006/relationships/slideLayout" Target="../slideLayouts/slideLayout394.xml"/><Relationship Id="rId10" Type="http://schemas.openxmlformats.org/officeDocument/2006/relationships/slideLayout" Target="../slideLayouts/slideLayout343.xml"/><Relationship Id="rId19" Type="http://schemas.openxmlformats.org/officeDocument/2006/relationships/slideLayout" Target="../slideLayouts/slideLayout352.xml"/><Relationship Id="rId31" Type="http://schemas.openxmlformats.org/officeDocument/2006/relationships/slideLayout" Target="../slideLayouts/slideLayout364.xml"/><Relationship Id="rId44" Type="http://schemas.openxmlformats.org/officeDocument/2006/relationships/slideLayout" Target="../slideLayouts/slideLayout377.xml"/><Relationship Id="rId52" Type="http://schemas.openxmlformats.org/officeDocument/2006/relationships/slideLayout" Target="../slideLayouts/slideLayout385.xml"/><Relationship Id="rId60" Type="http://schemas.openxmlformats.org/officeDocument/2006/relationships/slideLayout" Target="../slideLayouts/slideLayout393.xml"/><Relationship Id="rId65" Type="http://schemas.openxmlformats.org/officeDocument/2006/relationships/slideLayout" Target="../slideLayouts/slideLayout398.xml"/><Relationship Id="rId73" Type="http://schemas.openxmlformats.org/officeDocument/2006/relationships/theme" Target="../theme/theme15.xml"/><Relationship Id="rId4" Type="http://schemas.openxmlformats.org/officeDocument/2006/relationships/slideLayout" Target="../slideLayouts/slideLayout337.xml"/><Relationship Id="rId9" Type="http://schemas.openxmlformats.org/officeDocument/2006/relationships/slideLayout" Target="../slideLayouts/slideLayout342.xml"/><Relationship Id="rId14" Type="http://schemas.openxmlformats.org/officeDocument/2006/relationships/slideLayout" Target="../slideLayouts/slideLayout347.xml"/><Relationship Id="rId22" Type="http://schemas.openxmlformats.org/officeDocument/2006/relationships/slideLayout" Target="../slideLayouts/slideLayout355.xml"/><Relationship Id="rId27" Type="http://schemas.openxmlformats.org/officeDocument/2006/relationships/slideLayout" Target="../slideLayouts/slideLayout360.xml"/><Relationship Id="rId30" Type="http://schemas.openxmlformats.org/officeDocument/2006/relationships/slideLayout" Target="../slideLayouts/slideLayout363.xml"/><Relationship Id="rId35" Type="http://schemas.openxmlformats.org/officeDocument/2006/relationships/slideLayout" Target="../slideLayouts/slideLayout368.xml"/><Relationship Id="rId43" Type="http://schemas.openxmlformats.org/officeDocument/2006/relationships/slideLayout" Target="../slideLayouts/slideLayout376.xml"/><Relationship Id="rId48" Type="http://schemas.openxmlformats.org/officeDocument/2006/relationships/slideLayout" Target="../slideLayouts/slideLayout381.xml"/><Relationship Id="rId56" Type="http://schemas.openxmlformats.org/officeDocument/2006/relationships/slideLayout" Target="../slideLayouts/slideLayout389.xml"/><Relationship Id="rId64" Type="http://schemas.openxmlformats.org/officeDocument/2006/relationships/slideLayout" Target="../slideLayouts/slideLayout397.xml"/><Relationship Id="rId69" Type="http://schemas.openxmlformats.org/officeDocument/2006/relationships/slideLayout" Target="../slideLayouts/slideLayout402.xml"/><Relationship Id="rId8" Type="http://schemas.openxmlformats.org/officeDocument/2006/relationships/slideLayout" Target="../slideLayouts/slideLayout341.xml"/><Relationship Id="rId51" Type="http://schemas.openxmlformats.org/officeDocument/2006/relationships/slideLayout" Target="../slideLayouts/slideLayout384.xml"/><Relationship Id="rId72" Type="http://schemas.openxmlformats.org/officeDocument/2006/relationships/slideLayout" Target="../slideLayouts/slideLayout405.xml"/><Relationship Id="rId3" Type="http://schemas.openxmlformats.org/officeDocument/2006/relationships/slideLayout" Target="../slideLayouts/slideLayout336.xml"/><Relationship Id="rId12" Type="http://schemas.openxmlformats.org/officeDocument/2006/relationships/slideLayout" Target="../slideLayouts/slideLayout345.xml"/><Relationship Id="rId17" Type="http://schemas.openxmlformats.org/officeDocument/2006/relationships/slideLayout" Target="../slideLayouts/slideLayout350.xml"/><Relationship Id="rId25" Type="http://schemas.openxmlformats.org/officeDocument/2006/relationships/slideLayout" Target="../slideLayouts/slideLayout358.xml"/><Relationship Id="rId33" Type="http://schemas.openxmlformats.org/officeDocument/2006/relationships/slideLayout" Target="../slideLayouts/slideLayout366.xml"/><Relationship Id="rId38" Type="http://schemas.openxmlformats.org/officeDocument/2006/relationships/slideLayout" Target="../slideLayouts/slideLayout371.xml"/><Relationship Id="rId46" Type="http://schemas.openxmlformats.org/officeDocument/2006/relationships/slideLayout" Target="../slideLayouts/slideLayout379.xml"/><Relationship Id="rId59" Type="http://schemas.openxmlformats.org/officeDocument/2006/relationships/slideLayout" Target="../slideLayouts/slideLayout392.xml"/><Relationship Id="rId67" Type="http://schemas.openxmlformats.org/officeDocument/2006/relationships/slideLayout" Target="../slideLayouts/slideLayout400.xml"/><Relationship Id="rId20" Type="http://schemas.openxmlformats.org/officeDocument/2006/relationships/slideLayout" Target="../slideLayouts/slideLayout353.xml"/><Relationship Id="rId41" Type="http://schemas.openxmlformats.org/officeDocument/2006/relationships/slideLayout" Target="../slideLayouts/slideLayout374.xml"/><Relationship Id="rId54" Type="http://schemas.openxmlformats.org/officeDocument/2006/relationships/slideLayout" Target="../slideLayouts/slideLayout387.xml"/><Relationship Id="rId62" Type="http://schemas.openxmlformats.org/officeDocument/2006/relationships/slideLayout" Target="../slideLayouts/slideLayout395.xml"/><Relationship Id="rId70" Type="http://schemas.openxmlformats.org/officeDocument/2006/relationships/slideLayout" Target="../slideLayouts/slideLayout403.xml"/><Relationship Id="rId1" Type="http://schemas.openxmlformats.org/officeDocument/2006/relationships/slideLayout" Target="../slideLayouts/slideLayout334.xml"/><Relationship Id="rId6" Type="http://schemas.openxmlformats.org/officeDocument/2006/relationships/slideLayout" Target="../slideLayouts/slideLayout33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413.xml"/><Relationship Id="rId13" Type="http://schemas.openxmlformats.org/officeDocument/2006/relationships/slideLayout" Target="../slideLayouts/slideLayout418.xml"/><Relationship Id="rId18" Type="http://schemas.openxmlformats.org/officeDocument/2006/relationships/slideLayout" Target="../slideLayouts/slideLayout423.xml"/><Relationship Id="rId3" Type="http://schemas.openxmlformats.org/officeDocument/2006/relationships/slideLayout" Target="../slideLayouts/slideLayout408.xml"/><Relationship Id="rId7" Type="http://schemas.openxmlformats.org/officeDocument/2006/relationships/slideLayout" Target="../slideLayouts/slideLayout412.xml"/><Relationship Id="rId12" Type="http://schemas.openxmlformats.org/officeDocument/2006/relationships/slideLayout" Target="../slideLayouts/slideLayout417.xml"/><Relationship Id="rId17" Type="http://schemas.openxmlformats.org/officeDocument/2006/relationships/slideLayout" Target="../slideLayouts/slideLayout422.xml"/><Relationship Id="rId2" Type="http://schemas.openxmlformats.org/officeDocument/2006/relationships/slideLayout" Target="../slideLayouts/slideLayout407.xml"/><Relationship Id="rId16" Type="http://schemas.openxmlformats.org/officeDocument/2006/relationships/slideLayout" Target="../slideLayouts/slideLayout421.xml"/><Relationship Id="rId20" Type="http://schemas.openxmlformats.org/officeDocument/2006/relationships/image" Target="../media/image1.wmf"/><Relationship Id="rId1" Type="http://schemas.openxmlformats.org/officeDocument/2006/relationships/slideLayout" Target="../slideLayouts/slideLayout406.xml"/><Relationship Id="rId6" Type="http://schemas.openxmlformats.org/officeDocument/2006/relationships/slideLayout" Target="../slideLayouts/slideLayout411.xml"/><Relationship Id="rId11" Type="http://schemas.openxmlformats.org/officeDocument/2006/relationships/slideLayout" Target="../slideLayouts/slideLayout416.xml"/><Relationship Id="rId5" Type="http://schemas.openxmlformats.org/officeDocument/2006/relationships/slideLayout" Target="../slideLayouts/slideLayout410.xml"/><Relationship Id="rId15" Type="http://schemas.openxmlformats.org/officeDocument/2006/relationships/slideLayout" Target="../slideLayouts/slideLayout420.xml"/><Relationship Id="rId10" Type="http://schemas.openxmlformats.org/officeDocument/2006/relationships/slideLayout" Target="../slideLayouts/slideLayout415.xml"/><Relationship Id="rId19" Type="http://schemas.openxmlformats.org/officeDocument/2006/relationships/theme" Target="../theme/theme16.xml"/><Relationship Id="rId4" Type="http://schemas.openxmlformats.org/officeDocument/2006/relationships/slideLayout" Target="../slideLayouts/slideLayout409.xml"/><Relationship Id="rId9" Type="http://schemas.openxmlformats.org/officeDocument/2006/relationships/slideLayout" Target="../slideLayouts/slideLayout414.xml"/><Relationship Id="rId14" Type="http://schemas.openxmlformats.org/officeDocument/2006/relationships/slideLayout" Target="../slideLayouts/slideLayout41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slideLayout" Target="../slideLayouts/slideLayout436.xml"/><Relationship Id="rId18" Type="http://schemas.openxmlformats.org/officeDocument/2006/relationships/slideLayout" Target="../slideLayouts/slideLayout44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slideLayout" Target="../slideLayouts/slideLayout435.xml"/><Relationship Id="rId17" Type="http://schemas.openxmlformats.org/officeDocument/2006/relationships/slideLayout" Target="../slideLayouts/slideLayout440.xml"/><Relationship Id="rId2" Type="http://schemas.openxmlformats.org/officeDocument/2006/relationships/slideLayout" Target="../slideLayouts/slideLayout425.xml"/><Relationship Id="rId16" Type="http://schemas.openxmlformats.org/officeDocument/2006/relationships/slideLayout" Target="../slideLayouts/slideLayout439.xml"/><Relationship Id="rId20" Type="http://schemas.openxmlformats.org/officeDocument/2006/relationships/image" Target="../media/image1.wmf"/><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5" Type="http://schemas.openxmlformats.org/officeDocument/2006/relationships/slideLayout" Target="../slideLayouts/slideLayout438.xml"/><Relationship Id="rId10" Type="http://schemas.openxmlformats.org/officeDocument/2006/relationships/slideLayout" Target="../slideLayouts/slideLayout433.xml"/><Relationship Id="rId19" Type="http://schemas.openxmlformats.org/officeDocument/2006/relationships/theme" Target="../theme/theme17.xml"/><Relationship Id="rId4" Type="http://schemas.openxmlformats.org/officeDocument/2006/relationships/slideLayout" Target="../slideLayouts/slideLayout427.xml"/><Relationship Id="rId9" Type="http://schemas.openxmlformats.org/officeDocument/2006/relationships/slideLayout" Target="../slideLayouts/slideLayout432.xml"/><Relationship Id="rId14" Type="http://schemas.openxmlformats.org/officeDocument/2006/relationships/slideLayout" Target="../slideLayouts/slideLayout437.xml"/></Relationships>
</file>

<file path=ppt/slideMasters/_rels/slideMaster18.xml.rels><?xml version="1.0" encoding="UTF-8" standalone="yes"?>
<Relationships xmlns="http://schemas.openxmlformats.org/package/2006/relationships"><Relationship Id="rId13" Type="http://schemas.openxmlformats.org/officeDocument/2006/relationships/slideLayout" Target="../slideLayouts/slideLayout454.xml"/><Relationship Id="rId18" Type="http://schemas.openxmlformats.org/officeDocument/2006/relationships/slideLayout" Target="../slideLayouts/slideLayout459.xml"/><Relationship Id="rId26" Type="http://schemas.openxmlformats.org/officeDocument/2006/relationships/slideLayout" Target="../slideLayouts/slideLayout467.xml"/><Relationship Id="rId39" Type="http://schemas.openxmlformats.org/officeDocument/2006/relationships/slideLayout" Target="../slideLayouts/slideLayout480.xml"/><Relationship Id="rId21" Type="http://schemas.openxmlformats.org/officeDocument/2006/relationships/slideLayout" Target="../slideLayouts/slideLayout462.xml"/><Relationship Id="rId34" Type="http://schemas.openxmlformats.org/officeDocument/2006/relationships/slideLayout" Target="../slideLayouts/slideLayout475.xml"/><Relationship Id="rId42" Type="http://schemas.openxmlformats.org/officeDocument/2006/relationships/slideLayout" Target="../slideLayouts/slideLayout483.xml"/><Relationship Id="rId47" Type="http://schemas.openxmlformats.org/officeDocument/2006/relationships/slideLayout" Target="../slideLayouts/slideLayout488.xml"/><Relationship Id="rId50" Type="http://schemas.openxmlformats.org/officeDocument/2006/relationships/slideLayout" Target="../slideLayouts/slideLayout491.xml"/><Relationship Id="rId55" Type="http://schemas.openxmlformats.org/officeDocument/2006/relationships/slideLayout" Target="../slideLayouts/slideLayout496.xml"/><Relationship Id="rId7" Type="http://schemas.openxmlformats.org/officeDocument/2006/relationships/slideLayout" Target="../slideLayouts/slideLayout448.xml"/><Relationship Id="rId2" Type="http://schemas.openxmlformats.org/officeDocument/2006/relationships/slideLayout" Target="../slideLayouts/slideLayout443.xml"/><Relationship Id="rId16" Type="http://schemas.openxmlformats.org/officeDocument/2006/relationships/slideLayout" Target="../slideLayouts/slideLayout457.xml"/><Relationship Id="rId20" Type="http://schemas.openxmlformats.org/officeDocument/2006/relationships/slideLayout" Target="../slideLayouts/slideLayout461.xml"/><Relationship Id="rId29" Type="http://schemas.openxmlformats.org/officeDocument/2006/relationships/slideLayout" Target="../slideLayouts/slideLayout470.xml"/><Relationship Id="rId41" Type="http://schemas.openxmlformats.org/officeDocument/2006/relationships/slideLayout" Target="../slideLayouts/slideLayout482.xml"/><Relationship Id="rId54" Type="http://schemas.openxmlformats.org/officeDocument/2006/relationships/slideLayout" Target="../slideLayouts/slideLayout495.xml"/><Relationship Id="rId62" Type="http://schemas.openxmlformats.org/officeDocument/2006/relationships/image" Target="../media/image8.png"/><Relationship Id="rId1" Type="http://schemas.openxmlformats.org/officeDocument/2006/relationships/slideLayout" Target="../slideLayouts/slideLayout442.xml"/><Relationship Id="rId6" Type="http://schemas.openxmlformats.org/officeDocument/2006/relationships/slideLayout" Target="../slideLayouts/slideLayout447.xml"/><Relationship Id="rId11" Type="http://schemas.openxmlformats.org/officeDocument/2006/relationships/slideLayout" Target="../slideLayouts/slideLayout452.xml"/><Relationship Id="rId24" Type="http://schemas.openxmlformats.org/officeDocument/2006/relationships/slideLayout" Target="../slideLayouts/slideLayout465.xml"/><Relationship Id="rId32" Type="http://schemas.openxmlformats.org/officeDocument/2006/relationships/slideLayout" Target="../slideLayouts/slideLayout473.xml"/><Relationship Id="rId37" Type="http://schemas.openxmlformats.org/officeDocument/2006/relationships/slideLayout" Target="../slideLayouts/slideLayout478.xml"/><Relationship Id="rId40" Type="http://schemas.openxmlformats.org/officeDocument/2006/relationships/slideLayout" Target="../slideLayouts/slideLayout481.xml"/><Relationship Id="rId45" Type="http://schemas.openxmlformats.org/officeDocument/2006/relationships/slideLayout" Target="../slideLayouts/slideLayout486.xml"/><Relationship Id="rId53" Type="http://schemas.openxmlformats.org/officeDocument/2006/relationships/slideLayout" Target="../slideLayouts/slideLayout494.xml"/><Relationship Id="rId58" Type="http://schemas.openxmlformats.org/officeDocument/2006/relationships/slideLayout" Target="../slideLayouts/slideLayout499.xml"/><Relationship Id="rId5" Type="http://schemas.openxmlformats.org/officeDocument/2006/relationships/slideLayout" Target="../slideLayouts/slideLayout446.xml"/><Relationship Id="rId15" Type="http://schemas.openxmlformats.org/officeDocument/2006/relationships/slideLayout" Target="../slideLayouts/slideLayout456.xml"/><Relationship Id="rId23" Type="http://schemas.openxmlformats.org/officeDocument/2006/relationships/slideLayout" Target="../slideLayouts/slideLayout464.xml"/><Relationship Id="rId28" Type="http://schemas.openxmlformats.org/officeDocument/2006/relationships/slideLayout" Target="../slideLayouts/slideLayout469.xml"/><Relationship Id="rId36" Type="http://schemas.openxmlformats.org/officeDocument/2006/relationships/slideLayout" Target="../slideLayouts/slideLayout477.xml"/><Relationship Id="rId49" Type="http://schemas.openxmlformats.org/officeDocument/2006/relationships/slideLayout" Target="../slideLayouts/slideLayout490.xml"/><Relationship Id="rId57" Type="http://schemas.openxmlformats.org/officeDocument/2006/relationships/slideLayout" Target="../slideLayouts/slideLayout498.xml"/><Relationship Id="rId61" Type="http://schemas.openxmlformats.org/officeDocument/2006/relationships/tags" Target="../tags/tag82.xml"/><Relationship Id="rId10" Type="http://schemas.openxmlformats.org/officeDocument/2006/relationships/slideLayout" Target="../slideLayouts/slideLayout451.xml"/><Relationship Id="rId19" Type="http://schemas.openxmlformats.org/officeDocument/2006/relationships/slideLayout" Target="../slideLayouts/slideLayout460.xml"/><Relationship Id="rId31" Type="http://schemas.openxmlformats.org/officeDocument/2006/relationships/slideLayout" Target="../slideLayouts/slideLayout472.xml"/><Relationship Id="rId44" Type="http://schemas.openxmlformats.org/officeDocument/2006/relationships/slideLayout" Target="../slideLayouts/slideLayout485.xml"/><Relationship Id="rId52" Type="http://schemas.openxmlformats.org/officeDocument/2006/relationships/slideLayout" Target="../slideLayouts/slideLayout493.xml"/><Relationship Id="rId60" Type="http://schemas.openxmlformats.org/officeDocument/2006/relationships/theme" Target="../theme/theme18.xml"/><Relationship Id="rId4" Type="http://schemas.openxmlformats.org/officeDocument/2006/relationships/slideLayout" Target="../slideLayouts/slideLayout445.xml"/><Relationship Id="rId9" Type="http://schemas.openxmlformats.org/officeDocument/2006/relationships/slideLayout" Target="../slideLayouts/slideLayout450.xml"/><Relationship Id="rId14" Type="http://schemas.openxmlformats.org/officeDocument/2006/relationships/slideLayout" Target="../slideLayouts/slideLayout455.xml"/><Relationship Id="rId22" Type="http://schemas.openxmlformats.org/officeDocument/2006/relationships/slideLayout" Target="../slideLayouts/slideLayout463.xml"/><Relationship Id="rId27" Type="http://schemas.openxmlformats.org/officeDocument/2006/relationships/slideLayout" Target="../slideLayouts/slideLayout468.xml"/><Relationship Id="rId30" Type="http://schemas.openxmlformats.org/officeDocument/2006/relationships/slideLayout" Target="../slideLayouts/slideLayout471.xml"/><Relationship Id="rId35" Type="http://schemas.openxmlformats.org/officeDocument/2006/relationships/slideLayout" Target="../slideLayouts/slideLayout476.xml"/><Relationship Id="rId43" Type="http://schemas.openxmlformats.org/officeDocument/2006/relationships/slideLayout" Target="../slideLayouts/slideLayout484.xml"/><Relationship Id="rId48" Type="http://schemas.openxmlformats.org/officeDocument/2006/relationships/slideLayout" Target="../slideLayouts/slideLayout489.xml"/><Relationship Id="rId56" Type="http://schemas.openxmlformats.org/officeDocument/2006/relationships/slideLayout" Target="../slideLayouts/slideLayout497.xml"/><Relationship Id="rId8" Type="http://schemas.openxmlformats.org/officeDocument/2006/relationships/slideLayout" Target="../slideLayouts/slideLayout449.xml"/><Relationship Id="rId51" Type="http://schemas.openxmlformats.org/officeDocument/2006/relationships/slideLayout" Target="../slideLayouts/slideLayout492.xml"/><Relationship Id="rId3" Type="http://schemas.openxmlformats.org/officeDocument/2006/relationships/slideLayout" Target="../slideLayouts/slideLayout444.xml"/><Relationship Id="rId12" Type="http://schemas.openxmlformats.org/officeDocument/2006/relationships/slideLayout" Target="../slideLayouts/slideLayout453.xml"/><Relationship Id="rId17" Type="http://schemas.openxmlformats.org/officeDocument/2006/relationships/slideLayout" Target="../slideLayouts/slideLayout458.xml"/><Relationship Id="rId25" Type="http://schemas.openxmlformats.org/officeDocument/2006/relationships/slideLayout" Target="../slideLayouts/slideLayout466.xml"/><Relationship Id="rId33" Type="http://schemas.openxmlformats.org/officeDocument/2006/relationships/slideLayout" Target="../slideLayouts/slideLayout474.xml"/><Relationship Id="rId38" Type="http://schemas.openxmlformats.org/officeDocument/2006/relationships/slideLayout" Target="../slideLayouts/slideLayout479.xml"/><Relationship Id="rId46" Type="http://schemas.openxmlformats.org/officeDocument/2006/relationships/slideLayout" Target="../slideLayouts/slideLayout487.xml"/><Relationship Id="rId59" Type="http://schemas.openxmlformats.org/officeDocument/2006/relationships/slideLayout" Target="../slideLayouts/slideLayout500.xml"/></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513.xml"/><Relationship Id="rId18" Type="http://schemas.openxmlformats.org/officeDocument/2006/relationships/slideLayout" Target="../slideLayouts/slideLayout518.xml"/><Relationship Id="rId26" Type="http://schemas.openxmlformats.org/officeDocument/2006/relationships/slideLayout" Target="../slideLayouts/slideLayout526.xml"/><Relationship Id="rId39" Type="http://schemas.openxmlformats.org/officeDocument/2006/relationships/slideLayout" Target="../slideLayouts/slideLayout539.xml"/><Relationship Id="rId21" Type="http://schemas.openxmlformats.org/officeDocument/2006/relationships/slideLayout" Target="../slideLayouts/slideLayout521.xml"/><Relationship Id="rId34" Type="http://schemas.openxmlformats.org/officeDocument/2006/relationships/slideLayout" Target="../slideLayouts/slideLayout534.xml"/><Relationship Id="rId42" Type="http://schemas.openxmlformats.org/officeDocument/2006/relationships/slideLayout" Target="../slideLayouts/slideLayout542.xml"/><Relationship Id="rId47" Type="http://schemas.openxmlformats.org/officeDocument/2006/relationships/slideLayout" Target="../slideLayouts/slideLayout547.xml"/><Relationship Id="rId50" Type="http://schemas.openxmlformats.org/officeDocument/2006/relationships/slideLayout" Target="../slideLayouts/slideLayout550.xml"/><Relationship Id="rId55" Type="http://schemas.openxmlformats.org/officeDocument/2006/relationships/slideLayout" Target="../slideLayouts/slideLayout555.xml"/><Relationship Id="rId7" Type="http://schemas.openxmlformats.org/officeDocument/2006/relationships/slideLayout" Target="../slideLayouts/slideLayout507.xml"/><Relationship Id="rId2" Type="http://schemas.openxmlformats.org/officeDocument/2006/relationships/slideLayout" Target="../slideLayouts/slideLayout502.xml"/><Relationship Id="rId16" Type="http://schemas.openxmlformats.org/officeDocument/2006/relationships/slideLayout" Target="../slideLayouts/slideLayout516.xml"/><Relationship Id="rId20" Type="http://schemas.openxmlformats.org/officeDocument/2006/relationships/slideLayout" Target="../slideLayouts/slideLayout520.xml"/><Relationship Id="rId29" Type="http://schemas.openxmlformats.org/officeDocument/2006/relationships/slideLayout" Target="../slideLayouts/slideLayout529.xml"/><Relationship Id="rId41" Type="http://schemas.openxmlformats.org/officeDocument/2006/relationships/slideLayout" Target="../slideLayouts/slideLayout541.xml"/><Relationship Id="rId54" Type="http://schemas.openxmlformats.org/officeDocument/2006/relationships/slideLayout" Target="../slideLayouts/slideLayout554.xml"/><Relationship Id="rId62" Type="http://schemas.openxmlformats.org/officeDocument/2006/relationships/image" Target="../media/image8.png"/><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24" Type="http://schemas.openxmlformats.org/officeDocument/2006/relationships/slideLayout" Target="../slideLayouts/slideLayout524.xml"/><Relationship Id="rId32" Type="http://schemas.openxmlformats.org/officeDocument/2006/relationships/slideLayout" Target="../slideLayouts/slideLayout532.xml"/><Relationship Id="rId37" Type="http://schemas.openxmlformats.org/officeDocument/2006/relationships/slideLayout" Target="../slideLayouts/slideLayout537.xml"/><Relationship Id="rId40" Type="http://schemas.openxmlformats.org/officeDocument/2006/relationships/slideLayout" Target="../slideLayouts/slideLayout540.xml"/><Relationship Id="rId45" Type="http://schemas.openxmlformats.org/officeDocument/2006/relationships/slideLayout" Target="../slideLayouts/slideLayout545.xml"/><Relationship Id="rId53" Type="http://schemas.openxmlformats.org/officeDocument/2006/relationships/slideLayout" Target="../slideLayouts/slideLayout553.xml"/><Relationship Id="rId58" Type="http://schemas.openxmlformats.org/officeDocument/2006/relationships/slideLayout" Target="../slideLayouts/slideLayout558.xml"/><Relationship Id="rId5" Type="http://schemas.openxmlformats.org/officeDocument/2006/relationships/slideLayout" Target="../slideLayouts/slideLayout505.xml"/><Relationship Id="rId15" Type="http://schemas.openxmlformats.org/officeDocument/2006/relationships/slideLayout" Target="../slideLayouts/slideLayout515.xml"/><Relationship Id="rId23" Type="http://schemas.openxmlformats.org/officeDocument/2006/relationships/slideLayout" Target="../slideLayouts/slideLayout523.xml"/><Relationship Id="rId28" Type="http://schemas.openxmlformats.org/officeDocument/2006/relationships/slideLayout" Target="../slideLayouts/slideLayout528.xml"/><Relationship Id="rId36" Type="http://schemas.openxmlformats.org/officeDocument/2006/relationships/slideLayout" Target="../slideLayouts/slideLayout536.xml"/><Relationship Id="rId49" Type="http://schemas.openxmlformats.org/officeDocument/2006/relationships/slideLayout" Target="../slideLayouts/slideLayout549.xml"/><Relationship Id="rId57" Type="http://schemas.openxmlformats.org/officeDocument/2006/relationships/slideLayout" Target="../slideLayouts/slideLayout557.xml"/><Relationship Id="rId61" Type="http://schemas.openxmlformats.org/officeDocument/2006/relationships/tags" Target="../tags/tag140.xml"/><Relationship Id="rId10" Type="http://schemas.openxmlformats.org/officeDocument/2006/relationships/slideLayout" Target="../slideLayouts/slideLayout510.xml"/><Relationship Id="rId19" Type="http://schemas.openxmlformats.org/officeDocument/2006/relationships/slideLayout" Target="../slideLayouts/slideLayout519.xml"/><Relationship Id="rId31" Type="http://schemas.openxmlformats.org/officeDocument/2006/relationships/slideLayout" Target="../slideLayouts/slideLayout531.xml"/><Relationship Id="rId44" Type="http://schemas.openxmlformats.org/officeDocument/2006/relationships/slideLayout" Target="../slideLayouts/slideLayout544.xml"/><Relationship Id="rId52" Type="http://schemas.openxmlformats.org/officeDocument/2006/relationships/slideLayout" Target="../slideLayouts/slideLayout552.xml"/><Relationship Id="rId60" Type="http://schemas.openxmlformats.org/officeDocument/2006/relationships/theme" Target="../theme/theme19.xml"/><Relationship Id="rId4" Type="http://schemas.openxmlformats.org/officeDocument/2006/relationships/slideLayout" Target="../slideLayouts/slideLayout504.xml"/><Relationship Id="rId9" Type="http://schemas.openxmlformats.org/officeDocument/2006/relationships/slideLayout" Target="../slideLayouts/slideLayout509.xml"/><Relationship Id="rId14" Type="http://schemas.openxmlformats.org/officeDocument/2006/relationships/slideLayout" Target="../slideLayouts/slideLayout514.xml"/><Relationship Id="rId22" Type="http://schemas.openxmlformats.org/officeDocument/2006/relationships/slideLayout" Target="../slideLayouts/slideLayout522.xml"/><Relationship Id="rId27" Type="http://schemas.openxmlformats.org/officeDocument/2006/relationships/slideLayout" Target="../slideLayouts/slideLayout527.xml"/><Relationship Id="rId30" Type="http://schemas.openxmlformats.org/officeDocument/2006/relationships/slideLayout" Target="../slideLayouts/slideLayout530.xml"/><Relationship Id="rId35" Type="http://schemas.openxmlformats.org/officeDocument/2006/relationships/slideLayout" Target="../slideLayouts/slideLayout535.xml"/><Relationship Id="rId43" Type="http://schemas.openxmlformats.org/officeDocument/2006/relationships/slideLayout" Target="../slideLayouts/slideLayout543.xml"/><Relationship Id="rId48" Type="http://schemas.openxmlformats.org/officeDocument/2006/relationships/slideLayout" Target="../slideLayouts/slideLayout548.xml"/><Relationship Id="rId56" Type="http://schemas.openxmlformats.org/officeDocument/2006/relationships/slideLayout" Target="../slideLayouts/slideLayout556.xml"/><Relationship Id="rId8" Type="http://schemas.openxmlformats.org/officeDocument/2006/relationships/slideLayout" Target="../slideLayouts/slideLayout508.xml"/><Relationship Id="rId51" Type="http://schemas.openxmlformats.org/officeDocument/2006/relationships/slideLayout" Target="../slideLayouts/slideLayout551.xml"/><Relationship Id="rId3" Type="http://schemas.openxmlformats.org/officeDocument/2006/relationships/slideLayout" Target="../slideLayouts/slideLayout503.xml"/><Relationship Id="rId12" Type="http://schemas.openxmlformats.org/officeDocument/2006/relationships/slideLayout" Target="../slideLayouts/slideLayout512.xml"/><Relationship Id="rId17" Type="http://schemas.openxmlformats.org/officeDocument/2006/relationships/slideLayout" Target="../slideLayouts/slideLayout517.xml"/><Relationship Id="rId25" Type="http://schemas.openxmlformats.org/officeDocument/2006/relationships/slideLayout" Target="../slideLayouts/slideLayout525.xml"/><Relationship Id="rId33" Type="http://schemas.openxmlformats.org/officeDocument/2006/relationships/slideLayout" Target="../slideLayouts/slideLayout533.xml"/><Relationship Id="rId38" Type="http://schemas.openxmlformats.org/officeDocument/2006/relationships/slideLayout" Target="../slideLayouts/slideLayout538.xml"/><Relationship Id="rId46" Type="http://schemas.openxmlformats.org/officeDocument/2006/relationships/slideLayout" Target="../slideLayouts/slideLayout546.xml"/><Relationship Id="rId59" Type="http://schemas.openxmlformats.org/officeDocument/2006/relationships/slideLayout" Target="../slideLayouts/slideLayout559.xml"/></Relationships>
</file>

<file path=ppt/slideMasters/_rels/slideMaster20.xml.rels><?xml version="1.0" encoding="UTF-8" standalone="yes"?>
<Relationships xmlns="http://schemas.openxmlformats.org/package/2006/relationships"><Relationship Id="rId3" Type="http://schemas.openxmlformats.org/officeDocument/2006/relationships/tags" Target="../tags/tag198.xml"/><Relationship Id="rId2" Type="http://schemas.openxmlformats.org/officeDocument/2006/relationships/theme" Target="../theme/theme20.xml"/><Relationship Id="rId1" Type="http://schemas.openxmlformats.org/officeDocument/2006/relationships/slideLayout" Target="../slideLayouts/slideLayout560.xml"/><Relationship Id="rId4" Type="http://schemas.openxmlformats.org/officeDocument/2006/relationships/image" Target="../media/image1.wmf"/></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568.xml"/><Relationship Id="rId13" Type="http://schemas.openxmlformats.org/officeDocument/2006/relationships/slideLayout" Target="../slideLayouts/slideLayout573.xml"/><Relationship Id="rId18" Type="http://schemas.openxmlformats.org/officeDocument/2006/relationships/slideLayout" Target="../slideLayouts/slideLayout578.xml"/><Relationship Id="rId26" Type="http://schemas.openxmlformats.org/officeDocument/2006/relationships/slideLayout" Target="../slideLayouts/slideLayout586.xml"/><Relationship Id="rId3" Type="http://schemas.openxmlformats.org/officeDocument/2006/relationships/slideLayout" Target="../slideLayouts/slideLayout563.xml"/><Relationship Id="rId21" Type="http://schemas.openxmlformats.org/officeDocument/2006/relationships/slideLayout" Target="../slideLayouts/slideLayout581.xml"/><Relationship Id="rId7" Type="http://schemas.openxmlformats.org/officeDocument/2006/relationships/slideLayout" Target="../slideLayouts/slideLayout567.xml"/><Relationship Id="rId12" Type="http://schemas.openxmlformats.org/officeDocument/2006/relationships/slideLayout" Target="../slideLayouts/slideLayout572.xml"/><Relationship Id="rId17" Type="http://schemas.openxmlformats.org/officeDocument/2006/relationships/slideLayout" Target="../slideLayouts/slideLayout577.xml"/><Relationship Id="rId25" Type="http://schemas.openxmlformats.org/officeDocument/2006/relationships/slideLayout" Target="../slideLayouts/slideLayout585.xml"/><Relationship Id="rId2" Type="http://schemas.openxmlformats.org/officeDocument/2006/relationships/slideLayout" Target="../slideLayouts/slideLayout562.xml"/><Relationship Id="rId16" Type="http://schemas.openxmlformats.org/officeDocument/2006/relationships/slideLayout" Target="../slideLayouts/slideLayout576.xml"/><Relationship Id="rId20" Type="http://schemas.openxmlformats.org/officeDocument/2006/relationships/slideLayout" Target="../slideLayouts/slideLayout580.xml"/><Relationship Id="rId29" Type="http://schemas.openxmlformats.org/officeDocument/2006/relationships/tags" Target="../tags/tag200.xml"/><Relationship Id="rId1" Type="http://schemas.openxmlformats.org/officeDocument/2006/relationships/slideLayout" Target="../slideLayouts/slideLayout561.xml"/><Relationship Id="rId6" Type="http://schemas.openxmlformats.org/officeDocument/2006/relationships/slideLayout" Target="../slideLayouts/slideLayout566.xml"/><Relationship Id="rId11" Type="http://schemas.openxmlformats.org/officeDocument/2006/relationships/slideLayout" Target="../slideLayouts/slideLayout571.xml"/><Relationship Id="rId24" Type="http://schemas.openxmlformats.org/officeDocument/2006/relationships/slideLayout" Target="../slideLayouts/slideLayout584.xml"/><Relationship Id="rId5" Type="http://schemas.openxmlformats.org/officeDocument/2006/relationships/slideLayout" Target="../slideLayouts/slideLayout565.xml"/><Relationship Id="rId15" Type="http://schemas.openxmlformats.org/officeDocument/2006/relationships/slideLayout" Target="../slideLayouts/slideLayout575.xml"/><Relationship Id="rId23" Type="http://schemas.openxmlformats.org/officeDocument/2006/relationships/slideLayout" Target="../slideLayouts/slideLayout583.xml"/><Relationship Id="rId28" Type="http://schemas.openxmlformats.org/officeDocument/2006/relationships/theme" Target="../theme/theme21.xml"/><Relationship Id="rId10" Type="http://schemas.openxmlformats.org/officeDocument/2006/relationships/slideLayout" Target="../slideLayouts/slideLayout570.xml"/><Relationship Id="rId19" Type="http://schemas.openxmlformats.org/officeDocument/2006/relationships/slideLayout" Target="../slideLayouts/slideLayout579.xml"/><Relationship Id="rId4" Type="http://schemas.openxmlformats.org/officeDocument/2006/relationships/slideLayout" Target="../slideLayouts/slideLayout564.xml"/><Relationship Id="rId9" Type="http://schemas.openxmlformats.org/officeDocument/2006/relationships/slideLayout" Target="../slideLayouts/slideLayout569.xml"/><Relationship Id="rId14" Type="http://schemas.openxmlformats.org/officeDocument/2006/relationships/slideLayout" Target="../slideLayouts/slideLayout574.xml"/><Relationship Id="rId22" Type="http://schemas.openxmlformats.org/officeDocument/2006/relationships/slideLayout" Target="../slideLayouts/slideLayout582.xml"/><Relationship Id="rId27" Type="http://schemas.openxmlformats.org/officeDocument/2006/relationships/slideLayout" Target="../slideLayouts/slideLayout587.xml"/><Relationship Id="rId30" Type="http://schemas.openxmlformats.org/officeDocument/2006/relationships/image" Target="../media/image1.wmf"/></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590.xml"/><Relationship Id="rId2" Type="http://schemas.openxmlformats.org/officeDocument/2006/relationships/slideLayout" Target="../slideLayouts/slideLayout589.xml"/><Relationship Id="rId1" Type="http://schemas.openxmlformats.org/officeDocument/2006/relationships/slideLayout" Target="../slideLayouts/slideLayout588.xml"/><Relationship Id="rId6" Type="http://schemas.openxmlformats.org/officeDocument/2006/relationships/image" Target="../media/image1.wmf"/><Relationship Id="rId5" Type="http://schemas.openxmlformats.org/officeDocument/2006/relationships/tags" Target="../tags/tag219.xml"/><Relationship Id="rId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tags" Target="../tags/tag221.xml"/><Relationship Id="rId3" Type="http://schemas.openxmlformats.org/officeDocument/2006/relationships/slideLayout" Target="../slideLayouts/slideLayout593.xml"/><Relationship Id="rId7" Type="http://schemas.openxmlformats.org/officeDocument/2006/relationships/theme" Target="../theme/theme23.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5" Type="http://schemas.openxmlformats.org/officeDocument/2006/relationships/slideLayout" Target="../slideLayouts/slideLayout595.xml"/><Relationship Id="rId4" Type="http://schemas.openxmlformats.org/officeDocument/2006/relationships/slideLayout" Target="../slideLayouts/slideLayout594.xml"/><Relationship Id="rId9" Type="http://schemas.openxmlformats.org/officeDocument/2006/relationships/image" Target="../media/image1.wmf"/></Relationships>
</file>

<file path=ppt/slideMasters/_rels/slideMaster24.xml.rels><?xml version="1.0" encoding="UTF-8" standalone="yes"?>
<Relationships xmlns="http://schemas.openxmlformats.org/package/2006/relationships"><Relationship Id="rId13" Type="http://schemas.openxmlformats.org/officeDocument/2006/relationships/slideLayout" Target="../slideLayouts/slideLayout609.xml"/><Relationship Id="rId18" Type="http://schemas.openxmlformats.org/officeDocument/2006/relationships/slideLayout" Target="../slideLayouts/slideLayout614.xml"/><Relationship Id="rId26" Type="http://schemas.openxmlformats.org/officeDocument/2006/relationships/slideLayout" Target="../slideLayouts/slideLayout622.xml"/><Relationship Id="rId39" Type="http://schemas.openxmlformats.org/officeDocument/2006/relationships/slideLayout" Target="../slideLayouts/slideLayout635.xml"/><Relationship Id="rId21" Type="http://schemas.openxmlformats.org/officeDocument/2006/relationships/slideLayout" Target="../slideLayouts/slideLayout617.xml"/><Relationship Id="rId34" Type="http://schemas.openxmlformats.org/officeDocument/2006/relationships/slideLayout" Target="../slideLayouts/slideLayout630.xml"/><Relationship Id="rId42" Type="http://schemas.openxmlformats.org/officeDocument/2006/relationships/slideLayout" Target="../slideLayouts/slideLayout638.xml"/><Relationship Id="rId47" Type="http://schemas.openxmlformats.org/officeDocument/2006/relationships/slideLayout" Target="../slideLayouts/slideLayout643.xml"/><Relationship Id="rId50" Type="http://schemas.openxmlformats.org/officeDocument/2006/relationships/slideLayout" Target="../slideLayouts/slideLayout646.xml"/><Relationship Id="rId55" Type="http://schemas.openxmlformats.org/officeDocument/2006/relationships/slideLayout" Target="../slideLayouts/slideLayout651.xml"/><Relationship Id="rId63" Type="http://schemas.openxmlformats.org/officeDocument/2006/relationships/slideLayout" Target="../slideLayouts/slideLayout659.xml"/><Relationship Id="rId68" Type="http://schemas.openxmlformats.org/officeDocument/2006/relationships/slideLayout" Target="../slideLayouts/slideLayout664.xml"/><Relationship Id="rId7" Type="http://schemas.openxmlformats.org/officeDocument/2006/relationships/slideLayout" Target="../slideLayouts/slideLayout603.xml"/><Relationship Id="rId71" Type="http://schemas.openxmlformats.org/officeDocument/2006/relationships/slideLayout" Target="../slideLayouts/slideLayout667.xml"/><Relationship Id="rId2" Type="http://schemas.openxmlformats.org/officeDocument/2006/relationships/slideLayout" Target="../slideLayouts/slideLayout598.xml"/><Relationship Id="rId16" Type="http://schemas.openxmlformats.org/officeDocument/2006/relationships/slideLayout" Target="../slideLayouts/slideLayout612.xml"/><Relationship Id="rId29" Type="http://schemas.openxmlformats.org/officeDocument/2006/relationships/slideLayout" Target="../slideLayouts/slideLayout625.xml"/><Relationship Id="rId11" Type="http://schemas.openxmlformats.org/officeDocument/2006/relationships/slideLayout" Target="../slideLayouts/slideLayout607.xml"/><Relationship Id="rId24" Type="http://schemas.openxmlformats.org/officeDocument/2006/relationships/slideLayout" Target="../slideLayouts/slideLayout620.xml"/><Relationship Id="rId32" Type="http://schemas.openxmlformats.org/officeDocument/2006/relationships/slideLayout" Target="../slideLayouts/slideLayout628.xml"/><Relationship Id="rId37" Type="http://schemas.openxmlformats.org/officeDocument/2006/relationships/slideLayout" Target="../slideLayouts/slideLayout633.xml"/><Relationship Id="rId40" Type="http://schemas.openxmlformats.org/officeDocument/2006/relationships/slideLayout" Target="../slideLayouts/slideLayout636.xml"/><Relationship Id="rId45" Type="http://schemas.openxmlformats.org/officeDocument/2006/relationships/slideLayout" Target="../slideLayouts/slideLayout641.xml"/><Relationship Id="rId53" Type="http://schemas.openxmlformats.org/officeDocument/2006/relationships/slideLayout" Target="../slideLayouts/slideLayout649.xml"/><Relationship Id="rId58" Type="http://schemas.openxmlformats.org/officeDocument/2006/relationships/slideLayout" Target="../slideLayouts/slideLayout654.xml"/><Relationship Id="rId66" Type="http://schemas.openxmlformats.org/officeDocument/2006/relationships/slideLayout" Target="../slideLayouts/slideLayout662.xml"/><Relationship Id="rId5" Type="http://schemas.openxmlformats.org/officeDocument/2006/relationships/slideLayout" Target="../slideLayouts/slideLayout601.xml"/><Relationship Id="rId15" Type="http://schemas.openxmlformats.org/officeDocument/2006/relationships/slideLayout" Target="../slideLayouts/slideLayout611.xml"/><Relationship Id="rId23" Type="http://schemas.openxmlformats.org/officeDocument/2006/relationships/slideLayout" Target="../slideLayouts/slideLayout619.xml"/><Relationship Id="rId28" Type="http://schemas.openxmlformats.org/officeDocument/2006/relationships/slideLayout" Target="../slideLayouts/slideLayout624.xml"/><Relationship Id="rId36" Type="http://schemas.openxmlformats.org/officeDocument/2006/relationships/slideLayout" Target="../slideLayouts/slideLayout632.xml"/><Relationship Id="rId49" Type="http://schemas.openxmlformats.org/officeDocument/2006/relationships/slideLayout" Target="../slideLayouts/slideLayout645.xml"/><Relationship Id="rId57" Type="http://schemas.openxmlformats.org/officeDocument/2006/relationships/slideLayout" Target="../slideLayouts/slideLayout653.xml"/><Relationship Id="rId61" Type="http://schemas.openxmlformats.org/officeDocument/2006/relationships/slideLayout" Target="../slideLayouts/slideLayout657.xml"/><Relationship Id="rId10" Type="http://schemas.openxmlformats.org/officeDocument/2006/relationships/slideLayout" Target="../slideLayouts/slideLayout606.xml"/><Relationship Id="rId19" Type="http://schemas.openxmlformats.org/officeDocument/2006/relationships/slideLayout" Target="../slideLayouts/slideLayout615.xml"/><Relationship Id="rId31" Type="http://schemas.openxmlformats.org/officeDocument/2006/relationships/slideLayout" Target="../slideLayouts/slideLayout627.xml"/><Relationship Id="rId44" Type="http://schemas.openxmlformats.org/officeDocument/2006/relationships/slideLayout" Target="../slideLayouts/slideLayout640.xml"/><Relationship Id="rId52" Type="http://schemas.openxmlformats.org/officeDocument/2006/relationships/slideLayout" Target="../slideLayouts/slideLayout648.xml"/><Relationship Id="rId60" Type="http://schemas.openxmlformats.org/officeDocument/2006/relationships/slideLayout" Target="../slideLayouts/slideLayout656.xml"/><Relationship Id="rId65" Type="http://schemas.openxmlformats.org/officeDocument/2006/relationships/slideLayout" Target="../slideLayouts/slideLayout661.xml"/><Relationship Id="rId73" Type="http://schemas.openxmlformats.org/officeDocument/2006/relationships/image" Target="../media/image1.wmf"/><Relationship Id="rId4" Type="http://schemas.openxmlformats.org/officeDocument/2006/relationships/slideLayout" Target="../slideLayouts/slideLayout600.xml"/><Relationship Id="rId9" Type="http://schemas.openxmlformats.org/officeDocument/2006/relationships/slideLayout" Target="../slideLayouts/slideLayout605.xml"/><Relationship Id="rId14" Type="http://schemas.openxmlformats.org/officeDocument/2006/relationships/slideLayout" Target="../slideLayouts/slideLayout610.xml"/><Relationship Id="rId22" Type="http://schemas.openxmlformats.org/officeDocument/2006/relationships/slideLayout" Target="../slideLayouts/slideLayout618.xml"/><Relationship Id="rId27" Type="http://schemas.openxmlformats.org/officeDocument/2006/relationships/slideLayout" Target="../slideLayouts/slideLayout623.xml"/><Relationship Id="rId30" Type="http://schemas.openxmlformats.org/officeDocument/2006/relationships/slideLayout" Target="../slideLayouts/slideLayout626.xml"/><Relationship Id="rId35" Type="http://schemas.openxmlformats.org/officeDocument/2006/relationships/slideLayout" Target="../slideLayouts/slideLayout631.xml"/><Relationship Id="rId43" Type="http://schemas.openxmlformats.org/officeDocument/2006/relationships/slideLayout" Target="../slideLayouts/slideLayout639.xml"/><Relationship Id="rId48" Type="http://schemas.openxmlformats.org/officeDocument/2006/relationships/slideLayout" Target="../slideLayouts/slideLayout644.xml"/><Relationship Id="rId56" Type="http://schemas.openxmlformats.org/officeDocument/2006/relationships/slideLayout" Target="../slideLayouts/slideLayout652.xml"/><Relationship Id="rId64" Type="http://schemas.openxmlformats.org/officeDocument/2006/relationships/slideLayout" Target="../slideLayouts/slideLayout660.xml"/><Relationship Id="rId69" Type="http://schemas.openxmlformats.org/officeDocument/2006/relationships/slideLayout" Target="../slideLayouts/slideLayout665.xml"/><Relationship Id="rId8" Type="http://schemas.openxmlformats.org/officeDocument/2006/relationships/slideLayout" Target="../slideLayouts/slideLayout604.xml"/><Relationship Id="rId51" Type="http://schemas.openxmlformats.org/officeDocument/2006/relationships/slideLayout" Target="../slideLayouts/slideLayout647.xml"/><Relationship Id="rId72" Type="http://schemas.openxmlformats.org/officeDocument/2006/relationships/theme" Target="../theme/theme24.xml"/><Relationship Id="rId3" Type="http://schemas.openxmlformats.org/officeDocument/2006/relationships/slideLayout" Target="../slideLayouts/slideLayout599.xml"/><Relationship Id="rId12" Type="http://schemas.openxmlformats.org/officeDocument/2006/relationships/slideLayout" Target="../slideLayouts/slideLayout608.xml"/><Relationship Id="rId17" Type="http://schemas.openxmlformats.org/officeDocument/2006/relationships/slideLayout" Target="../slideLayouts/slideLayout613.xml"/><Relationship Id="rId25" Type="http://schemas.openxmlformats.org/officeDocument/2006/relationships/slideLayout" Target="../slideLayouts/slideLayout621.xml"/><Relationship Id="rId33" Type="http://schemas.openxmlformats.org/officeDocument/2006/relationships/slideLayout" Target="../slideLayouts/slideLayout629.xml"/><Relationship Id="rId38" Type="http://schemas.openxmlformats.org/officeDocument/2006/relationships/slideLayout" Target="../slideLayouts/slideLayout634.xml"/><Relationship Id="rId46" Type="http://schemas.openxmlformats.org/officeDocument/2006/relationships/slideLayout" Target="../slideLayouts/slideLayout642.xml"/><Relationship Id="rId59" Type="http://schemas.openxmlformats.org/officeDocument/2006/relationships/slideLayout" Target="../slideLayouts/slideLayout655.xml"/><Relationship Id="rId67" Type="http://schemas.openxmlformats.org/officeDocument/2006/relationships/slideLayout" Target="../slideLayouts/slideLayout663.xml"/><Relationship Id="rId20" Type="http://schemas.openxmlformats.org/officeDocument/2006/relationships/slideLayout" Target="../slideLayouts/slideLayout616.xml"/><Relationship Id="rId41" Type="http://schemas.openxmlformats.org/officeDocument/2006/relationships/slideLayout" Target="../slideLayouts/slideLayout637.xml"/><Relationship Id="rId54" Type="http://schemas.openxmlformats.org/officeDocument/2006/relationships/slideLayout" Target="../slideLayouts/slideLayout650.xml"/><Relationship Id="rId62" Type="http://schemas.openxmlformats.org/officeDocument/2006/relationships/slideLayout" Target="../slideLayouts/slideLayout658.xml"/><Relationship Id="rId70" Type="http://schemas.openxmlformats.org/officeDocument/2006/relationships/slideLayout" Target="../slideLayouts/slideLayout666.xml"/><Relationship Id="rId1" Type="http://schemas.openxmlformats.org/officeDocument/2006/relationships/slideLayout" Target="../slideLayouts/slideLayout597.xml"/><Relationship Id="rId6" Type="http://schemas.openxmlformats.org/officeDocument/2006/relationships/slideLayout" Target="../slideLayouts/slideLayout602.xml"/></Relationships>
</file>

<file path=ppt/slideMasters/_rels/slideMaster25.xml.rels><?xml version="1.0" encoding="UTF-8" standalone="yes"?>
<Relationships xmlns="http://schemas.openxmlformats.org/package/2006/relationships"><Relationship Id="rId13" Type="http://schemas.openxmlformats.org/officeDocument/2006/relationships/slideLayout" Target="../slideLayouts/slideLayout680.xml"/><Relationship Id="rId18" Type="http://schemas.openxmlformats.org/officeDocument/2006/relationships/slideLayout" Target="../slideLayouts/slideLayout685.xml"/><Relationship Id="rId26" Type="http://schemas.openxmlformats.org/officeDocument/2006/relationships/slideLayout" Target="../slideLayouts/slideLayout693.xml"/><Relationship Id="rId39" Type="http://schemas.openxmlformats.org/officeDocument/2006/relationships/slideLayout" Target="../slideLayouts/slideLayout706.xml"/><Relationship Id="rId21" Type="http://schemas.openxmlformats.org/officeDocument/2006/relationships/slideLayout" Target="../slideLayouts/slideLayout688.xml"/><Relationship Id="rId34" Type="http://schemas.openxmlformats.org/officeDocument/2006/relationships/slideLayout" Target="../slideLayouts/slideLayout701.xml"/><Relationship Id="rId42" Type="http://schemas.openxmlformats.org/officeDocument/2006/relationships/slideLayout" Target="../slideLayouts/slideLayout709.xml"/><Relationship Id="rId47" Type="http://schemas.openxmlformats.org/officeDocument/2006/relationships/slideLayout" Target="../slideLayouts/slideLayout714.xml"/><Relationship Id="rId50" Type="http://schemas.openxmlformats.org/officeDocument/2006/relationships/slideLayout" Target="../slideLayouts/slideLayout717.xml"/><Relationship Id="rId55" Type="http://schemas.openxmlformats.org/officeDocument/2006/relationships/slideLayout" Target="../slideLayouts/slideLayout722.xml"/><Relationship Id="rId7" Type="http://schemas.openxmlformats.org/officeDocument/2006/relationships/slideLayout" Target="../slideLayouts/slideLayout674.xml"/><Relationship Id="rId12" Type="http://schemas.openxmlformats.org/officeDocument/2006/relationships/slideLayout" Target="../slideLayouts/slideLayout679.xml"/><Relationship Id="rId17" Type="http://schemas.openxmlformats.org/officeDocument/2006/relationships/slideLayout" Target="../slideLayouts/slideLayout684.xml"/><Relationship Id="rId25" Type="http://schemas.openxmlformats.org/officeDocument/2006/relationships/slideLayout" Target="../slideLayouts/slideLayout692.xml"/><Relationship Id="rId33" Type="http://schemas.openxmlformats.org/officeDocument/2006/relationships/slideLayout" Target="../slideLayouts/slideLayout700.xml"/><Relationship Id="rId38" Type="http://schemas.openxmlformats.org/officeDocument/2006/relationships/slideLayout" Target="../slideLayouts/slideLayout705.xml"/><Relationship Id="rId46" Type="http://schemas.openxmlformats.org/officeDocument/2006/relationships/slideLayout" Target="../slideLayouts/slideLayout713.xml"/><Relationship Id="rId59" Type="http://schemas.openxmlformats.org/officeDocument/2006/relationships/tags" Target="../tags/tag224.xml"/><Relationship Id="rId2" Type="http://schemas.openxmlformats.org/officeDocument/2006/relationships/slideLayout" Target="../slideLayouts/slideLayout669.xml"/><Relationship Id="rId16" Type="http://schemas.openxmlformats.org/officeDocument/2006/relationships/slideLayout" Target="../slideLayouts/slideLayout683.xml"/><Relationship Id="rId20" Type="http://schemas.openxmlformats.org/officeDocument/2006/relationships/slideLayout" Target="../slideLayouts/slideLayout687.xml"/><Relationship Id="rId29" Type="http://schemas.openxmlformats.org/officeDocument/2006/relationships/slideLayout" Target="../slideLayouts/slideLayout696.xml"/><Relationship Id="rId41" Type="http://schemas.openxmlformats.org/officeDocument/2006/relationships/slideLayout" Target="../slideLayouts/slideLayout708.xml"/><Relationship Id="rId54" Type="http://schemas.openxmlformats.org/officeDocument/2006/relationships/slideLayout" Target="../slideLayouts/slideLayout721.xml"/><Relationship Id="rId1" Type="http://schemas.openxmlformats.org/officeDocument/2006/relationships/slideLayout" Target="../slideLayouts/slideLayout668.xml"/><Relationship Id="rId6" Type="http://schemas.openxmlformats.org/officeDocument/2006/relationships/slideLayout" Target="../slideLayouts/slideLayout673.xml"/><Relationship Id="rId11" Type="http://schemas.openxmlformats.org/officeDocument/2006/relationships/slideLayout" Target="../slideLayouts/slideLayout678.xml"/><Relationship Id="rId24" Type="http://schemas.openxmlformats.org/officeDocument/2006/relationships/slideLayout" Target="../slideLayouts/slideLayout691.xml"/><Relationship Id="rId32" Type="http://schemas.openxmlformats.org/officeDocument/2006/relationships/slideLayout" Target="../slideLayouts/slideLayout699.xml"/><Relationship Id="rId37" Type="http://schemas.openxmlformats.org/officeDocument/2006/relationships/slideLayout" Target="../slideLayouts/slideLayout704.xml"/><Relationship Id="rId40" Type="http://schemas.openxmlformats.org/officeDocument/2006/relationships/slideLayout" Target="../slideLayouts/slideLayout707.xml"/><Relationship Id="rId45" Type="http://schemas.openxmlformats.org/officeDocument/2006/relationships/slideLayout" Target="../slideLayouts/slideLayout712.xml"/><Relationship Id="rId53" Type="http://schemas.openxmlformats.org/officeDocument/2006/relationships/slideLayout" Target="../slideLayouts/slideLayout720.xml"/><Relationship Id="rId58" Type="http://schemas.openxmlformats.org/officeDocument/2006/relationships/theme" Target="../theme/theme25.xml"/><Relationship Id="rId5" Type="http://schemas.openxmlformats.org/officeDocument/2006/relationships/slideLayout" Target="../slideLayouts/slideLayout672.xml"/><Relationship Id="rId15" Type="http://schemas.openxmlformats.org/officeDocument/2006/relationships/slideLayout" Target="../slideLayouts/slideLayout682.xml"/><Relationship Id="rId23" Type="http://schemas.openxmlformats.org/officeDocument/2006/relationships/slideLayout" Target="../slideLayouts/slideLayout690.xml"/><Relationship Id="rId28" Type="http://schemas.openxmlformats.org/officeDocument/2006/relationships/slideLayout" Target="../slideLayouts/slideLayout695.xml"/><Relationship Id="rId36" Type="http://schemas.openxmlformats.org/officeDocument/2006/relationships/slideLayout" Target="../slideLayouts/slideLayout703.xml"/><Relationship Id="rId49" Type="http://schemas.openxmlformats.org/officeDocument/2006/relationships/slideLayout" Target="../slideLayouts/slideLayout716.xml"/><Relationship Id="rId57" Type="http://schemas.openxmlformats.org/officeDocument/2006/relationships/slideLayout" Target="../slideLayouts/slideLayout724.xml"/><Relationship Id="rId10" Type="http://schemas.openxmlformats.org/officeDocument/2006/relationships/slideLayout" Target="../slideLayouts/slideLayout677.xml"/><Relationship Id="rId19" Type="http://schemas.openxmlformats.org/officeDocument/2006/relationships/slideLayout" Target="../slideLayouts/slideLayout686.xml"/><Relationship Id="rId31" Type="http://schemas.openxmlformats.org/officeDocument/2006/relationships/slideLayout" Target="../slideLayouts/slideLayout698.xml"/><Relationship Id="rId44" Type="http://schemas.openxmlformats.org/officeDocument/2006/relationships/slideLayout" Target="../slideLayouts/slideLayout711.xml"/><Relationship Id="rId52" Type="http://schemas.openxmlformats.org/officeDocument/2006/relationships/slideLayout" Target="../slideLayouts/slideLayout719.xml"/><Relationship Id="rId60" Type="http://schemas.openxmlformats.org/officeDocument/2006/relationships/image" Target="../media/image28.png"/><Relationship Id="rId4" Type="http://schemas.openxmlformats.org/officeDocument/2006/relationships/slideLayout" Target="../slideLayouts/slideLayout671.xml"/><Relationship Id="rId9" Type="http://schemas.openxmlformats.org/officeDocument/2006/relationships/slideLayout" Target="../slideLayouts/slideLayout676.xml"/><Relationship Id="rId14" Type="http://schemas.openxmlformats.org/officeDocument/2006/relationships/slideLayout" Target="../slideLayouts/slideLayout681.xml"/><Relationship Id="rId22" Type="http://schemas.openxmlformats.org/officeDocument/2006/relationships/slideLayout" Target="../slideLayouts/slideLayout689.xml"/><Relationship Id="rId27" Type="http://schemas.openxmlformats.org/officeDocument/2006/relationships/slideLayout" Target="../slideLayouts/slideLayout694.xml"/><Relationship Id="rId30" Type="http://schemas.openxmlformats.org/officeDocument/2006/relationships/slideLayout" Target="../slideLayouts/slideLayout697.xml"/><Relationship Id="rId35" Type="http://schemas.openxmlformats.org/officeDocument/2006/relationships/slideLayout" Target="../slideLayouts/slideLayout702.xml"/><Relationship Id="rId43" Type="http://schemas.openxmlformats.org/officeDocument/2006/relationships/slideLayout" Target="../slideLayouts/slideLayout710.xml"/><Relationship Id="rId48" Type="http://schemas.openxmlformats.org/officeDocument/2006/relationships/slideLayout" Target="../slideLayouts/slideLayout715.xml"/><Relationship Id="rId56" Type="http://schemas.openxmlformats.org/officeDocument/2006/relationships/slideLayout" Target="../slideLayouts/slideLayout723.xml"/><Relationship Id="rId8" Type="http://schemas.openxmlformats.org/officeDocument/2006/relationships/slideLayout" Target="../slideLayouts/slideLayout675.xml"/><Relationship Id="rId51" Type="http://schemas.openxmlformats.org/officeDocument/2006/relationships/slideLayout" Target="../slideLayouts/slideLayout718.xml"/><Relationship Id="rId3" Type="http://schemas.openxmlformats.org/officeDocument/2006/relationships/slideLayout" Target="../slideLayouts/slideLayout670.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732.xml"/><Relationship Id="rId13" Type="http://schemas.openxmlformats.org/officeDocument/2006/relationships/slideLayout" Target="../slideLayouts/slideLayout737.xml"/><Relationship Id="rId18" Type="http://schemas.openxmlformats.org/officeDocument/2006/relationships/slideLayout" Target="../slideLayouts/slideLayout742.xml"/><Relationship Id="rId3" Type="http://schemas.openxmlformats.org/officeDocument/2006/relationships/slideLayout" Target="../slideLayouts/slideLayout727.xml"/><Relationship Id="rId21" Type="http://schemas.openxmlformats.org/officeDocument/2006/relationships/image" Target="../media/image1.wmf"/><Relationship Id="rId7" Type="http://schemas.openxmlformats.org/officeDocument/2006/relationships/slideLayout" Target="../slideLayouts/slideLayout731.xml"/><Relationship Id="rId12" Type="http://schemas.openxmlformats.org/officeDocument/2006/relationships/slideLayout" Target="../slideLayouts/slideLayout736.xml"/><Relationship Id="rId17" Type="http://schemas.openxmlformats.org/officeDocument/2006/relationships/slideLayout" Target="../slideLayouts/slideLayout741.xml"/><Relationship Id="rId2" Type="http://schemas.openxmlformats.org/officeDocument/2006/relationships/slideLayout" Target="../slideLayouts/slideLayout726.xml"/><Relationship Id="rId16" Type="http://schemas.openxmlformats.org/officeDocument/2006/relationships/slideLayout" Target="../slideLayouts/slideLayout740.xml"/><Relationship Id="rId20" Type="http://schemas.openxmlformats.org/officeDocument/2006/relationships/theme" Target="../theme/theme26.xml"/><Relationship Id="rId1" Type="http://schemas.openxmlformats.org/officeDocument/2006/relationships/slideLayout" Target="../slideLayouts/slideLayout725.xml"/><Relationship Id="rId6" Type="http://schemas.openxmlformats.org/officeDocument/2006/relationships/slideLayout" Target="../slideLayouts/slideLayout730.xml"/><Relationship Id="rId11" Type="http://schemas.openxmlformats.org/officeDocument/2006/relationships/slideLayout" Target="../slideLayouts/slideLayout735.xml"/><Relationship Id="rId5" Type="http://schemas.openxmlformats.org/officeDocument/2006/relationships/slideLayout" Target="../slideLayouts/slideLayout729.xml"/><Relationship Id="rId15" Type="http://schemas.openxmlformats.org/officeDocument/2006/relationships/slideLayout" Target="../slideLayouts/slideLayout739.xml"/><Relationship Id="rId10" Type="http://schemas.openxmlformats.org/officeDocument/2006/relationships/slideLayout" Target="../slideLayouts/slideLayout734.xml"/><Relationship Id="rId19" Type="http://schemas.openxmlformats.org/officeDocument/2006/relationships/slideLayout" Target="../slideLayouts/slideLayout743.xml"/><Relationship Id="rId4" Type="http://schemas.openxmlformats.org/officeDocument/2006/relationships/slideLayout" Target="../slideLayouts/slideLayout728.xml"/><Relationship Id="rId9" Type="http://schemas.openxmlformats.org/officeDocument/2006/relationships/slideLayout" Target="../slideLayouts/slideLayout733.xml"/><Relationship Id="rId14" Type="http://schemas.openxmlformats.org/officeDocument/2006/relationships/slideLayout" Target="../slideLayouts/slideLayout738.xml"/></Relationships>
</file>

<file path=ppt/slideMasters/_rels/slideMaster27.xml.rels><?xml version="1.0" encoding="UTF-8" standalone="yes"?>
<Relationships xmlns="http://schemas.openxmlformats.org/package/2006/relationships"><Relationship Id="rId13" Type="http://schemas.openxmlformats.org/officeDocument/2006/relationships/slideLayout" Target="../slideLayouts/slideLayout756.xml"/><Relationship Id="rId18" Type="http://schemas.openxmlformats.org/officeDocument/2006/relationships/slideLayout" Target="../slideLayouts/slideLayout761.xml"/><Relationship Id="rId26" Type="http://schemas.openxmlformats.org/officeDocument/2006/relationships/slideLayout" Target="../slideLayouts/slideLayout769.xml"/><Relationship Id="rId39" Type="http://schemas.openxmlformats.org/officeDocument/2006/relationships/slideLayout" Target="../slideLayouts/slideLayout782.xml"/><Relationship Id="rId21" Type="http://schemas.openxmlformats.org/officeDocument/2006/relationships/slideLayout" Target="../slideLayouts/slideLayout764.xml"/><Relationship Id="rId34" Type="http://schemas.openxmlformats.org/officeDocument/2006/relationships/slideLayout" Target="../slideLayouts/slideLayout777.xml"/><Relationship Id="rId42" Type="http://schemas.openxmlformats.org/officeDocument/2006/relationships/slideLayout" Target="../slideLayouts/slideLayout785.xml"/><Relationship Id="rId47" Type="http://schemas.openxmlformats.org/officeDocument/2006/relationships/slideLayout" Target="../slideLayouts/slideLayout790.xml"/><Relationship Id="rId50" Type="http://schemas.openxmlformats.org/officeDocument/2006/relationships/slideLayout" Target="../slideLayouts/slideLayout793.xml"/><Relationship Id="rId55" Type="http://schemas.openxmlformats.org/officeDocument/2006/relationships/slideLayout" Target="../slideLayouts/slideLayout798.xml"/><Relationship Id="rId7" Type="http://schemas.openxmlformats.org/officeDocument/2006/relationships/slideLayout" Target="../slideLayouts/slideLayout750.xml"/><Relationship Id="rId2" Type="http://schemas.openxmlformats.org/officeDocument/2006/relationships/slideLayout" Target="../slideLayouts/slideLayout745.xml"/><Relationship Id="rId16" Type="http://schemas.openxmlformats.org/officeDocument/2006/relationships/slideLayout" Target="../slideLayouts/slideLayout759.xml"/><Relationship Id="rId20" Type="http://schemas.openxmlformats.org/officeDocument/2006/relationships/slideLayout" Target="../slideLayouts/slideLayout763.xml"/><Relationship Id="rId29" Type="http://schemas.openxmlformats.org/officeDocument/2006/relationships/slideLayout" Target="../slideLayouts/slideLayout772.xml"/><Relationship Id="rId41" Type="http://schemas.openxmlformats.org/officeDocument/2006/relationships/slideLayout" Target="../slideLayouts/slideLayout784.xml"/><Relationship Id="rId54" Type="http://schemas.openxmlformats.org/officeDocument/2006/relationships/slideLayout" Target="../slideLayouts/slideLayout797.xml"/><Relationship Id="rId62" Type="http://schemas.openxmlformats.org/officeDocument/2006/relationships/image" Target="../media/image8.png"/><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24" Type="http://schemas.openxmlformats.org/officeDocument/2006/relationships/slideLayout" Target="../slideLayouts/slideLayout767.xml"/><Relationship Id="rId32" Type="http://schemas.openxmlformats.org/officeDocument/2006/relationships/slideLayout" Target="../slideLayouts/slideLayout775.xml"/><Relationship Id="rId37" Type="http://schemas.openxmlformats.org/officeDocument/2006/relationships/slideLayout" Target="../slideLayouts/slideLayout780.xml"/><Relationship Id="rId40" Type="http://schemas.openxmlformats.org/officeDocument/2006/relationships/slideLayout" Target="../slideLayouts/slideLayout783.xml"/><Relationship Id="rId45" Type="http://schemas.openxmlformats.org/officeDocument/2006/relationships/slideLayout" Target="../slideLayouts/slideLayout788.xml"/><Relationship Id="rId53" Type="http://schemas.openxmlformats.org/officeDocument/2006/relationships/slideLayout" Target="../slideLayouts/slideLayout796.xml"/><Relationship Id="rId58" Type="http://schemas.openxmlformats.org/officeDocument/2006/relationships/slideLayout" Target="../slideLayouts/slideLayout801.xml"/><Relationship Id="rId5" Type="http://schemas.openxmlformats.org/officeDocument/2006/relationships/slideLayout" Target="../slideLayouts/slideLayout748.xml"/><Relationship Id="rId15" Type="http://schemas.openxmlformats.org/officeDocument/2006/relationships/slideLayout" Target="../slideLayouts/slideLayout758.xml"/><Relationship Id="rId23" Type="http://schemas.openxmlformats.org/officeDocument/2006/relationships/slideLayout" Target="../slideLayouts/slideLayout766.xml"/><Relationship Id="rId28" Type="http://schemas.openxmlformats.org/officeDocument/2006/relationships/slideLayout" Target="../slideLayouts/slideLayout771.xml"/><Relationship Id="rId36" Type="http://schemas.openxmlformats.org/officeDocument/2006/relationships/slideLayout" Target="../slideLayouts/slideLayout779.xml"/><Relationship Id="rId49" Type="http://schemas.openxmlformats.org/officeDocument/2006/relationships/slideLayout" Target="../slideLayouts/slideLayout792.xml"/><Relationship Id="rId57" Type="http://schemas.openxmlformats.org/officeDocument/2006/relationships/slideLayout" Target="../slideLayouts/slideLayout800.xml"/><Relationship Id="rId61" Type="http://schemas.openxmlformats.org/officeDocument/2006/relationships/tags" Target="../tags/tag280.xml"/><Relationship Id="rId10" Type="http://schemas.openxmlformats.org/officeDocument/2006/relationships/slideLayout" Target="../slideLayouts/slideLayout753.xml"/><Relationship Id="rId19" Type="http://schemas.openxmlformats.org/officeDocument/2006/relationships/slideLayout" Target="../slideLayouts/slideLayout762.xml"/><Relationship Id="rId31" Type="http://schemas.openxmlformats.org/officeDocument/2006/relationships/slideLayout" Target="../slideLayouts/slideLayout774.xml"/><Relationship Id="rId44" Type="http://schemas.openxmlformats.org/officeDocument/2006/relationships/slideLayout" Target="../slideLayouts/slideLayout787.xml"/><Relationship Id="rId52" Type="http://schemas.openxmlformats.org/officeDocument/2006/relationships/slideLayout" Target="../slideLayouts/slideLayout795.xml"/><Relationship Id="rId60" Type="http://schemas.openxmlformats.org/officeDocument/2006/relationships/theme" Target="../theme/theme27.xml"/><Relationship Id="rId4" Type="http://schemas.openxmlformats.org/officeDocument/2006/relationships/slideLayout" Target="../slideLayouts/slideLayout747.xml"/><Relationship Id="rId9" Type="http://schemas.openxmlformats.org/officeDocument/2006/relationships/slideLayout" Target="../slideLayouts/slideLayout752.xml"/><Relationship Id="rId14" Type="http://schemas.openxmlformats.org/officeDocument/2006/relationships/slideLayout" Target="../slideLayouts/slideLayout757.xml"/><Relationship Id="rId22" Type="http://schemas.openxmlformats.org/officeDocument/2006/relationships/slideLayout" Target="../slideLayouts/slideLayout765.xml"/><Relationship Id="rId27" Type="http://schemas.openxmlformats.org/officeDocument/2006/relationships/slideLayout" Target="../slideLayouts/slideLayout770.xml"/><Relationship Id="rId30" Type="http://schemas.openxmlformats.org/officeDocument/2006/relationships/slideLayout" Target="../slideLayouts/slideLayout773.xml"/><Relationship Id="rId35" Type="http://schemas.openxmlformats.org/officeDocument/2006/relationships/slideLayout" Target="../slideLayouts/slideLayout778.xml"/><Relationship Id="rId43" Type="http://schemas.openxmlformats.org/officeDocument/2006/relationships/slideLayout" Target="../slideLayouts/slideLayout786.xml"/><Relationship Id="rId48" Type="http://schemas.openxmlformats.org/officeDocument/2006/relationships/slideLayout" Target="../slideLayouts/slideLayout791.xml"/><Relationship Id="rId56" Type="http://schemas.openxmlformats.org/officeDocument/2006/relationships/slideLayout" Target="../slideLayouts/slideLayout799.xml"/><Relationship Id="rId8" Type="http://schemas.openxmlformats.org/officeDocument/2006/relationships/slideLayout" Target="../slideLayouts/slideLayout751.xml"/><Relationship Id="rId51" Type="http://schemas.openxmlformats.org/officeDocument/2006/relationships/slideLayout" Target="../slideLayouts/slideLayout794.xml"/><Relationship Id="rId3" Type="http://schemas.openxmlformats.org/officeDocument/2006/relationships/slideLayout" Target="../slideLayouts/slideLayout746.xml"/><Relationship Id="rId12" Type="http://schemas.openxmlformats.org/officeDocument/2006/relationships/slideLayout" Target="../slideLayouts/slideLayout755.xml"/><Relationship Id="rId17" Type="http://schemas.openxmlformats.org/officeDocument/2006/relationships/slideLayout" Target="../slideLayouts/slideLayout760.xml"/><Relationship Id="rId25" Type="http://schemas.openxmlformats.org/officeDocument/2006/relationships/slideLayout" Target="../slideLayouts/slideLayout768.xml"/><Relationship Id="rId33" Type="http://schemas.openxmlformats.org/officeDocument/2006/relationships/slideLayout" Target="../slideLayouts/slideLayout776.xml"/><Relationship Id="rId38" Type="http://schemas.openxmlformats.org/officeDocument/2006/relationships/slideLayout" Target="../slideLayouts/slideLayout781.xml"/><Relationship Id="rId46" Type="http://schemas.openxmlformats.org/officeDocument/2006/relationships/slideLayout" Target="../slideLayouts/slideLayout789.xml"/><Relationship Id="rId59" Type="http://schemas.openxmlformats.org/officeDocument/2006/relationships/slideLayout" Target="../slideLayouts/slideLayout802.xml"/></Relationships>
</file>

<file path=ppt/slideMasters/_rels/slideMaster28.xml.rels><?xml version="1.0" encoding="UTF-8" standalone="yes"?>
<Relationships xmlns="http://schemas.openxmlformats.org/package/2006/relationships"><Relationship Id="rId8" Type="http://schemas.openxmlformats.org/officeDocument/2006/relationships/tags" Target="../tags/tag337.xml"/><Relationship Id="rId3" Type="http://schemas.openxmlformats.org/officeDocument/2006/relationships/slideLayout" Target="../slideLayouts/slideLayout805.xml"/><Relationship Id="rId7" Type="http://schemas.openxmlformats.org/officeDocument/2006/relationships/theme" Target="../theme/theme28.xml"/><Relationship Id="rId2" Type="http://schemas.openxmlformats.org/officeDocument/2006/relationships/slideLayout" Target="../slideLayouts/slideLayout804.xml"/><Relationship Id="rId1" Type="http://schemas.openxmlformats.org/officeDocument/2006/relationships/slideLayout" Target="../slideLayouts/slideLayout803.xml"/><Relationship Id="rId6" Type="http://schemas.openxmlformats.org/officeDocument/2006/relationships/slideLayout" Target="../slideLayouts/slideLayout808.xml"/><Relationship Id="rId5" Type="http://schemas.openxmlformats.org/officeDocument/2006/relationships/slideLayout" Target="../slideLayouts/slideLayout807.xml"/><Relationship Id="rId4" Type="http://schemas.openxmlformats.org/officeDocument/2006/relationships/slideLayout" Target="../slideLayouts/slideLayout806.xml"/><Relationship Id="rId9"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8" y="1800225"/>
            <a:ext cx="10272183" cy="4140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7"/>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r>
              <a:rPr lang="en-GB" smtClean="0">
                <a:ea typeface="ＭＳ Ｐゴシック" charset="0"/>
                <a:cs typeface="Arial" charset="0"/>
              </a:rPr>
              <a:t>OFFICIAL USE </a:t>
            </a:r>
            <a:endParaRPr b="1">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1" name="Picture 10"/>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9864503" y="228600"/>
            <a:ext cx="1368652" cy="720000"/>
          </a:xfrm>
          <a:prstGeom prst="rect">
            <a:avLst/>
          </a:prstGeom>
        </p:spPr>
      </p:pic>
    </p:spTree>
    <p:extLst>
      <p:ext uri="{BB962C8B-B14F-4D97-AF65-F5344CB8AC3E}">
        <p14:creationId xmlns:p14="http://schemas.microsoft.com/office/powerpoint/2010/main" val="9502780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2" descr="Z:\852_General presentation_update_2017\02_ARTWORK\IMAGES\HI RES\background1280x960.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Placeholder 1" descr="Ideally your title should fit on one line." title="Slide title"/>
          <p:cNvSpPr>
            <a:spLocks noGrp="1"/>
          </p:cNvSpPr>
          <p:nvPr>
            <p:ph type="title"/>
          </p:nvPr>
        </p:nvSpPr>
        <p:spPr>
          <a:xfrm>
            <a:off x="501651" y="3"/>
            <a:ext cx="9298516" cy="1081769"/>
          </a:xfrm>
          <a:prstGeom prst="rect">
            <a:avLst/>
          </a:prstGeom>
        </p:spPr>
        <p:txBody>
          <a:bodyPr vert="horz" lIns="0" tIns="0" rIns="0" bIns="0" rtlCol="0" anchor="ctr">
            <a:normAutofit/>
          </a:bodyPr>
          <a:lstStyle/>
          <a:p>
            <a:r>
              <a:rPr lang="en-US" dirty="0" smtClean="0"/>
              <a:t>Click to edit Master title style</a:t>
            </a:r>
            <a:endParaRPr lang="en-GB" dirty="0"/>
          </a:p>
        </p:txBody>
      </p:sp>
      <p:pic>
        <p:nvPicPr>
          <p:cNvPr id="9" name="Picture 8"/>
          <p:cNvPicPr>
            <a:picLocks noChangeAspect="1"/>
          </p:cNvPicPr>
          <p:nvPr/>
        </p:nvPicPr>
        <p:blipFill>
          <a:blip r:embed="rId5" cstate="print">
            <a:lum bright="100000" contrast="-100000"/>
            <a:extLst>
              <a:ext uri="{28A0092B-C50C-407E-A947-70E740481C1C}">
                <a14:useLocalDpi xmlns:a14="http://schemas.microsoft.com/office/drawing/2010/main" val="0"/>
              </a:ext>
            </a:extLst>
          </a:blip>
          <a:stretch>
            <a:fillRect/>
          </a:stretch>
        </p:blipFill>
        <p:spPr>
          <a:xfrm>
            <a:off x="9874960" y="178843"/>
            <a:ext cx="1826285" cy="720000"/>
          </a:xfrm>
          <a:prstGeom prst="rect">
            <a:avLst/>
          </a:prstGeom>
        </p:spPr>
      </p:pic>
      <p:cxnSp>
        <p:nvCxnSpPr>
          <p:cNvPr id="10" name="Straight Connector 9"/>
          <p:cNvCxnSpPr/>
          <p:nvPr/>
        </p:nvCxnSpPr>
        <p:spPr>
          <a:xfrm>
            <a:off x="0" y="1081768"/>
            <a:ext cx="12192000" cy="0"/>
          </a:xfrm>
          <a:prstGeom prst="line">
            <a:avLst/>
          </a:prstGeom>
          <a:ln w="6350">
            <a:solidFill>
              <a:schemeClr val="bg1"/>
            </a:solidFill>
            <a:tailEnd type="none"/>
          </a:ln>
          <a:effectLst/>
        </p:spPr>
        <p:style>
          <a:lnRef idx="2">
            <a:schemeClr val="accent1"/>
          </a:lnRef>
          <a:fillRef idx="0">
            <a:schemeClr val="accent1"/>
          </a:fillRef>
          <a:effectRef idx="1">
            <a:schemeClr val="accent1"/>
          </a:effectRef>
          <a:fontRef idx="minor">
            <a:schemeClr val="tx1"/>
          </a:fontRef>
        </p:style>
      </p:cxnSp>
      <p:sp>
        <p:nvSpPr>
          <p:cNvPr id="11"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14596467"/>
      </p:ext>
    </p:extLst>
  </p:cSld>
  <p:clrMap bg1="lt1" tx1="dk1" bg2="lt2" tx2="dk2" accent1="accent1" accent2="accent2" accent3="accent3" accent4="accent4" accent5="accent5" accent6="accent6" hlink="hlink" folHlink="folHlink"/>
  <p:sldLayoutIdLst>
    <p:sldLayoutId id="2147483667" r:id="rId1"/>
    <p:sldLayoutId id="2147483668" r:id="rId2"/>
  </p:sldLayoutIdLst>
  <p:timing>
    <p:tnLst>
      <p:par>
        <p:cTn id="1" dur="indefinite" restart="never" nodeType="tmRoot"/>
      </p:par>
    </p:tnLst>
  </p:timing>
  <p:txStyles>
    <p:titleStyle>
      <a:lvl1pPr algn="l" defTabSz="914400" rtl="0" eaLnBrk="1" latinLnBrk="0" hangingPunct="1">
        <a:spcBef>
          <a:spcPct val="0"/>
        </a:spcBef>
        <a:buNone/>
        <a:defRPr sz="2600" b="1" kern="1200">
          <a:solidFill>
            <a:schemeClr val="bg1"/>
          </a:solidFill>
          <a:latin typeface="Franklin Gothic Medium" panose="020B06030201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bg1"/>
          </a:solidFill>
          <a:latin typeface="Franklin Gothic Medium" panose="020B06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bg1"/>
          </a:solidFill>
          <a:latin typeface="Franklin Gothic Medium" panose="020B06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bg1"/>
          </a:solidFill>
          <a:latin typeface="Franklin Gothic Medium" panose="020B06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bg1"/>
          </a:solidFill>
          <a:latin typeface="Franklin Gothic Medium" panose="020B06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874960" y="228600"/>
            <a:ext cx="1826285" cy="720000"/>
          </a:xfrm>
          <a:prstGeom prst="rect">
            <a:avLst/>
          </a:prstGeom>
        </p:spPr>
      </p:pic>
    </p:spTree>
    <p:extLst>
      <p:ext uri="{BB962C8B-B14F-4D97-AF65-F5344CB8AC3E}">
        <p14:creationId xmlns:p14="http://schemas.microsoft.com/office/powerpoint/2010/main" val="31626211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0977"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6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r>
              <a:rPr smtClean="0">
                <a:ea typeface="ＭＳ Ｐゴシック" charset="0"/>
                <a:cs typeface="Arial" charset="0"/>
              </a:rPr>
              <a:t>OFFICIAL USE </a:t>
            </a:r>
            <a:endParaRPr dirty="0">
              <a:solidFill>
                <a:srgbClr val="000000"/>
              </a:solidFill>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3" name="Picture 2"/>
          <p:cNvPicPr>
            <a:picLocks noChangeAspect="1"/>
          </p:cNvPicPr>
          <p:nvPr/>
        </p:nvPicPr>
        <p:blipFill>
          <a:blip r:embed="rId62" cstate="screen">
            <a:extLst>
              <a:ext uri="{28A0092B-C50C-407E-A947-70E740481C1C}">
                <a14:useLocalDpi xmlns:a14="http://schemas.microsoft.com/office/drawing/2010/main" val="0"/>
              </a:ext>
            </a:extLst>
          </a:blip>
          <a:stretch>
            <a:fillRect/>
          </a:stretch>
        </p:blipFill>
        <p:spPr>
          <a:xfrm>
            <a:off x="9444383" y="70108"/>
            <a:ext cx="2278736" cy="1009397"/>
          </a:xfrm>
          <a:prstGeom prst="rect">
            <a:avLst/>
          </a:prstGeom>
        </p:spPr>
      </p:pic>
    </p:spTree>
    <p:extLst>
      <p:ext uri="{BB962C8B-B14F-4D97-AF65-F5344CB8AC3E}">
        <p14:creationId xmlns:p14="http://schemas.microsoft.com/office/powerpoint/2010/main" val="60220692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 id="2147483737" r:id="rId49"/>
    <p:sldLayoutId id="2147483738" r:id="rId50"/>
    <p:sldLayoutId id="2147483739" r:id="rId51"/>
    <p:sldLayoutId id="2147483740" r:id="rId52"/>
    <p:sldLayoutId id="2147483741" r:id="rId53"/>
    <p:sldLayoutId id="2147483742" r:id="rId54"/>
    <p:sldLayoutId id="2147483743" r:id="rId55"/>
    <p:sldLayoutId id="2147483744" r:id="rId56"/>
    <p:sldLayoutId id="2147483745" r:id="rId57"/>
    <p:sldLayoutId id="2147483746" r:id="rId58"/>
    <p:sldLayoutId id="2147483747" r:id="rId59"/>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874960" y="228600"/>
            <a:ext cx="1826285" cy="720000"/>
          </a:xfrm>
          <a:prstGeom prst="rect">
            <a:avLst/>
          </a:prstGeom>
        </p:spPr>
      </p:pic>
    </p:spTree>
    <p:extLst>
      <p:ext uri="{BB962C8B-B14F-4D97-AF65-F5344CB8AC3E}">
        <p14:creationId xmlns:p14="http://schemas.microsoft.com/office/powerpoint/2010/main" val="210996890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1"/>
            <a:ext cx="9298516"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pPr/>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874960" y="228600"/>
            <a:ext cx="1826285" cy="720000"/>
          </a:xfrm>
          <a:prstGeom prst="rect">
            <a:avLst/>
          </a:prstGeom>
        </p:spPr>
      </p:pic>
    </p:spTree>
    <p:extLst>
      <p:ext uri="{BB962C8B-B14F-4D97-AF65-F5344CB8AC3E}">
        <p14:creationId xmlns:p14="http://schemas.microsoft.com/office/powerpoint/2010/main" val="241323386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1" i="0" kern="1200">
          <a:solidFill>
            <a:schemeClr val="accent1"/>
          </a:solidFill>
          <a:latin typeface="Franklin Gothic Book" panose="020B0503020102020204" pitchFamily="34" charset="0"/>
          <a:ea typeface="ＭＳ Ｐゴシック" charset="0"/>
          <a:cs typeface="Franklin Gothic Book" panose="020B05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a:t>Click to edit Master title style</a:t>
            </a:r>
            <a:endParaRPr lang="en-GB" dirty="0"/>
          </a:p>
        </p:txBody>
      </p:sp>
      <p:cxnSp>
        <p:nvCxnSpPr>
          <p:cNvPr id="70" name="Straight Connector 69"/>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7" y="1800225"/>
            <a:ext cx="10272183" cy="4140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endParaRPr lang="en-GB" dirty="0">
              <a:solidFill>
                <a:srgbClr val="00539B"/>
              </a:solidFill>
              <a:ea typeface="ＭＳ Ｐゴシック" charset="0"/>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73"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1743926403"/>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 id="2147483832" r:id="rId49"/>
    <p:sldLayoutId id="2147483833" r:id="rId50"/>
    <p:sldLayoutId id="2147483834" r:id="rId51"/>
    <p:sldLayoutId id="2147483835" r:id="rId52"/>
    <p:sldLayoutId id="2147483836" r:id="rId53"/>
    <p:sldLayoutId id="2147483837" r:id="rId54"/>
    <p:sldLayoutId id="2147483838" r:id="rId55"/>
    <p:sldLayoutId id="2147483839" r:id="rId56"/>
    <p:sldLayoutId id="2147483840" r:id="rId57"/>
    <p:sldLayoutId id="2147483841" r:id="rId58"/>
    <p:sldLayoutId id="2147483842" r:id="rId59"/>
    <p:sldLayoutId id="2147483843" r:id="rId60"/>
    <p:sldLayoutId id="2147483844" r:id="rId61"/>
    <p:sldLayoutId id="2147483845" r:id="rId62"/>
    <p:sldLayoutId id="2147483846" r:id="rId63"/>
    <p:sldLayoutId id="2147483847" r:id="rId64"/>
    <p:sldLayoutId id="2147483848" r:id="rId65"/>
    <p:sldLayoutId id="2147483849" r:id="rId66"/>
    <p:sldLayoutId id="2147483850" r:id="rId67"/>
    <p:sldLayoutId id="2147483851" r:id="rId68"/>
    <p:sldLayoutId id="2147483852" r:id="rId69"/>
    <p:sldLayoutId id="2147483853" r:id="rId70"/>
    <p:sldLayoutId id="2147483854" r:id="rId71"/>
  </p:sldLayoutIdLst>
  <p:hf hd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4"/>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r>
              <a:rPr smtClean="0"/>
              <a:t>EBRD Classification: </a:t>
            </a:r>
            <a:r>
              <a:rPr b="1" smtClean="0"/>
              <a:t> INTERNAL </a:t>
            </a:r>
            <a:endParaRPr b="1"/>
          </a:p>
        </p:txBody>
      </p:sp>
      <p:sp>
        <p:nvSpPr>
          <p:cNvPr id="2" name="Title Placeholder 1" descr="Ideally your title should fit on one line."/>
          <p:cNvSpPr>
            <a:spLocks noGrp="1"/>
          </p:cNvSpPr>
          <p:nvPr>
            <p:ph type="title"/>
          </p:nvPr>
        </p:nvSpPr>
        <p:spPr>
          <a:xfrm>
            <a:off x="961135"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09"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096" y="6480000"/>
            <a:ext cx="12196109"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1026"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r>
              <a:rPr lang="en-US" dirty="0" smtClean="0">
                <a:solidFill>
                  <a:srgbClr val="00539B"/>
                </a:solidFill>
              </a:rPr>
              <a:t>October 2015</a:t>
            </a:r>
            <a:endParaRPr lang="en-GB" dirty="0">
              <a:solidFill>
                <a:srgbClr val="00539B"/>
              </a:solidFill>
            </a:endParaRPr>
          </a:p>
        </p:txBody>
      </p:sp>
      <p:sp>
        <p:nvSpPr>
          <p:cNvPr id="59" name="Slide Number Placeholder 5"/>
          <p:cNvSpPr>
            <a:spLocks noGrp="1"/>
          </p:cNvSpPr>
          <p:nvPr>
            <p:ph type="sldNum" sz="quarter" idx="4"/>
          </p:nvPr>
        </p:nvSpPr>
        <p:spPr>
          <a:xfrm>
            <a:off x="11039589"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2400754028"/>
      </p:ext>
    </p:extLst>
  </p:cSld>
  <p:clrMap bg1="lt1" tx1="dk1" bg2="lt2" tx2="dk2" accent1="accent1" accent2="accent2" accent3="accent3" accent4="accent4" accent5="accent5" accent6="accent6" hlink="hlink" folHlink="folHlink"/>
  <p:sldLayoutIdLst>
    <p:sldLayoutId id="2147483856" r:id="rId1"/>
    <p:sldLayoutId id="2147483857" r:id="rId2"/>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hf hdr="0" ft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smtClean="0"/>
              <a:t>Click to edit Master title style</a:t>
            </a:r>
            <a:endParaRPr lang="en-GB" dirty="0"/>
          </a:p>
        </p:txBody>
      </p: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7"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sz="1000">
                <a:solidFill>
                  <a:schemeClr val="accent6"/>
                </a:solidFill>
                <a:latin typeface="Franklin Gothic Book" panose="020B0503020102020204" pitchFamily="34" charset="0"/>
              </a:defRPr>
            </a:lvl1pPr>
          </a:lstStyle>
          <a:p>
            <a:r>
              <a:rPr lang="en-GB" dirty="0" smtClean="0"/>
              <a:t>Sustainable Infrastructure Group</a:t>
            </a:r>
            <a:endParaRPr lang="en-GB" dirty="0"/>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p:nvPicPr>
        <p:blipFill>
          <a:blip r:embed="rId58" cstate="screen">
            <a:extLst>
              <a:ext uri="{28A0092B-C50C-407E-A947-70E740481C1C}">
                <a14:useLocalDpi xmlns:a14="http://schemas.microsoft.com/office/drawing/2010/main"/>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235165344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88" r:id="rId30"/>
    <p:sldLayoutId id="2147483889" r:id="rId31"/>
    <p:sldLayoutId id="2147483890" r:id="rId32"/>
    <p:sldLayoutId id="2147483891" r:id="rId33"/>
    <p:sldLayoutId id="2147483892" r:id="rId34"/>
    <p:sldLayoutId id="2147483893" r:id="rId35"/>
    <p:sldLayoutId id="2147483894" r:id="rId36"/>
    <p:sldLayoutId id="2147483895" r:id="rId37"/>
    <p:sldLayoutId id="2147483896" r:id="rId38"/>
    <p:sldLayoutId id="2147483897" r:id="rId39"/>
    <p:sldLayoutId id="2147483898" r:id="rId40"/>
    <p:sldLayoutId id="2147483899" r:id="rId41"/>
    <p:sldLayoutId id="2147483900" r:id="rId42"/>
    <p:sldLayoutId id="2147483901" r:id="rId43"/>
    <p:sldLayoutId id="2147483902" r:id="rId44"/>
    <p:sldLayoutId id="2147483903" r:id="rId45"/>
    <p:sldLayoutId id="2147483904" r:id="rId46"/>
    <p:sldLayoutId id="2147483905" r:id="rId47"/>
    <p:sldLayoutId id="2147483906" r:id="rId48"/>
    <p:sldLayoutId id="2147483907" r:id="rId49"/>
    <p:sldLayoutId id="2147483908" r:id="rId50"/>
    <p:sldLayoutId id="2147483909" r:id="rId51"/>
    <p:sldLayoutId id="2147483910" r:id="rId52"/>
    <p:sldLayoutId id="2147483911" r:id="rId53"/>
    <p:sldLayoutId id="2147483912" r:id="rId54"/>
    <p:sldLayoutId id="2147483913" r:id="rId55"/>
    <p:sldLayoutId id="2147483914" r:id="rId56"/>
  </p:sldLayoutIdLst>
  <p:timing>
    <p:tnLst>
      <p:par>
        <p:cTn id="1" dur="indefinite" restart="never" nodeType="tmRoot"/>
      </p:par>
    </p:tnLst>
  </p:timing>
  <p:hf hdr="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8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8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800">
          <a:solidFill>
            <a:schemeClr val="bg1"/>
          </a:solidFill>
          <a:latin typeface="Arial" charset="0"/>
          <a:ea typeface="ＭＳ Ｐゴシック" charset="0"/>
          <a:cs typeface="Arial" charset="0"/>
        </a:defRPr>
      </a:lvl5pPr>
      <a:lvl6pPr marL="457200" algn="l" rtl="0" eaLnBrk="1" fontAlgn="base" hangingPunct="1">
        <a:spcBef>
          <a:spcPct val="0"/>
        </a:spcBef>
        <a:spcAft>
          <a:spcPct val="0"/>
        </a:spcAft>
        <a:defRPr sz="2800">
          <a:solidFill>
            <a:schemeClr val="bg1"/>
          </a:solidFill>
          <a:latin typeface="Arial" charset="0"/>
          <a:cs typeface="Arial" charset="0"/>
        </a:defRPr>
      </a:lvl6pPr>
      <a:lvl7pPr marL="914400" algn="l" rtl="0" eaLnBrk="1" fontAlgn="base" hangingPunct="1">
        <a:spcBef>
          <a:spcPct val="0"/>
        </a:spcBef>
        <a:spcAft>
          <a:spcPct val="0"/>
        </a:spcAft>
        <a:defRPr sz="2800">
          <a:solidFill>
            <a:schemeClr val="bg1"/>
          </a:solidFill>
          <a:latin typeface="Arial" charset="0"/>
          <a:cs typeface="Arial" charset="0"/>
        </a:defRPr>
      </a:lvl7pPr>
      <a:lvl8pPr marL="1371600" algn="l" rtl="0" eaLnBrk="1" fontAlgn="base" hangingPunct="1">
        <a:spcBef>
          <a:spcPct val="0"/>
        </a:spcBef>
        <a:spcAft>
          <a:spcPct val="0"/>
        </a:spcAft>
        <a:defRPr sz="2800">
          <a:solidFill>
            <a:schemeClr val="bg1"/>
          </a:solidFill>
          <a:latin typeface="Arial" charset="0"/>
          <a:cs typeface="Arial" charset="0"/>
        </a:defRPr>
      </a:lvl8pPr>
      <a:lvl9pPr marL="1828800" algn="l" rtl="0" eaLnBrk="1" fontAlgn="base" hangingPunct="1">
        <a:spcBef>
          <a:spcPct val="0"/>
        </a:spcBef>
        <a:spcAft>
          <a:spcPct val="0"/>
        </a:spcAft>
        <a:defRPr sz="28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1" fontAlgn="base" latinLnBrk="0" hangingPunct="1">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1" fontAlgn="base" latinLnBrk="0" hangingPunct="1">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1" fontAlgn="base" latinLnBrk="0" hangingPunct="1">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8" y="1800225"/>
            <a:ext cx="10272183" cy="4140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latin typeface="Franklin Gothic Book"/>
                <a:cs typeface="Franklin Gothic Book"/>
              </a:defRPr>
            </a:lvl1pPr>
          </a:lstStyle>
          <a:p>
            <a:fld id="{8B6E079F-0502-CC4C-9C8B-39554E94F19E}" type="datetime3">
              <a:rPr lang="en-GB" smtClean="0"/>
              <a:pPr/>
              <a:t>2 October, 2020</a:t>
            </a:fld>
            <a:endParaRPr lang="en-GB" dirty="0"/>
          </a:p>
        </p:txBody>
      </p:sp>
      <p:sp>
        <p:nvSpPr>
          <p:cNvPr id="57" name="Footer Placeholder 4"/>
          <p:cNvSpPr>
            <a:spLocks noGrp="1"/>
          </p:cNvSpPr>
          <p:nvPr>
            <p:ph type="ftr" sz="quarter" idx="3"/>
            <p:custDataLst>
              <p:tags r:id="rId8"/>
            </p:custDataLst>
          </p:nvPr>
        </p:nvSpPr>
        <p:spPr>
          <a:xfrm>
            <a:off x="0" y="6480000"/>
            <a:ext cx="12192000" cy="378000"/>
          </a:xfrm>
          <a:prstGeom prst="rect">
            <a:avLst/>
          </a:prstGeom>
        </p:spPr>
        <p:txBody>
          <a:bodyPr lIns="0" tIns="0" rIns="0" bIns="0" anchor="ctr"/>
          <a:lstStyle>
            <a:lvl1pPr algn="ctr">
              <a:defRPr lang="en-GB" sz="750" b="0" i="0" u="none">
                <a:solidFill>
                  <a:srgbClr val="FFFFFF"/>
                </a:solidFill>
                <a:latin typeface="Arial"/>
              </a:defRPr>
            </a:lvl1pPr>
          </a:lstStyle>
          <a:p>
            <a:r>
              <a:rPr lang="en-GB"/>
              <a:t>EBRD Classification: </a:t>
            </a:r>
            <a:r>
              <a:rPr lang="en-GB" b="1"/>
              <a:t> INTERNAL </a:t>
            </a: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1" name="Picture 10"/>
          <p:cNvPicPr>
            <a:picLocks/>
          </p:cNvPicPr>
          <p:nvPr userDrawn="1"/>
        </p:nvPicPr>
        <p:blipFill>
          <a:blip r:embed="rId9" cstate="screen">
            <a:extLst>
              <a:ext uri="{28A0092B-C50C-407E-A947-70E740481C1C}">
                <a14:useLocalDpi xmlns:a14="http://schemas.microsoft.com/office/drawing/2010/main"/>
              </a:ext>
            </a:extLst>
          </a:blip>
          <a:stretch>
            <a:fillRect/>
          </a:stretch>
        </p:blipFill>
        <p:spPr>
          <a:xfrm>
            <a:off x="9864503" y="228600"/>
            <a:ext cx="1368652" cy="720000"/>
          </a:xfrm>
          <a:prstGeom prst="rect">
            <a:avLst/>
          </a:prstGeom>
        </p:spPr>
      </p:pic>
    </p:spTree>
    <p:extLst>
      <p:ext uri="{BB962C8B-B14F-4D97-AF65-F5344CB8AC3E}">
        <p14:creationId xmlns:p14="http://schemas.microsoft.com/office/powerpoint/2010/main" val="3761039752"/>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2" r:id="rId6"/>
  </p:sldLayoutIdLst>
  <p:hf hdr="0"/>
  <p:txStyles>
    <p:titleStyle>
      <a:lvl1pPr algn="l" rtl="0" eaLnBrk="0" fontAlgn="base" hangingPunct="0">
        <a:spcBef>
          <a:spcPct val="0"/>
        </a:spcBef>
        <a:spcAft>
          <a:spcPct val="0"/>
        </a:spcAft>
        <a:defRPr sz="21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1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1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1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100">
          <a:solidFill>
            <a:schemeClr val="bg1"/>
          </a:solidFill>
          <a:latin typeface="Arial" charset="0"/>
          <a:ea typeface="ＭＳ Ｐゴシック" charset="0"/>
          <a:cs typeface="Arial" charset="0"/>
        </a:defRPr>
      </a:lvl5pPr>
      <a:lvl6pPr marL="342900" algn="l" rtl="0" fontAlgn="base">
        <a:spcBef>
          <a:spcPct val="0"/>
        </a:spcBef>
        <a:spcAft>
          <a:spcPct val="0"/>
        </a:spcAft>
        <a:defRPr sz="2100">
          <a:solidFill>
            <a:schemeClr val="bg1"/>
          </a:solidFill>
          <a:latin typeface="Arial" charset="0"/>
          <a:cs typeface="Arial" charset="0"/>
        </a:defRPr>
      </a:lvl6pPr>
      <a:lvl7pPr marL="685800" algn="l" rtl="0" fontAlgn="base">
        <a:spcBef>
          <a:spcPct val="0"/>
        </a:spcBef>
        <a:spcAft>
          <a:spcPct val="0"/>
        </a:spcAft>
        <a:defRPr sz="2100">
          <a:solidFill>
            <a:schemeClr val="bg1"/>
          </a:solidFill>
          <a:latin typeface="Arial" charset="0"/>
          <a:cs typeface="Arial" charset="0"/>
        </a:defRPr>
      </a:lvl7pPr>
      <a:lvl8pPr marL="1028700" algn="l" rtl="0" fontAlgn="base">
        <a:spcBef>
          <a:spcPct val="0"/>
        </a:spcBef>
        <a:spcAft>
          <a:spcPct val="0"/>
        </a:spcAft>
        <a:defRPr sz="2100">
          <a:solidFill>
            <a:schemeClr val="bg1"/>
          </a:solidFill>
          <a:latin typeface="Arial" charset="0"/>
          <a:cs typeface="Arial" charset="0"/>
        </a:defRPr>
      </a:lvl8pPr>
      <a:lvl9pPr marL="1371600" algn="l" rtl="0" fontAlgn="base">
        <a:spcBef>
          <a:spcPct val="0"/>
        </a:spcBef>
        <a:spcAft>
          <a:spcPct val="0"/>
        </a:spcAft>
        <a:defRPr sz="21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900"/>
        </a:spcAft>
        <a:buClrTx/>
        <a:buFontTx/>
        <a:buNone/>
        <a:defRPr lang="en-US" sz="1500" kern="1200" smtClean="0">
          <a:solidFill>
            <a:schemeClr val="tx1">
              <a:lumMod val="50000"/>
            </a:schemeClr>
          </a:solidFill>
          <a:latin typeface="Franklin Gothic Book"/>
          <a:ea typeface="ＭＳ Ｐゴシック" charset="0"/>
          <a:cs typeface="Franklin Gothic Book"/>
        </a:defRPr>
      </a:lvl1pPr>
      <a:lvl2pPr marL="134541" marR="0" indent="-134541" algn="l" defTabSz="685800" rtl="0" eaLnBrk="0" fontAlgn="base" latinLnBrk="0" hangingPunct="0">
        <a:lnSpc>
          <a:spcPct val="100000"/>
        </a:lnSpc>
        <a:spcBef>
          <a:spcPts val="0"/>
        </a:spcBef>
        <a:spcAft>
          <a:spcPts val="900"/>
        </a:spcAft>
        <a:buClr>
          <a:srgbClr val="00539B"/>
        </a:buClr>
        <a:buSzTx/>
        <a:buFont typeface="Arial" charset="0"/>
        <a:buChar char="•"/>
        <a:tabLst/>
        <a:defRPr lang="en-US" sz="1500" kern="1200" smtClean="0">
          <a:solidFill>
            <a:schemeClr val="tx1">
              <a:lumMod val="50000"/>
            </a:schemeClr>
          </a:solidFill>
          <a:latin typeface="Franklin Gothic Book"/>
          <a:ea typeface="Franklin Gothic Book"/>
          <a:cs typeface="Franklin Gothic Book"/>
        </a:defRPr>
      </a:lvl2pPr>
      <a:lvl3pPr marL="270000" marR="0" indent="-135000" algn="l" defTabSz="685800" rtl="0" eaLnBrk="0" fontAlgn="base" latinLnBrk="0" hangingPunct="0">
        <a:lnSpc>
          <a:spcPct val="100000"/>
        </a:lnSpc>
        <a:spcBef>
          <a:spcPts val="0"/>
        </a:spcBef>
        <a:spcAft>
          <a:spcPts val="900"/>
        </a:spcAft>
        <a:buClrTx/>
        <a:buSzTx/>
        <a:buFont typeface="Arial"/>
        <a:buChar char="•"/>
        <a:tabLst/>
        <a:defRPr lang="en-US" sz="1500" kern="1200" smtClean="0">
          <a:solidFill>
            <a:schemeClr val="tx1">
              <a:lumMod val="50000"/>
            </a:schemeClr>
          </a:solidFill>
          <a:latin typeface="Franklin Gothic Book"/>
          <a:ea typeface="Franklin Gothic Book"/>
          <a:cs typeface="Franklin Gothic Book"/>
        </a:defRPr>
      </a:lvl3pPr>
      <a:lvl4pPr marL="405000" marR="0" indent="-135000" algn="l" defTabSz="685800" rtl="0" eaLnBrk="0" fontAlgn="base" latinLnBrk="0" hangingPunct="0">
        <a:lnSpc>
          <a:spcPct val="100000"/>
        </a:lnSpc>
        <a:spcBef>
          <a:spcPts val="0"/>
        </a:spcBef>
        <a:spcAft>
          <a:spcPts val="900"/>
        </a:spcAft>
        <a:buClrTx/>
        <a:buSzTx/>
        <a:buFont typeface="Arial" panose="020B0604020202020204" pitchFamily="34" charset="0"/>
        <a:buChar char="‒"/>
        <a:tabLst/>
        <a:defRPr lang="en-US" sz="1500" kern="1200" baseline="0" smtClean="0">
          <a:solidFill>
            <a:schemeClr val="tx1">
              <a:lumMod val="50000"/>
            </a:schemeClr>
          </a:solidFill>
          <a:latin typeface="Franklin Gothic Book"/>
          <a:ea typeface="Franklin Gothic Book"/>
          <a:cs typeface="Franklin Gothic Book"/>
        </a:defRPr>
      </a:lvl4pPr>
      <a:lvl5pPr marL="1543050" indent="0" algn="l" rtl="0" eaLnBrk="0" fontAlgn="base" hangingPunct="0">
        <a:lnSpc>
          <a:spcPct val="100000"/>
        </a:lnSpc>
        <a:spcBef>
          <a:spcPts val="0"/>
        </a:spcBef>
        <a:spcAft>
          <a:spcPts val="900"/>
        </a:spcAft>
        <a:buFont typeface="Arial" charset="0"/>
        <a:buNone/>
        <a:defRPr sz="900" kern="1200">
          <a:solidFill>
            <a:srgbClr val="929395"/>
          </a:solidFill>
          <a:latin typeface="Arial" pitchFamily="34" charset="0"/>
          <a:ea typeface="Arial" charset="0"/>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8"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10"/>
            </p:custDataLst>
          </p:nvPr>
        </p:nvSpPr>
        <p:spPr>
          <a:xfrm>
            <a:off x="0" y="6480000"/>
            <a:ext cx="12192000" cy="378000"/>
          </a:xfrm>
          <a:prstGeom prst="rect">
            <a:avLst/>
          </a:prstGeom>
        </p:spPr>
        <p:txBody>
          <a:bodyPr lIns="0" tIns="0" rIns="0" bIns="0" anchor="ctr"/>
          <a:lstStyle>
            <a:lvl1pPr algn="ctr">
              <a:defRPr lang="en-GB" sz="750" b="0" i="0" u="none">
                <a:solidFill>
                  <a:srgbClr val="FFFFFF"/>
                </a:solidFill>
                <a:latin typeface="Arial"/>
              </a:defRPr>
            </a:lvl1pPr>
          </a:lstStyle>
          <a:p>
            <a:pPr fontAlgn="base">
              <a:spcBef>
                <a:spcPct val="0"/>
              </a:spcBef>
              <a:spcAft>
                <a:spcPct val="0"/>
              </a:spcAft>
            </a:pPr>
            <a:endParaRPr b="1">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1678130140"/>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Lst>
  <p:timing>
    <p:tnLst>
      <p:par>
        <p:cTn id="1" dur="indefinite" restart="never" nodeType="tmRoot"/>
      </p:par>
    </p:tnLst>
  </p:timing>
  <p:hf hdr="0"/>
  <p:txStyles>
    <p:titleStyle>
      <a:lvl1pPr algn="l" rtl="0" eaLnBrk="1" fontAlgn="base" hangingPunct="1">
        <a:spcBef>
          <a:spcPct val="0"/>
        </a:spcBef>
        <a:spcAft>
          <a:spcPct val="0"/>
        </a:spcAft>
        <a:defRPr sz="21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1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1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1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100">
          <a:solidFill>
            <a:schemeClr val="bg1"/>
          </a:solidFill>
          <a:latin typeface="Arial" charset="0"/>
          <a:ea typeface="ＭＳ Ｐゴシック" charset="0"/>
          <a:cs typeface="Arial" charset="0"/>
        </a:defRPr>
      </a:lvl5pPr>
      <a:lvl6pPr marL="342900" algn="l" rtl="0" eaLnBrk="1" fontAlgn="base" hangingPunct="1">
        <a:spcBef>
          <a:spcPct val="0"/>
        </a:spcBef>
        <a:spcAft>
          <a:spcPct val="0"/>
        </a:spcAft>
        <a:defRPr sz="2100">
          <a:solidFill>
            <a:schemeClr val="bg1"/>
          </a:solidFill>
          <a:latin typeface="Arial" charset="0"/>
          <a:cs typeface="Arial" charset="0"/>
        </a:defRPr>
      </a:lvl6pPr>
      <a:lvl7pPr marL="685800" algn="l" rtl="0" eaLnBrk="1" fontAlgn="base" hangingPunct="1">
        <a:spcBef>
          <a:spcPct val="0"/>
        </a:spcBef>
        <a:spcAft>
          <a:spcPct val="0"/>
        </a:spcAft>
        <a:defRPr sz="2100">
          <a:solidFill>
            <a:schemeClr val="bg1"/>
          </a:solidFill>
          <a:latin typeface="Arial" charset="0"/>
          <a:cs typeface="Arial" charset="0"/>
        </a:defRPr>
      </a:lvl7pPr>
      <a:lvl8pPr marL="1028700" algn="l" rtl="0" eaLnBrk="1" fontAlgn="base" hangingPunct="1">
        <a:spcBef>
          <a:spcPct val="0"/>
        </a:spcBef>
        <a:spcAft>
          <a:spcPct val="0"/>
        </a:spcAft>
        <a:defRPr sz="2100">
          <a:solidFill>
            <a:schemeClr val="bg1"/>
          </a:solidFill>
          <a:latin typeface="Arial" charset="0"/>
          <a:cs typeface="Arial" charset="0"/>
        </a:defRPr>
      </a:lvl8pPr>
      <a:lvl9pPr marL="1371600" algn="l" rtl="0" eaLnBrk="1" fontAlgn="base" hangingPunct="1">
        <a:spcBef>
          <a:spcPct val="0"/>
        </a:spcBef>
        <a:spcAft>
          <a:spcPct val="0"/>
        </a:spcAft>
        <a:defRPr sz="21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900"/>
        </a:spcAft>
        <a:buClrTx/>
        <a:buFontTx/>
        <a:buNone/>
        <a:defRPr lang="en-US" sz="1500" kern="1200" smtClean="0">
          <a:solidFill>
            <a:schemeClr val="tx1">
              <a:lumMod val="50000"/>
            </a:schemeClr>
          </a:solidFill>
          <a:latin typeface="Franklin Gothic Book"/>
          <a:ea typeface="ＭＳ Ｐゴシック" charset="0"/>
          <a:cs typeface="Franklin Gothic Book"/>
        </a:defRPr>
      </a:lvl1pPr>
      <a:lvl2pPr marL="134541" marR="0" indent="-134541" algn="l" defTabSz="685800" rtl="0" eaLnBrk="1" fontAlgn="base" latinLnBrk="0" hangingPunct="1">
        <a:lnSpc>
          <a:spcPct val="100000"/>
        </a:lnSpc>
        <a:spcBef>
          <a:spcPts val="0"/>
        </a:spcBef>
        <a:spcAft>
          <a:spcPts val="900"/>
        </a:spcAft>
        <a:buClr>
          <a:srgbClr val="00539B"/>
        </a:buClr>
        <a:buSzTx/>
        <a:buFont typeface="Arial" charset="0"/>
        <a:buChar char="•"/>
        <a:tabLst/>
        <a:defRPr lang="en-US" sz="1500" kern="1200" smtClean="0">
          <a:solidFill>
            <a:schemeClr val="tx1">
              <a:lumMod val="50000"/>
            </a:schemeClr>
          </a:solidFill>
          <a:latin typeface="Franklin Gothic Book"/>
          <a:ea typeface="Franklin Gothic Book"/>
          <a:cs typeface="Franklin Gothic Book"/>
        </a:defRPr>
      </a:lvl2pPr>
      <a:lvl3pPr marL="270000" marR="0" indent="-135000" algn="l" defTabSz="685800" rtl="0" eaLnBrk="1" fontAlgn="base" latinLnBrk="0" hangingPunct="1">
        <a:lnSpc>
          <a:spcPct val="100000"/>
        </a:lnSpc>
        <a:spcBef>
          <a:spcPts val="0"/>
        </a:spcBef>
        <a:spcAft>
          <a:spcPts val="900"/>
        </a:spcAft>
        <a:buClrTx/>
        <a:buSzTx/>
        <a:buFont typeface="Arial"/>
        <a:buChar char="•"/>
        <a:tabLst/>
        <a:defRPr lang="en-US" sz="1500" kern="1200" smtClean="0">
          <a:solidFill>
            <a:schemeClr val="tx1">
              <a:lumMod val="50000"/>
            </a:schemeClr>
          </a:solidFill>
          <a:latin typeface="Franklin Gothic Book"/>
          <a:ea typeface="Franklin Gothic Book"/>
          <a:cs typeface="Franklin Gothic Book"/>
        </a:defRPr>
      </a:lvl3pPr>
      <a:lvl4pPr marL="405000" marR="0" indent="-135000" algn="l" defTabSz="685800" rtl="0" eaLnBrk="1" fontAlgn="base" latinLnBrk="0" hangingPunct="1">
        <a:lnSpc>
          <a:spcPct val="100000"/>
        </a:lnSpc>
        <a:spcBef>
          <a:spcPts val="0"/>
        </a:spcBef>
        <a:spcAft>
          <a:spcPts val="900"/>
        </a:spcAft>
        <a:buClrTx/>
        <a:buSzTx/>
        <a:buFont typeface="Arial" panose="020B0604020202020204" pitchFamily="34" charset="0"/>
        <a:buChar char="‒"/>
        <a:tabLst/>
        <a:defRPr lang="en-US" sz="1500" kern="1200" baseline="0" smtClean="0">
          <a:solidFill>
            <a:schemeClr val="tx1">
              <a:lumMod val="50000"/>
            </a:schemeClr>
          </a:solidFill>
          <a:latin typeface="Franklin Gothic Book"/>
          <a:ea typeface="Franklin Gothic Book"/>
          <a:cs typeface="Franklin Gothic Book"/>
        </a:defRPr>
      </a:lvl4pPr>
      <a:lvl5pPr marL="1543050" indent="0" algn="l" rtl="0" eaLnBrk="1" fontAlgn="base" hangingPunct="1">
        <a:lnSpc>
          <a:spcPct val="100000"/>
        </a:lnSpc>
        <a:spcBef>
          <a:spcPts val="0"/>
        </a:spcBef>
        <a:spcAft>
          <a:spcPts val="900"/>
        </a:spcAft>
        <a:buFont typeface="Arial" charset="0"/>
        <a:buNone/>
        <a:defRPr sz="900" kern="1200">
          <a:solidFill>
            <a:srgbClr val="929395"/>
          </a:solidFill>
          <a:latin typeface="Arial" pitchFamily="34" charset="0"/>
          <a:ea typeface="Arial" charset="0"/>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8" y="1439863"/>
            <a:ext cx="10272183" cy="450056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600">
                <a:solidFill>
                  <a:schemeClr val="accent1"/>
                </a:solidFill>
                <a:latin typeface="Franklin Gothic Book"/>
                <a:cs typeface="Franklin Gothic Book"/>
              </a:defRPr>
            </a:lvl1pPr>
          </a:lstStyle>
          <a:p>
            <a:fld id="{8B6E079F-0502-CC4C-9C8B-39554E94F19E}" type="datetime3">
              <a:rPr lang="en-GB" smtClean="0"/>
              <a:pPr/>
              <a:t>2 October, 2020</a:t>
            </a:fld>
            <a:endParaRPr lang="en-GB" dirty="0"/>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6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p:cNvPicPr>
          <p:nvPr/>
        </p:nvPicPr>
        <p:blipFill>
          <a:blip r:embed="rId53" cstate="screen">
            <a:extLst>
              <a:ext uri="{28A0092B-C50C-407E-A947-70E740481C1C}">
                <a14:useLocalDpi xmlns:a14="http://schemas.microsoft.com/office/drawing/2010/main"/>
              </a:ext>
            </a:extLst>
          </a:blip>
          <a:stretch>
            <a:fillRect/>
          </a:stretch>
        </p:blipFill>
        <p:spPr>
          <a:xfrm>
            <a:off x="9671058" y="126837"/>
            <a:ext cx="1562103" cy="821767"/>
          </a:xfrm>
          <a:prstGeom prst="rect">
            <a:avLst/>
          </a:prstGeom>
        </p:spPr>
      </p:pic>
      <p:grpSp>
        <p:nvGrpSpPr>
          <p:cNvPr id="11" name="Group 10"/>
          <p:cNvGrpSpPr/>
          <p:nvPr/>
        </p:nvGrpSpPr>
        <p:grpSpPr>
          <a:xfrm>
            <a:off x="-1204381" y="0"/>
            <a:ext cx="13203809" cy="7638450"/>
            <a:chOff x="-903288" y="0"/>
            <a:chExt cx="9902857" cy="7638450"/>
          </a:xfrm>
        </p:grpSpPr>
        <p:cxnSp>
          <p:nvCxnSpPr>
            <p:cNvPr id="12" name="Straight Connector 11"/>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847763"/>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 id="2147483947" r:id="rId14"/>
    <p:sldLayoutId id="2147483948" r:id="rId15"/>
    <p:sldLayoutId id="2147483949" r:id="rId16"/>
    <p:sldLayoutId id="2147483950" r:id="rId17"/>
    <p:sldLayoutId id="2147483951" r:id="rId18"/>
    <p:sldLayoutId id="2147483952" r:id="rId19"/>
    <p:sldLayoutId id="2147483953" r:id="rId20"/>
    <p:sldLayoutId id="2147483954" r:id="rId21"/>
    <p:sldLayoutId id="2147483955" r:id="rId22"/>
    <p:sldLayoutId id="2147483956" r:id="rId23"/>
    <p:sldLayoutId id="2147483957" r:id="rId24"/>
    <p:sldLayoutId id="2147483958" r:id="rId25"/>
    <p:sldLayoutId id="2147483959" r:id="rId26"/>
    <p:sldLayoutId id="2147483960" r:id="rId27"/>
    <p:sldLayoutId id="2147483961" r:id="rId28"/>
    <p:sldLayoutId id="2147483962" r:id="rId29"/>
    <p:sldLayoutId id="2147483963" r:id="rId30"/>
    <p:sldLayoutId id="2147483964" r:id="rId31"/>
    <p:sldLayoutId id="2147483965" r:id="rId32"/>
    <p:sldLayoutId id="2147483966" r:id="rId33"/>
    <p:sldLayoutId id="2147483967" r:id="rId34"/>
    <p:sldLayoutId id="2147483968" r:id="rId35"/>
    <p:sldLayoutId id="2147483969" r:id="rId36"/>
    <p:sldLayoutId id="2147483970" r:id="rId37"/>
    <p:sldLayoutId id="2147483971" r:id="rId38"/>
    <p:sldLayoutId id="2147483972" r:id="rId39"/>
    <p:sldLayoutId id="2147483973" r:id="rId40"/>
    <p:sldLayoutId id="2147483974" r:id="rId41"/>
    <p:sldLayoutId id="2147483975" r:id="rId42"/>
    <p:sldLayoutId id="2147483976" r:id="rId43"/>
    <p:sldLayoutId id="2147483977" r:id="rId44"/>
    <p:sldLayoutId id="2147483978" r:id="rId45"/>
    <p:sldLayoutId id="2147483979" r:id="rId46"/>
    <p:sldLayoutId id="2147483980" r:id="rId47"/>
    <p:sldLayoutId id="2147483981" r:id="rId48"/>
    <p:sldLayoutId id="2147483982" r:id="rId49"/>
    <p:sldLayoutId id="2147483983" r:id="rId50"/>
    <p:sldLayoutId id="2147483984" r:id="rId51"/>
  </p:sldLayoutIdLst>
  <p:hf hdr="0"/>
  <p:txStyles>
    <p:titleStyle>
      <a:lvl1pPr algn="l" rtl="0" eaLnBrk="1" fontAlgn="base" hangingPunct="1">
        <a:spcBef>
          <a:spcPct val="0"/>
        </a:spcBef>
        <a:spcAft>
          <a:spcPct val="0"/>
        </a:spcAft>
        <a:defRPr sz="21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1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1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1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100">
          <a:solidFill>
            <a:schemeClr val="bg1"/>
          </a:solidFill>
          <a:latin typeface="Arial" charset="0"/>
          <a:ea typeface="ＭＳ Ｐゴシック" charset="0"/>
          <a:cs typeface="Arial" charset="0"/>
        </a:defRPr>
      </a:lvl5pPr>
      <a:lvl6pPr marL="342900" algn="l" rtl="0" eaLnBrk="1" fontAlgn="base" hangingPunct="1">
        <a:spcBef>
          <a:spcPct val="0"/>
        </a:spcBef>
        <a:spcAft>
          <a:spcPct val="0"/>
        </a:spcAft>
        <a:defRPr sz="2100">
          <a:solidFill>
            <a:schemeClr val="bg1"/>
          </a:solidFill>
          <a:latin typeface="Arial" charset="0"/>
          <a:cs typeface="Arial" charset="0"/>
        </a:defRPr>
      </a:lvl6pPr>
      <a:lvl7pPr marL="685800" algn="l" rtl="0" eaLnBrk="1" fontAlgn="base" hangingPunct="1">
        <a:spcBef>
          <a:spcPct val="0"/>
        </a:spcBef>
        <a:spcAft>
          <a:spcPct val="0"/>
        </a:spcAft>
        <a:defRPr sz="2100">
          <a:solidFill>
            <a:schemeClr val="bg1"/>
          </a:solidFill>
          <a:latin typeface="Arial" charset="0"/>
          <a:cs typeface="Arial" charset="0"/>
        </a:defRPr>
      </a:lvl7pPr>
      <a:lvl8pPr marL="1028700" algn="l" rtl="0" eaLnBrk="1" fontAlgn="base" hangingPunct="1">
        <a:spcBef>
          <a:spcPct val="0"/>
        </a:spcBef>
        <a:spcAft>
          <a:spcPct val="0"/>
        </a:spcAft>
        <a:defRPr sz="2100">
          <a:solidFill>
            <a:schemeClr val="bg1"/>
          </a:solidFill>
          <a:latin typeface="Arial" charset="0"/>
          <a:cs typeface="Arial" charset="0"/>
        </a:defRPr>
      </a:lvl8pPr>
      <a:lvl9pPr marL="1371600" algn="l" rtl="0" eaLnBrk="1" fontAlgn="base" hangingPunct="1">
        <a:spcBef>
          <a:spcPct val="0"/>
        </a:spcBef>
        <a:spcAft>
          <a:spcPct val="0"/>
        </a:spcAft>
        <a:defRPr sz="21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900"/>
        </a:spcAft>
        <a:buClrTx/>
        <a:buFontTx/>
        <a:buNone/>
        <a:defRPr lang="en-US" sz="1500" kern="1200" smtClean="0">
          <a:solidFill>
            <a:schemeClr val="tx1">
              <a:lumMod val="50000"/>
            </a:schemeClr>
          </a:solidFill>
          <a:latin typeface="Franklin Gothic Book"/>
          <a:ea typeface="ＭＳ Ｐゴシック" charset="0"/>
          <a:cs typeface="Franklin Gothic Book"/>
        </a:defRPr>
      </a:lvl1pPr>
      <a:lvl2pPr marL="134541" marR="0" indent="-134541" algn="l" defTabSz="685800" rtl="0" eaLnBrk="1" fontAlgn="base" latinLnBrk="0" hangingPunct="1">
        <a:lnSpc>
          <a:spcPct val="100000"/>
        </a:lnSpc>
        <a:spcBef>
          <a:spcPts val="0"/>
        </a:spcBef>
        <a:spcAft>
          <a:spcPts val="900"/>
        </a:spcAft>
        <a:buClr>
          <a:srgbClr val="00539B"/>
        </a:buClr>
        <a:buSzTx/>
        <a:buFont typeface="Arial" charset="0"/>
        <a:buChar char="•"/>
        <a:tabLst/>
        <a:defRPr lang="en-US" sz="1500" kern="1200" smtClean="0">
          <a:solidFill>
            <a:schemeClr val="tx1">
              <a:lumMod val="50000"/>
            </a:schemeClr>
          </a:solidFill>
          <a:latin typeface="Franklin Gothic Book"/>
          <a:ea typeface="Franklin Gothic Book"/>
          <a:cs typeface="Franklin Gothic Book"/>
        </a:defRPr>
      </a:lvl2pPr>
      <a:lvl3pPr marL="270000" marR="0" indent="-135000" algn="l" defTabSz="685800" rtl="0" eaLnBrk="1" fontAlgn="base" latinLnBrk="0" hangingPunct="1">
        <a:lnSpc>
          <a:spcPct val="100000"/>
        </a:lnSpc>
        <a:spcBef>
          <a:spcPts val="0"/>
        </a:spcBef>
        <a:spcAft>
          <a:spcPts val="900"/>
        </a:spcAft>
        <a:buClrTx/>
        <a:buSzTx/>
        <a:buFont typeface="Arial"/>
        <a:buChar char="•"/>
        <a:tabLst/>
        <a:defRPr lang="en-US" sz="1500" kern="1200" smtClean="0">
          <a:solidFill>
            <a:schemeClr val="tx1">
              <a:lumMod val="50000"/>
            </a:schemeClr>
          </a:solidFill>
          <a:latin typeface="Franklin Gothic Book"/>
          <a:ea typeface="Franklin Gothic Book"/>
          <a:cs typeface="Franklin Gothic Book"/>
        </a:defRPr>
      </a:lvl3pPr>
      <a:lvl4pPr marL="405000" marR="0" indent="-135000" algn="l" defTabSz="685800" rtl="0" eaLnBrk="1" fontAlgn="base" latinLnBrk="0" hangingPunct="1">
        <a:lnSpc>
          <a:spcPct val="100000"/>
        </a:lnSpc>
        <a:spcBef>
          <a:spcPts val="0"/>
        </a:spcBef>
        <a:spcAft>
          <a:spcPts val="900"/>
        </a:spcAft>
        <a:buClrTx/>
        <a:buSzTx/>
        <a:buFont typeface="Arial" panose="020B0604020202020204" pitchFamily="34" charset="0"/>
        <a:buChar char="‒"/>
        <a:tabLst/>
        <a:defRPr lang="en-US" sz="1500" kern="1200" baseline="0" smtClean="0">
          <a:solidFill>
            <a:schemeClr val="tx1">
              <a:lumMod val="50000"/>
            </a:schemeClr>
          </a:solidFill>
          <a:latin typeface="Franklin Gothic Book"/>
          <a:ea typeface="Franklin Gothic Book"/>
          <a:cs typeface="Franklin Gothic Book"/>
        </a:defRPr>
      </a:lvl4pPr>
      <a:lvl5pPr marL="1543050" indent="0" algn="l" rtl="0" eaLnBrk="1" fontAlgn="base" hangingPunct="1">
        <a:lnSpc>
          <a:spcPct val="100000"/>
        </a:lnSpc>
        <a:spcBef>
          <a:spcPts val="0"/>
        </a:spcBef>
        <a:spcAft>
          <a:spcPts val="900"/>
        </a:spcAft>
        <a:buFont typeface="Arial" charset="0"/>
        <a:buNone/>
        <a:defRPr sz="900" kern="1200">
          <a:solidFill>
            <a:srgbClr val="929395"/>
          </a:solidFill>
          <a:latin typeface="Arial" pitchFamily="34" charset="0"/>
          <a:ea typeface="Arial" charset="0"/>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7"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7"/>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r>
              <a:rPr smtClean="0">
                <a:ea typeface="ＭＳ Ｐゴシック" charset="0"/>
                <a:cs typeface="Arial" charset="0"/>
              </a:rPr>
              <a:t>EBRD Classification: </a:t>
            </a:r>
            <a:r>
              <a:rPr b="1" smtClean="0">
                <a:ea typeface="ＭＳ Ｐゴシック" charset="0"/>
                <a:cs typeface="Arial" charset="0"/>
              </a:rPr>
              <a:t> INTERNAL </a:t>
            </a:r>
            <a:endParaRPr b="1">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2949535496"/>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9874960" y="228600"/>
            <a:ext cx="1826285" cy="720000"/>
          </a:xfrm>
          <a:prstGeom prst="rect">
            <a:avLst/>
          </a:prstGeom>
        </p:spPr>
      </p:pic>
    </p:spTree>
    <p:extLst>
      <p:ext uri="{BB962C8B-B14F-4D97-AF65-F5344CB8AC3E}">
        <p14:creationId xmlns:p14="http://schemas.microsoft.com/office/powerpoint/2010/main" val="3480366306"/>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 id="2147484020" r:id="rId17"/>
    <p:sldLayoutId id="214748402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8"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nvPr>
        </p:nvSpPr>
        <p:spPr>
          <a:xfrm>
            <a:off x="4318000" y="6480000"/>
            <a:ext cx="3839633"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r>
              <a:rPr lang="en-GB" smtClean="0">
                <a:solidFill>
                  <a:srgbClr val="00539B"/>
                </a:solidFill>
                <a:ea typeface="ＭＳ Ｐゴシック" charset="0"/>
              </a:rPr>
              <a:t>OFFICIAL USE </a:t>
            </a:r>
            <a:endParaRPr lang="en-GB" dirty="0">
              <a:solidFill>
                <a:srgbClr val="00539B"/>
              </a:solidFill>
              <a:ea typeface="ＭＳ Ｐゴシック"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74"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2897044934"/>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 id="2147484040" r:id="rId18"/>
    <p:sldLayoutId id="2147484041" r:id="rId19"/>
    <p:sldLayoutId id="2147484042" r:id="rId20"/>
    <p:sldLayoutId id="2147484043" r:id="rId21"/>
    <p:sldLayoutId id="2147484044" r:id="rId22"/>
    <p:sldLayoutId id="2147484045" r:id="rId23"/>
    <p:sldLayoutId id="2147484046" r:id="rId24"/>
    <p:sldLayoutId id="2147484047" r:id="rId25"/>
    <p:sldLayoutId id="2147484048" r:id="rId26"/>
    <p:sldLayoutId id="2147484049" r:id="rId27"/>
    <p:sldLayoutId id="2147484050" r:id="rId28"/>
    <p:sldLayoutId id="2147484051" r:id="rId29"/>
    <p:sldLayoutId id="2147484052" r:id="rId30"/>
    <p:sldLayoutId id="2147484053" r:id="rId31"/>
    <p:sldLayoutId id="2147484054" r:id="rId32"/>
    <p:sldLayoutId id="2147484055" r:id="rId33"/>
    <p:sldLayoutId id="2147484056" r:id="rId34"/>
    <p:sldLayoutId id="2147484057" r:id="rId35"/>
    <p:sldLayoutId id="2147484058" r:id="rId36"/>
    <p:sldLayoutId id="2147484059" r:id="rId37"/>
    <p:sldLayoutId id="2147484060" r:id="rId38"/>
    <p:sldLayoutId id="2147484061" r:id="rId39"/>
    <p:sldLayoutId id="2147484062" r:id="rId40"/>
    <p:sldLayoutId id="2147484063" r:id="rId41"/>
    <p:sldLayoutId id="2147484064" r:id="rId42"/>
    <p:sldLayoutId id="2147484065" r:id="rId43"/>
    <p:sldLayoutId id="2147484066" r:id="rId44"/>
    <p:sldLayoutId id="2147484067" r:id="rId45"/>
    <p:sldLayoutId id="2147484068" r:id="rId46"/>
    <p:sldLayoutId id="2147484069" r:id="rId47"/>
    <p:sldLayoutId id="2147484070" r:id="rId48"/>
    <p:sldLayoutId id="2147484071" r:id="rId49"/>
    <p:sldLayoutId id="2147484072" r:id="rId50"/>
    <p:sldLayoutId id="2147484073" r:id="rId51"/>
    <p:sldLayoutId id="2147484074" r:id="rId52"/>
    <p:sldLayoutId id="2147484075" r:id="rId53"/>
    <p:sldLayoutId id="2147484076" r:id="rId54"/>
    <p:sldLayoutId id="2147484077" r:id="rId55"/>
    <p:sldLayoutId id="2147484078" r:id="rId56"/>
    <p:sldLayoutId id="2147484079" r:id="rId57"/>
    <p:sldLayoutId id="2147484080" r:id="rId58"/>
    <p:sldLayoutId id="2147484081" r:id="rId59"/>
    <p:sldLayoutId id="2147484082" r:id="rId60"/>
    <p:sldLayoutId id="2147484083" r:id="rId61"/>
    <p:sldLayoutId id="2147484084" r:id="rId62"/>
    <p:sldLayoutId id="2147484085" r:id="rId63"/>
    <p:sldLayoutId id="2147484086" r:id="rId64"/>
    <p:sldLayoutId id="2147484087" r:id="rId65"/>
    <p:sldLayoutId id="2147484088" r:id="rId66"/>
    <p:sldLayoutId id="2147484089" r:id="rId67"/>
    <p:sldLayoutId id="2147484090" r:id="rId68"/>
    <p:sldLayoutId id="2147484091" r:id="rId69"/>
    <p:sldLayoutId id="2147484092" r:id="rId70"/>
    <p:sldLayoutId id="2147484093" r:id="rId71"/>
    <p:sldLayoutId id="2147484094" r:id="rId72"/>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874958" y="228600"/>
            <a:ext cx="1826285" cy="720000"/>
          </a:xfrm>
          <a:prstGeom prst="rect">
            <a:avLst/>
          </a:prstGeom>
        </p:spPr>
      </p:pic>
    </p:spTree>
    <p:extLst>
      <p:ext uri="{BB962C8B-B14F-4D97-AF65-F5344CB8AC3E}">
        <p14:creationId xmlns:p14="http://schemas.microsoft.com/office/powerpoint/2010/main" val="388241028"/>
      </p:ext>
    </p:extLst>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 id="2147484110" r:id="rId15"/>
    <p:sldLayoutId id="2147484111" r:id="rId16"/>
    <p:sldLayoutId id="2147484112" r:id="rId17"/>
    <p:sldLayoutId id="214748411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874958" y="228600"/>
            <a:ext cx="1826285" cy="720000"/>
          </a:xfrm>
          <a:prstGeom prst="rect">
            <a:avLst/>
          </a:prstGeom>
        </p:spPr>
      </p:pic>
    </p:spTree>
    <p:extLst>
      <p:ext uri="{BB962C8B-B14F-4D97-AF65-F5344CB8AC3E}">
        <p14:creationId xmlns:p14="http://schemas.microsoft.com/office/powerpoint/2010/main" val="3342492983"/>
      </p:ext>
    </p:extLst>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 id="2147484126" r:id="rId12"/>
    <p:sldLayoutId id="2147484127" r:id="rId13"/>
    <p:sldLayoutId id="2147484128" r:id="rId14"/>
    <p:sldLayoutId id="2147484129" r:id="rId15"/>
    <p:sldLayoutId id="2147484130" r:id="rId16"/>
    <p:sldLayoutId id="2147484131" r:id="rId17"/>
    <p:sldLayoutId id="214748413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6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r>
              <a:rPr smtClean="0">
                <a:ea typeface="ＭＳ Ｐゴシック" charset="0"/>
                <a:cs typeface="Arial" charset="0"/>
              </a:rPr>
              <a:t>OFFICIAL USE </a:t>
            </a:r>
            <a:endParaRPr dirty="0">
              <a:solidFill>
                <a:srgbClr val="000000"/>
              </a:solidFill>
              <a:ea typeface="ＭＳ Ｐゴシック" charset="0"/>
              <a:cs typeface="Arial"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3" name="Picture 2"/>
          <p:cNvPicPr>
            <a:picLocks noChangeAspect="1"/>
          </p:cNvPicPr>
          <p:nvPr/>
        </p:nvPicPr>
        <p:blipFill>
          <a:blip r:embed="rId62" cstate="screen">
            <a:extLst>
              <a:ext uri="{28A0092B-C50C-407E-A947-70E740481C1C}">
                <a14:useLocalDpi xmlns:a14="http://schemas.microsoft.com/office/drawing/2010/main" val="0"/>
              </a:ext>
            </a:extLst>
          </a:blip>
          <a:stretch>
            <a:fillRect/>
          </a:stretch>
        </p:blipFill>
        <p:spPr>
          <a:xfrm>
            <a:off x="9444383" y="70104"/>
            <a:ext cx="2278736" cy="1009397"/>
          </a:xfrm>
          <a:prstGeom prst="rect">
            <a:avLst/>
          </a:prstGeom>
        </p:spPr>
      </p:pic>
    </p:spTree>
    <p:extLst>
      <p:ext uri="{BB962C8B-B14F-4D97-AF65-F5344CB8AC3E}">
        <p14:creationId xmlns:p14="http://schemas.microsoft.com/office/powerpoint/2010/main" val="897786418"/>
      </p:ext>
    </p:extLst>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 id="2147484145" r:id="rId12"/>
    <p:sldLayoutId id="2147484146" r:id="rId13"/>
    <p:sldLayoutId id="2147484147" r:id="rId14"/>
    <p:sldLayoutId id="2147484148" r:id="rId15"/>
    <p:sldLayoutId id="2147484149" r:id="rId16"/>
    <p:sldLayoutId id="2147484150" r:id="rId17"/>
    <p:sldLayoutId id="2147484151" r:id="rId18"/>
    <p:sldLayoutId id="2147484152" r:id="rId19"/>
    <p:sldLayoutId id="2147484153" r:id="rId20"/>
    <p:sldLayoutId id="2147484154" r:id="rId21"/>
    <p:sldLayoutId id="2147484155" r:id="rId22"/>
    <p:sldLayoutId id="2147484156" r:id="rId23"/>
    <p:sldLayoutId id="2147484157" r:id="rId24"/>
    <p:sldLayoutId id="2147484158" r:id="rId25"/>
    <p:sldLayoutId id="2147484159" r:id="rId26"/>
    <p:sldLayoutId id="2147484160" r:id="rId27"/>
    <p:sldLayoutId id="2147484161" r:id="rId28"/>
    <p:sldLayoutId id="2147484162" r:id="rId29"/>
    <p:sldLayoutId id="2147484163" r:id="rId30"/>
    <p:sldLayoutId id="2147484164" r:id="rId31"/>
    <p:sldLayoutId id="2147484165" r:id="rId32"/>
    <p:sldLayoutId id="2147484166" r:id="rId33"/>
    <p:sldLayoutId id="2147484167" r:id="rId34"/>
    <p:sldLayoutId id="2147484168" r:id="rId35"/>
    <p:sldLayoutId id="2147484169" r:id="rId36"/>
    <p:sldLayoutId id="2147484170" r:id="rId37"/>
    <p:sldLayoutId id="2147484171" r:id="rId38"/>
    <p:sldLayoutId id="2147484172" r:id="rId39"/>
    <p:sldLayoutId id="2147484173" r:id="rId40"/>
    <p:sldLayoutId id="2147484174" r:id="rId41"/>
    <p:sldLayoutId id="2147484175" r:id="rId42"/>
    <p:sldLayoutId id="2147484176" r:id="rId43"/>
    <p:sldLayoutId id="2147484177" r:id="rId44"/>
    <p:sldLayoutId id="2147484178" r:id="rId45"/>
    <p:sldLayoutId id="2147484179" r:id="rId46"/>
    <p:sldLayoutId id="2147484180" r:id="rId47"/>
    <p:sldLayoutId id="2147484181" r:id="rId48"/>
    <p:sldLayoutId id="2147484182" r:id="rId49"/>
    <p:sldLayoutId id="2147484183" r:id="rId50"/>
    <p:sldLayoutId id="2147484184" r:id="rId51"/>
    <p:sldLayoutId id="2147484185" r:id="rId52"/>
    <p:sldLayoutId id="2147484186" r:id="rId53"/>
    <p:sldLayoutId id="2147484187" r:id="rId54"/>
    <p:sldLayoutId id="2147484188" r:id="rId55"/>
    <p:sldLayoutId id="2147484189" r:id="rId56"/>
    <p:sldLayoutId id="2147484190" r:id="rId57"/>
    <p:sldLayoutId id="2147484191" r:id="rId58"/>
    <p:sldLayoutId id="2147484192" r:id="rId59"/>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6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r>
              <a:rPr smtClean="0">
                <a:ea typeface="ＭＳ Ｐゴシック" charset="0"/>
                <a:cs typeface="Arial" charset="0"/>
              </a:rPr>
              <a:t>OFFICIAL USE </a:t>
            </a:r>
            <a:endParaRPr dirty="0">
              <a:solidFill>
                <a:srgbClr val="000000"/>
              </a:solidFill>
              <a:ea typeface="ＭＳ Ｐゴシック" charset="0"/>
              <a:cs typeface="Arial"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3" name="Picture 2"/>
          <p:cNvPicPr>
            <a:picLocks noChangeAspect="1"/>
          </p:cNvPicPr>
          <p:nvPr/>
        </p:nvPicPr>
        <p:blipFill>
          <a:blip r:embed="rId62" cstate="screen">
            <a:extLst>
              <a:ext uri="{28A0092B-C50C-407E-A947-70E740481C1C}">
                <a14:useLocalDpi xmlns:a14="http://schemas.microsoft.com/office/drawing/2010/main" val="0"/>
              </a:ext>
            </a:extLst>
          </a:blip>
          <a:stretch>
            <a:fillRect/>
          </a:stretch>
        </p:blipFill>
        <p:spPr>
          <a:xfrm>
            <a:off x="9444383" y="70104"/>
            <a:ext cx="2278736" cy="1009397"/>
          </a:xfrm>
          <a:prstGeom prst="rect">
            <a:avLst/>
          </a:prstGeom>
        </p:spPr>
      </p:pic>
    </p:spTree>
    <p:extLst>
      <p:ext uri="{BB962C8B-B14F-4D97-AF65-F5344CB8AC3E}">
        <p14:creationId xmlns:p14="http://schemas.microsoft.com/office/powerpoint/2010/main" val="622585018"/>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 id="2147484205" r:id="rId12"/>
    <p:sldLayoutId id="2147484206" r:id="rId13"/>
    <p:sldLayoutId id="2147484207" r:id="rId14"/>
    <p:sldLayoutId id="2147484208" r:id="rId15"/>
    <p:sldLayoutId id="2147484209" r:id="rId16"/>
    <p:sldLayoutId id="2147484210" r:id="rId17"/>
    <p:sldLayoutId id="2147484211" r:id="rId18"/>
    <p:sldLayoutId id="2147484212" r:id="rId19"/>
    <p:sldLayoutId id="2147484213" r:id="rId20"/>
    <p:sldLayoutId id="2147484214" r:id="rId21"/>
    <p:sldLayoutId id="2147484215" r:id="rId22"/>
    <p:sldLayoutId id="2147484216" r:id="rId23"/>
    <p:sldLayoutId id="2147484217" r:id="rId24"/>
    <p:sldLayoutId id="2147484218" r:id="rId25"/>
    <p:sldLayoutId id="2147484219" r:id="rId26"/>
    <p:sldLayoutId id="2147484220" r:id="rId27"/>
    <p:sldLayoutId id="2147484221" r:id="rId28"/>
    <p:sldLayoutId id="2147484222" r:id="rId29"/>
    <p:sldLayoutId id="2147484223" r:id="rId30"/>
    <p:sldLayoutId id="2147484224" r:id="rId31"/>
    <p:sldLayoutId id="2147484225" r:id="rId32"/>
    <p:sldLayoutId id="2147484226" r:id="rId33"/>
    <p:sldLayoutId id="2147484227" r:id="rId34"/>
    <p:sldLayoutId id="2147484228" r:id="rId35"/>
    <p:sldLayoutId id="2147484229" r:id="rId36"/>
    <p:sldLayoutId id="2147484230" r:id="rId37"/>
    <p:sldLayoutId id="2147484231" r:id="rId38"/>
    <p:sldLayoutId id="2147484232" r:id="rId39"/>
    <p:sldLayoutId id="2147484233" r:id="rId40"/>
    <p:sldLayoutId id="2147484234" r:id="rId41"/>
    <p:sldLayoutId id="2147484235" r:id="rId42"/>
    <p:sldLayoutId id="2147484236" r:id="rId43"/>
    <p:sldLayoutId id="2147484237" r:id="rId44"/>
    <p:sldLayoutId id="2147484238" r:id="rId45"/>
    <p:sldLayoutId id="2147484239" r:id="rId46"/>
    <p:sldLayoutId id="2147484240" r:id="rId47"/>
    <p:sldLayoutId id="2147484241" r:id="rId48"/>
    <p:sldLayoutId id="2147484242" r:id="rId49"/>
    <p:sldLayoutId id="2147484243" r:id="rId50"/>
    <p:sldLayoutId id="2147484244" r:id="rId51"/>
    <p:sldLayoutId id="2147484245" r:id="rId52"/>
    <p:sldLayoutId id="2147484246" r:id="rId53"/>
    <p:sldLayoutId id="2147484247" r:id="rId54"/>
    <p:sldLayoutId id="2147484248" r:id="rId55"/>
    <p:sldLayoutId id="2147484249" r:id="rId56"/>
    <p:sldLayoutId id="2147484250" r:id="rId57"/>
    <p:sldLayoutId id="2147484251" r:id="rId58"/>
    <p:sldLayoutId id="2147484252" r:id="rId59"/>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3"/>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endParaRPr b="1" dirty="0">
              <a:ea typeface="ＭＳ Ｐゴシック" charset="0"/>
              <a:cs typeface="Arial" charset="0"/>
            </a:endParaRPr>
          </a:p>
        </p:txBody>
      </p:sp>
      <p:sp>
        <p:nvSpPr>
          <p:cNvPr id="2" name="Title Placeholder 1" descr="Ideally your title should fit on one line."/>
          <p:cNvSpPr>
            <a:spLocks noGrp="1"/>
          </p:cNvSpPr>
          <p:nvPr>
            <p:ph type="title"/>
          </p:nvPr>
        </p:nvSpPr>
        <p:spPr>
          <a:xfrm>
            <a:off x="961133"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09"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096" y="6480000"/>
            <a:ext cx="12196109"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101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r>
              <a:rPr lang="en-US" dirty="0" smtClean="0">
                <a:solidFill>
                  <a:srgbClr val="00539B"/>
                </a:solidFill>
                <a:ea typeface="ＭＳ Ｐゴシック" charset="0"/>
              </a:rPr>
              <a:t>October 2015</a:t>
            </a:r>
            <a:endParaRPr lang="en-GB" dirty="0">
              <a:solidFill>
                <a:srgbClr val="00539B"/>
              </a:solidFill>
              <a:ea typeface="ＭＳ Ｐゴシック" charset="0"/>
            </a:endParaRPr>
          </a:p>
        </p:txBody>
      </p:sp>
      <p:sp>
        <p:nvSpPr>
          <p:cNvPr id="59" name="Slide Number Placeholder 5"/>
          <p:cNvSpPr>
            <a:spLocks noGrp="1"/>
          </p:cNvSpPr>
          <p:nvPr>
            <p:ph type="sldNum" sz="quarter" idx="4"/>
          </p:nvPr>
        </p:nvSpPr>
        <p:spPr>
          <a:xfrm>
            <a:off x="11039587"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364318357"/>
      </p:ext>
    </p:extLst>
  </p:cSld>
  <p:clrMap bg1="lt1" tx1="dk1" bg2="lt2" tx2="dk2" accent1="accent1" accent2="accent2" accent3="accent3" accent4="accent4" accent5="accent5" accent6="accent6" hlink="hlink" folHlink="folHlink"/>
  <p:sldLayoutIdLst>
    <p:sldLayoutId id="2147484255" r:id="rId1"/>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hf hdr="0" ft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1"/>
            <a:ext cx="9298516"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29"/>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endParaRPr>
              <a:solidFill>
                <a:srgbClr val="000000"/>
              </a:solidFill>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9874960" y="228600"/>
            <a:ext cx="1826285" cy="720000"/>
          </a:xfrm>
          <a:prstGeom prst="rect">
            <a:avLst/>
          </a:prstGeom>
        </p:spPr>
      </p:pic>
    </p:spTree>
    <p:extLst>
      <p:ext uri="{BB962C8B-B14F-4D97-AF65-F5344CB8AC3E}">
        <p14:creationId xmlns:p14="http://schemas.microsoft.com/office/powerpoint/2010/main" val="2242959247"/>
      </p:ext>
    </p:extLst>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 id="2147484268" r:id="rId12"/>
    <p:sldLayoutId id="2147484269" r:id="rId13"/>
    <p:sldLayoutId id="2147484270" r:id="rId14"/>
    <p:sldLayoutId id="2147484271" r:id="rId15"/>
    <p:sldLayoutId id="2147484272" r:id="rId16"/>
    <p:sldLayoutId id="2147484273" r:id="rId17"/>
    <p:sldLayoutId id="2147484274" r:id="rId18"/>
    <p:sldLayoutId id="2147484275" r:id="rId19"/>
    <p:sldLayoutId id="2147484276" r:id="rId20"/>
    <p:sldLayoutId id="2147484277" r:id="rId21"/>
    <p:sldLayoutId id="2147484278" r:id="rId22"/>
    <p:sldLayoutId id="2147484279" r:id="rId23"/>
    <p:sldLayoutId id="2147484280" r:id="rId24"/>
    <p:sldLayoutId id="2147484281" r:id="rId25"/>
    <p:sldLayoutId id="2147484282" r:id="rId26"/>
    <p:sldLayoutId id="2147484283"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1" i="0" kern="1200">
          <a:solidFill>
            <a:schemeClr val="accent1"/>
          </a:solidFill>
          <a:latin typeface="Franklin Gothic Book" panose="020B0503020102020204" pitchFamily="34" charset="0"/>
          <a:ea typeface="ＭＳ Ｐゴシック" charset="0"/>
          <a:cs typeface="Franklin Gothic Book" panose="020B05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5"/>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r>
              <a:rPr smtClean="0">
                <a:ea typeface="ＭＳ Ｐゴシック" charset="0"/>
                <a:cs typeface="Arial" charset="0"/>
              </a:rPr>
              <a:t>EBRD Classification: </a:t>
            </a:r>
            <a:r>
              <a:rPr b="1" smtClean="0">
                <a:ea typeface="ＭＳ Ｐゴシック" charset="0"/>
                <a:cs typeface="Arial" charset="0"/>
              </a:rPr>
              <a:t> INTERNAL </a:t>
            </a:r>
            <a:endParaRPr b="1">
              <a:ea typeface="ＭＳ Ｐゴシック" charset="0"/>
              <a:cs typeface="Arial" charset="0"/>
            </a:endParaRPr>
          </a:p>
        </p:txBody>
      </p:sp>
      <p:sp>
        <p:nvSpPr>
          <p:cNvPr id="2" name="Title Placeholder 1" descr="Ideally your title should fit on one line."/>
          <p:cNvSpPr>
            <a:spLocks noGrp="1"/>
          </p:cNvSpPr>
          <p:nvPr>
            <p:ph type="title"/>
          </p:nvPr>
        </p:nvSpPr>
        <p:spPr>
          <a:xfrm>
            <a:off x="961133"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09"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096" y="6480000"/>
            <a:ext cx="12196109"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101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9015"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r>
              <a:rPr lang="en-US" dirty="0" smtClean="0">
                <a:solidFill>
                  <a:srgbClr val="00539B"/>
                </a:solidFill>
                <a:ea typeface="ＭＳ Ｐゴシック" charset="0"/>
              </a:rPr>
              <a:t>October 2015</a:t>
            </a:r>
            <a:endParaRPr lang="en-GB" dirty="0">
              <a:solidFill>
                <a:srgbClr val="00539B"/>
              </a:solidFill>
              <a:ea typeface="ＭＳ Ｐゴシック" charset="0"/>
            </a:endParaRPr>
          </a:p>
        </p:txBody>
      </p:sp>
      <p:sp>
        <p:nvSpPr>
          <p:cNvPr id="59" name="Slide Number Placeholder 5"/>
          <p:cNvSpPr>
            <a:spLocks noGrp="1"/>
          </p:cNvSpPr>
          <p:nvPr>
            <p:ph type="sldNum" sz="quarter" idx="4"/>
          </p:nvPr>
        </p:nvSpPr>
        <p:spPr>
          <a:xfrm>
            <a:off x="11039587"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868098080"/>
      </p:ext>
    </p:extLst>
  </p:cSld>
  <p:clrMap bg1="lt1" tx1="dk1" bg2="lt2" tx2="dk2" accent1="accent1" accent2="accent2" accent3="accent3" accent4="accent4" accent5="accent5" accent6="accent6" hlink="hlink" folHlink="folHlink"/>
  <p:sldLayoutIdLst>
    <p:sldLayoutId id="2147484285" r:id="rId1"/>
    <p:sldLayoutId id="2147484287" r:id="rId2"/>
    <p:sldLayoutId id="2147484288" r:id="rId3"/>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hf hdr="0" ft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9"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0" y="1800225"/>
            <a:ext cx="10272183" cy="4140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8"/>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r>
              <a:rPr>
                <a:ea typeface="ＭＳ Ｐゴシック" charset="0"/>
                <a:cs typeface="Arial" charset="0"/>
              </a:rPr>
              <a:t>EBRD Classification: </a:t>
            </a:r>
            <a:r>
              <a:rPr b="1">
                <a:ea typeface="ＭＳ Ｐゴシック" charset="0"/>
                <a:cs typeface="Arial" charset="0"/>
              </a:rPr>
              <a:t> INTERNAL </a:t>
            </a:r>
          </a:p>
        </p:txBody>
      </p:sp>
      <p:sp>
        <p:nvSpPr>
          <p:cNvPr id="59" name="Slide Number Placeholder 5"/>
          <p:cNvSpPr>
            <a:spLocks noGrp="1"/>
          </p:cNvSpPr>
          <p:nvPr>
            <p:ph type="sldNum" sz="quarter" idx="4"/>
          </p:nvPr>
        </p:nvSpPr>
        <p:spPr>
          <a:xfrm>
            <a:off x="11039424"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1" name="Picture 10"/>
          <p:cNvPicPr>
            <a:picLocks/>
          </p:cNvPicPr>
          <p:nvPr userDrawn="1"/>
        </p:nvPicPr>
        <p:blipFill>
          <a:blip r:embed="rId9" cstate="screen">
            <a:extLst>
              <a:ext uri="{28A0092B-C50C-407E-A947-70E740481C1C}">
                <a14:useLocalDpi xmlns:a14="http://schemas.microsoft.com/office/drawing/2010/main"/>
              </a:ext>
            </a:extLst>
          </a:blip>
          <a:stretch>
            <a:fillRect/>
          </a:stretch>
        </p:blipFill>
        <p:spPr>
          <a:xfrm>
            <a:off x="9864501" y="228600"/>
            <a:ext cx="1368652" cy="720000"/>
          </a:xfrm>
          <a:prstGeom prst="rect">
            <a:avLst/>
          </a:prstGeom>
        </p:spPr>
      </p:pic>
    </p:spTree>
    <p:extLst>
      <p:ext uri="{BB962C8B-B14F-4D97-AF65-F5344CB8AC3E}">
        <p14:creationId xmlns:p14="http://schemas.microsoft.com/office/powerpoint/2010/main" val="1320729353"/>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a:t>Click to edit Master title style</a:t>
            </a:r>
            <a:endParaRPr lang="en-GB" dirty="0"/>
          </a:p>
        </p:txBody>
      </p:sp>
      <p:cxnSp>
        <p:nvCxnSpPr>
          <p:cNvPr id="70" name="Straight Connector 69"/>
          <p:cNvCxnSpPr/>
          <p:nvPr userDrawn="1"/>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endParaRPr lang="en-GB" dirty="0">
              <a:solidFill>
                <a:srgbClr val="00539B"/>
              </a:solidFill>
              <a:ea typeface="ＭＳ Ｐゴシック" charset="0"/>
            </a:endParaRPr>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dirty="0"/>
            </a:lvl1pPr>
          </a:lstStyle>
          <a:p>
            <a:pPr fontAlgn="base">
              <a:spcBef>
                <a:spcPct val="0"/>
              </a:spcBef>
              <a:spcAft>
                <a:spcPct val="0"/>
              </a:spcAft>
            </a:pPr>
            <a:endParaRPr sz="1200">
              <a:solidFill>
                <a:srgbClr val="FFFFFF"/>
              </a:solidFill>
              <a:ea typeface="ＭＳ Ｐゴシック" charset="0"/>
              <a:cs typeface="Arial"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73" cstate="print">
            <a:extLst>
              <a:ext uri="{28A0092B-C50C-407E-A947-70E740481C1C}">
                <a14:useLocalDpi xmlns:a14="http://schemas.microsoft.com/office/drawing/2010/main" val="0"/>
              </a:ext>
            </a:extLst>
          </a:blip>
          <a:stretch>
            <a:fillRect/>
          </a:stretch>
        </p:blipFill>
        <p:spPr>
          <a:xfrm>
            <a:off x="9406866" y="228600"/>
            <a:ext cx="1826285" cy="720000"/>
          </a:xfrm>
          <a:prstGeom prst="rect">
            <a:avLst/>
          </a:prstGeom>
        </p:spPr>
      </p:pic>
    </p:spTree>
    <p:extLst>
      <p:ext uri="{BB962C8B-B14F-4D97-AF65-F5344CB8AC3E}">
        <p14:creationId xmlns:p14="http://schemas.microsoft.com/office/powerpoint/2010/main" val="3763884107"/>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 id="2147484308" r:id="rId12"/>
    <p:sldLayoutId id="2147484309" r:id="rId13"/>
    <p:sldLayoutId id="2147484310" r:id="rId14"/>
    <p:sldLayoutId id="2147484311" r:id="rId15"/>
    <p:sldLayoutId id="2147484312" r:id="rId16"/>
    <p:sldLayoutId id="2147484313" r:id="rId17"/>
    <p:sldLayoutId id="2147484314" r:id="rId18"/>
    <p:sldLayoutId id="2147484315" r:id="rId19"/>
    <p:sldLayoutId id="2147484316" r:id="rId20"/>
    <p:sldLayoutId id="2147484317" r:id="rId21"/>
    <p:sldLayoutId id="2147484318" r:id="rId22"/>
    <p:sldLayoutId id="2147484319" r:id="rId23"/>
    <p:sldLayoutId id="2147484320" r:id="rId24"/>
    <p:sldLayoutId id="2147484321" r:id="rId25"/>
    <p:sldLayoutId id="2147484322" r:id="rId26"/>
    <p:sldLayoutId id="2147484323" r:id="rId27"/>
    <p:sldLayoutId id="2147484324" r:id="rId28"/>
    <p:sldLayoutId id="2147484325" r:id="rId29"/>
    <p:sldLayoutId id="2147484326" r:id="rId30"/>
    <p:sldLayoutId id="2147484327" r:id="rId31"/>
    <p:sldLayoutId id="2147484328" r:id="rId32"/>
    <p:sldLayoutId id="2147484329" r:id="rId33"/>
    <p:sldLayoutId id="2147484330" r:id="rId34"/>
    <p:sldLayoutId id="2147484331" r:id="rId35"/>
    <p:sldLayoutId id="2147484332" r:id="rId36"/>
    <p:sldLayoutId id="2147484333" r:id="rId37"/>
    <p:sldLayoutId id="2147484334" r:id="rId38"/>
    <p:sldLayoutId id="2147484335" r:id="rId39"/>
    <p:sldLayoutId id="2147484336" r:id="rId40"/>
    <p:sldLayoutId id="2147484337" r:id="rId41"/>
    <p:sldLayoutId id="2147484338" r:id="rId42"/>
    <p:sldLayoutId id="2147484339" r:id="rId43"/>
    <p:sldLayoutId id="2147484340" r:id="rId44"/>
    <p:sldLayoutId id="2147484341" r:id="rId45"/>
    <p:sldLayoutId id="2147484342" r:id="rId46"/>
    <p:sldLayoutId id="2147484343" r:id="rId47"/>
    <p:sldLayoutId id="2147484344" r:id="rId48"/>
    <p:sldLayoutId id="2147484345" r:id="rId49"/>
    <p:sldLayoutId id="2147484346" r:id="rId50"/>
    <p:sldLayoutId id="2147484347" r:id="rId51"/>
    <p:sldLayoutId id="2147484348" r:id="rId52"/>
    <p:sldLayoutId id="2147484349" r:id="rId53"/>
    <p:sldLayoutId id="2147484350" r:id="rId54"/>
    <p:sldLayoutId id="2147484351" r:id="rId55"/>
    <p:sldLayoutId id="2147484352" r:id="rId56"/>
    <p:sldLayoutId id="2147484353" r:id="rId57"/>
    <p:sldLayoutId id="2147484354" r:id="rId58"/>
    <p:sldLayoutId id="2147484355" r:id="rId59"/>
    <p:sldLayoutId id="2147484356" r:id="rId60"/>
    <p:sldLayoutId id="2147484357" r:id="rId61"/>
    <p:sldLayoutId id="2147484358" r:id="rId62"/>
    <p:sldLayoutId id="2147484359" r:id="rId63"/>
    <p:sldLayoutId id="2147484360" r:id="rId64"/>
    <p:sldLayoutId id="2147484361" r:id="rId65"/>
    <p:sldLayoutId id="2147484362" r:id="rId66"/>
    <p:sldLayoutId id="2147484363" r:id="rId67"/>
    <p:sldLayoutId id="2147484364" r:id="rId68"/>
    <p:sldLayoutId id="2147484365" r:id="rId69"/>
    <p:sldLayoutId id="2147484366" r:id="rId70"/>
    <p:sldLayoutId id="2147484367" r:id="rId71"/>
  </p:sldLayoutIdLst>
  <p:hf hd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59"/>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endParaRPr b="1" dirty="0">
              <a:ea typeface="ＭＳ Ｐゴシック" charset="0"/>
              <a:cs typeface="Arial"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3" name="Picture 2"/>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9444383" y="70104"/>
            <a:ext cx="2278736" cy="1009397"/>
          </a:xfrm>
          <a:prstGeom prst="rect">
            <a:avLst/>
          </a:prstGeom>
        </p:spPr>
      </p:pic>
    </p:spTree>
    <p:extLst>
      <p:ext uri="{BB962C8B-B14F-4D97-AF65-F5344CB8AC3E}">
        <p14:creationId xmlns:p14="http://schemas.microsoft.com/office/powerpoint/2010/main" val="132090143"/>
      </p:ext>
    </p:extLst>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 id="2147484386" r:id="rId12"/>
    <p:sldLayoutId id="2147484387" r:id="rId13"/>
    <p:sldLayoutId id="2147484388" r:id="rId14"/>
    <p:sldLayoutId id="2147484389" r:id="rId15"/>
    <p:sldLayoutId id="2147484390" r:id="rId16"/>
    <p:sldLayoutId id="2147484391" r:id="rId17"/>
    <p:sldLayoutId id="2147484392" r:id="rId18"/>
    <p:sldLayoutId id="2147484393" r:id="rId19"/>
    <p:sldLayoutId id="2147484394" r:id="rId20"/>
    <p:sldLayoutId id="2147484395" r:id="rId21"/>
    <p:sldLayoutId id="2147484396" r:id="rId22"/>
    <p:sldLayoutId id="2147484397" r:id="rId23"/>
    <p:sldLayoutId id="2147484398" r:id="rId24"/>
    <p:sldLayoutId id="2147484399" r:id="rId25"/>
    <p:sldLayoutId id="2147484400" r:id="rId26"/>
    <p:sldLayoutId id="2147484401" r:id="rId27"/>
    <p:sldLayoutId id="2147484402" r:id="rId28"/>
    <p:sldLayoutId id="2147484403" r:id="rId29"/>
    <p:sldLayoutId id="2147484404" r:id="rId30"/>
    <p:sldLayoutId id="2147484405" r:id="rId31"/>
    <p:sldLayoutId id="2147484406" r:id="rId32"/>
    <p:sldLayoutId id="2147484407" r:id="rId33"/>
    <p:sldLayoutId id="2147484408" r:id="rId34"/>
    <p:sldLayoutId id="2147484409" r:id="rId35"/>
    <p:sldLayoutId id="2147484410" r:id="rId36"/>
    <p:sldLayoutId id="2147484411" r:id="rId37"/>
    <p:sldLayoutId id="2147484412" r:id="rId38"/>
    <p:sldLayoutId id="2147484413" r:id="rId39"/>
    <p:sldLayoutId id="2147484414" r:id="rId40"/>
    <p:sldLayoutId id="2147484415" r:id="rId41"/>
    <p:sldLayoutId id="2147484416" r:id="rId42"/>
    <p:sldLayoutId id="2147484417" r:id="rId43"/>
    <p:sldLayoutId id="2147484418" r:id="rId44"/>
    <p:sldLayoutId id="2147484419" r:id="rId45"/>
    <p:sldLayoutId id="2147484420" r:id="rId46"/>
    <p:sldLayoutId id="2147484421" r:id="rId47"/>
    <p:sldLayoutId id="2147484422" r:id="rId48"/>
    <p:sldLayoutId id="2147484423" r:id="rId49"/>
    <p:sldLayoutId id="2147484424" r:id="rId50"/>
    <p:sldLayoutId id="2147484425" r:id="rId51"/>
    <p:sldLayoutId id="2147484426" r:id="rId52"/>
    <p:sldLayoutId id="2147484427" r:id="rId53"/>
    <p:sldLayoutId id="2147484428" r:id="rId54"/>
    <p:sldLayoutId id="2147484429" r:id="rId55"/>
    <p:sldLayoutId id="2147484430" r:id="rId56"/>
    <p:sldLayoutId id="2147484431" r:id="rId57"/>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501651" y="-76201"/>
            <a:ext cx="9298516" cy="1080000"/>
          </a:xfrm>
          <a:prstGeom prst="rect">
            <a:avLst/>
          </a:prstGeom>
        </p:spPr>
        <p:txBody>
          <a:bodyPr vert="horz" lIns="0" tIns="0" rIns="0" bIns="0" rtlCol="0" anchor="b">
            <a:normAutofit/>
          </a:bodyPr>
          <a:lstStyle/>
          <a:p>
            <a:r>
              <a:rPr lang="en-US" dirty="0" smtClean="0"/>
              <a:t>Click to edit Master title style</a:t>
            </a:r>
            <a:endParaRPr lang="en-GB" dirty="0"/>
          </a:p>
        </p:txBody>
      </p:sp>
      <p:sp>
        <p:nvSpPr>
          <p:cNvPr id="55" name="Text Placeholder 2" descr="First level - paragraph text&#10;Second level - bullet 1&#10;Third level - bullet 2&#10;&#10;No more than 100 words per slide" title="Main body text"/>
          <p:cNvSpPr>
            <a:spLocks noGrp="1"/>
          </p:cNvSpPr>
          <p:nvPr>
            <p:ph type="body" idx="1"/>
          </p:nvPr>
        </p:nvSpPr>
        <p:spPr>
          <a:xfrm>
            <a:off x="501652" y="1800225"/>
            <a:ext cx="11222565"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874958" y="228600"/>
            <a:ext cx="1826285" cy="720000"/>
          </a:xfrm>
          <a:prstGeom prst="rect">
            <a:avLst/>
          </a:prstGeom>
        </p:spPr>
      </p:pic>
    </p:spTree>
    <p:extLst>
      <p:ext uri="{BB962C8B-B14F-4D97-AF65-F5344CB8AC3E}">
        <p14:creationId xmlns:p14="http://schemas.microsoft.com/office/powerpoint/2010/main" val="804107259"/>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 id="2147484444" r:id="rId12"/>
    <p:sldLayoutId id="2147484445" r:id="rId13"/>
    <p:sldLayoutId id="2147484446" r:id="rId14"/>
    <p:sldLayoutId id="2147484447" r:id="rId15"/>
    <p:sldLayoutId id="2147484448" r:id="rId16"/>
    <p:sldLayoutId id="2147484449" r:id="rId17"/>
    <p:sldLayoutId id="2147484450" r:id="rId18"/>
    <p:sldLayoutId id="2147484451"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rtl="0" eaLnBrk="0" fontAlgn="base" hangingPunct="0">
        <a:spcBef>
          <a:spcPct val="0"/>
        </a:spcBef>
        <a:spcAft>
          <a:spcPct val="0"/>
        </a:spcAft>
        <a:defRPr sz="2600" b="0" i="0" kern="1200">
          <a:solidFill>
            <a:schemeClr val="accent1"/>
          </a:solidFill>
          <a:latin typeface="Franklin Gothic Demi" panose="020B0703020102020204" pitchFamily="34" charset="0"/>
          <a:ea typeface="ＭＳ Ｐゴシック" charset="0"/>
          <a:cs typeface="Franklin Gothic Demi" panose="020B0703020102020204" pitchFamily="34"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61"/>
            </p:custDataLst>
          </p:nvPr>
        </p:nvSpPr>
        <p:spPr>
          <a:xfrm>
            <a:off x="0" y="6480000"/>
            <a:ext cx="12192000" cy="378000"/>
          </a:xfrm>
          <a:prstGeom prst="rect">
            <a:avLst/>
          </a:prstGeom>
        </p:spPr>
        <p:txBody>
          <a:bodyPr lIns="0" tIns="0" rIns="0" bIns="0" anchor="ctr"/>
          <a:lstStyle>
            <a:lvl1pPr algn="ctr">
              <a:defRPr lang="en-GB" sz="900" b="1" i="0" u="none">
                <a:solidFill>
                  <a:srgbClr val="0000FF"/>
                </a:solidFill>
                <a:latin typeface="Arial"/>
              </a:defRPr>
            </a:lvl1pPr>
          </a:lstStyle>
          <a:p>
            <a:pPr fontAlgn="base">
              <a:spcBef>
                <a:spcPct val="0"/>
              </a:spcBef>
              <a:spcAft>
                <a:spcPct val="0"/>
              </a:spcAft>
            </a:pPr>
            <a:r>
              <a:rPr smtClean="0">
                <a:ea typeface="ＭＳ Ｐゴシック" charset="0"/>
                <a:cs typeface="Arial" charset="0"/>
              </a:rPr>
              <a:t>OFFICIAL USE </a:t>
            </a:r>
            <a:endParaRPr dirty="0">
              <a:solidFill>
                <a:srgbClr val="000000"/>
              </a:solidFill>
              <a:ea typeface="ＭＳ Ｐゴシック" charset="0"/>
              <a:cs typeface="Arial" charset="0"/>
            </a:endParaRP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3" name="Picture 2"/>
          <p:cNvPicPr>
            <a:picLocks noChangeAspect="1"/>
          </p:cNvPicPr>
          <p:nvPr/>
        </p:nvPicPr>
        <p:blipFill>
          <a:blip r:embed="rId62" cstate="screen">
            <a:extLst>
              <a:ext uri="{28A0092B-C50C-407E-A947-70E740481C1C}">
                <a14:useLocalDpi xmlns:a14="http://schemas.microsoft.com/office/drawing/2010/main" val="0"/>
              </a:ext>
            </a:extLst>
          </a:blip>
          <a:stretch>
            <a:fillRect/>
          </a:stretch>
        </p:blipFill>
        <p:spPr>
          <a:xfrm>
            <a:off x="9444383" y="70104"/>
            <a:ext cx="2278736" cy="1009397"/>
          </a:xfrm>
          <a:prstGeom prst="rect">
            <a:avLst/>
          </a:prstGeom>
        </p:spPr>
      </p:pic>
    </p:spTree>
    <p:extLst>
      <p:ext uri="{BB962C8B-B14F-4D97-AF65-F5344CB8AC3E}">
        <p14:creationId xmlns:p14="http://schemas.microsoft.com/office/powerpoint/2010/main" val="45302798"/>
      </p:ext>
    </p:extLst>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 id="2147484464" r:id="rId12"/>
    <p:sldLayoutId id="2147484465" r:id="rId13"/>
    <p:sldLayoutId id="2147484466" r:id="rId14"/>
    <p:sldLayoutId id="2147484467" r:id="rId15"/>
    <p:sldLayoutId id="2147484468" r:id="rId16"/>
    <p:sldLayoutId id="2147484469" r:id="rId17"/>
    <p:sldLayoutId id="2147484470" r:id="rId18"/>
    <p:sldLayoutId id="2147484471" r:id="rId19"/>
    <p:sldLayoutId id="2147484472" r:id="rId20"/>
    <p:sldLayoutId id="2147484473" r:id="rId21"/>
    <p:sldLayoutId id="2147484474" r:id="rId22"/>
    <p:sldLayoutId id="2147484475" r:id="rId23"/>
    <p:sldLayoutId id="2147484476" r:id="rId24"/>
    <p:sldLayoutId id="2147484477" r:id="rId25"/>
    <p:sldLayoutId id="2147484478" r:id="rId26"/>
    <p:sldLayoutId id="2147484479" r:id="rId27"/>
    <p:sldLayoutId id="2147484480" r:id="rId28"/>
    <p:sldLayoutId id="2147484481" r:id="rId29"/>
    <p:sldLayoutId id="2147484482" r:id="rId30"/>
    <p:sldLayoutId id="2147484483" r:id="rId31"/>
    <p:sldLayoutId id="2147484484" r:id="rId32"/>
    <p:sldLayoutId id="2147484485" r:id="rId33"/>
    <p:sldLayoutId id="2147484486" r:id="rId34"/>
    <p:sldLayoutId id="2147484487" r:id="rId35"/>
    <p:sldLayoutId id="2147484488" r:id="rId36"/>
    <p:sldLayoutId id="2147484489" r:id="rId37"/>
    <p:sldLayoutId id="2147484490" r:id="rId38"/>
    <p:sldLayoutId id="2147484491" r:id="rId39"/>
    <p:sldLayoutId id="2147484492" r:id="rId40"/>
    <p:sldLayoutId id="2147484493" r:id="rId41"/>
    <p:sldLayoutId id="2147484494" r:id="rId42"/>
    <p:sldLayoutId id="2147484495" r:id="rId43"/>
    <p:sldLayoutId id="2147484496" r:id="rId44"/>
    <p:sldLayoutId id="2147484497" r:id="rId45"/>
    <p:sldLayoutId id="2147484498" r:id="rId46"/>
    <p:sldLayoutId id="2147484499" r:id="rId47"/>
    <p:sldLayoutId id="2147484500" r:id="rId48"/>
    <p:sldLayoutId id="2147484501" r:id="rId49"/>
    <p:sldLayoutId id="2147484502" r:id="rId50"/>
    <p:sldLayoutId id="2147484503" r:id="rId51"/>
    <p:sldLayoutId id="2147484504" r:id="rId52"/>
    <p:sldLayoutId id="2147484505" r:id="rId53"/>
    <p:sldLayoutId id="2147484506" r:id="rId54"/>
    <p:sldLayoutId id="2147484507" r:id="rId55"/>
    <p:sldLayoutId id="2147484508" r:id="rId56"/>
    <p:sldLayoutId id="2147484509" r:id="rId57"/>
    <p:sldLayoutId id="2147484510" r:id="rId58"/>
    <p:sldLayoutId id="2147484511" r:id="rId59"/>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08"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77" y="1800225"/>
            <a:ext cx="10272183"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pPr fontAlgn="base">
              <a:spcBef>
                <a:spcPct val="0"/>
              </a:spcBef>
              <a:spcAft>
                <a:spcPct val="0"/>
              </a:spcAft>
            </a:pPr>
            <a:fld id="{8B6E079F-0502-CC4C-9C8B-39554E94F19E}" type="datetime3">
              <a:rPr lang="en-GB" smtClean="0">
                <a:solidFill>
                  <a:srgbClr val="00539B"/>
                </a:solidFill>
                <a:ea typeface="ＭＳ Ｐゴシック" charset="0"/>
              </a:rPr>
              <a:pPr fontAlgn="base">
                <a:spcBef>
                  <a:spcPct val="0"/>
                </a:spcBef>
                <a:spcAft>
                  <a:spcPct val="0"/>
                </a:spcAft>
              </a:pPr>
              <a:t>2 October, 2020</a:t>
            </a:fld>
            <a:endParaRPr lang="en-GB" dirty="0">
              <a:solidFill>
                <a:srgbClr val="00539B"/>
              </a:solidFill>
              <a:ea typeface="ＭＳ Ｐゴシック" charset="0"/>
            </a:endParaRPr>
          </a:p>
        </p:txBody>
      </p:sp>
      <p:sp>
        <p:nvSpPr>
          <p:cNvPr id="57" name="Footer Placeholder 4"/>
          <p:cNvSpPr>
            <a:spLocks noGrp="1"/>
          </p:cNvSpPr>
          <p:nvPr>
            <p:ph type="ftr" sz="quarter" idx="3"/>
            <p:custDataLst>
              <p:tags r:id="rId8"/>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a:defRPr>
            </a:lvl1pPr>
          </a:lstStyle>
          <a:p>
            <a:pPr fontAlgn="base">
              <a:spcBef>
                <a:spcPct val="0"/>
              </a:spcBef>
              <a:spcAft>
                <a:spcPct val="0"/>
              </a:spcAft>
            </a:pPr>
            <a:r>
              <a:rPr smtClean="0">
                <a:ea typeface="ＭＳ Ｐゴシック" charset="0"/>
                <a:cs typeface="Arial" charset="0"/>
              </a:rPr>
              <a:t>EBRD Classification: </a:t>
            </a:r>
            <a:r>
              <a:rPr b="1" smtClean="0">
                <a:ea typeface="ＭＳ Ｐゴシック" charset="0"/>
                <a:cs typeface="Arial" charset="0"/>
              </a:rPr>
              <a:t> INTERNAL </a:t>
            </a:r>
            <a:endParaRPr b="1">
              <a:ea typeface="ＭＳ Ｐゴシック" charset="0"/>
              <a:cs typeface="Arial" charset="0"/>
            </a:endParaRPr>
          </a:p>
        </p:txBody>
      </p:sp>
      <p:sp>
        <p:nvSpPr>
          <p:cNvPr id="59" name="Slide Number Placeholder 5"/>
          <p:cNvSpPr>
            <a:spLocks noGrp="1"/>
          </p:cNvSpPr>
          <p:nvPr>
            <p:ph type="sldNum" sz="quarter" idx="4"/>
          </p:nvPr>
        </p:nvSpPr>
        <p:spPr>
          <a:xfrm>
            <a:off x="11039425"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pPr fontAlgn="base">
              <a:spcBef>
                <a:spcPct val="0"/>
              </a:spcBef>
              <a:spcAft>
                <a:spcPct val="0"/>
              </a:spcAft>
            </a:pPr>
            <a:fld id="{71F9F866-B438-9445-8D9F-1F8FF6608833}" type="slidenum">
              <a:rPr lang="en-GB" smtClean="0">
                <a:solidFill>
                  <a:srgbClr val="00539B"/>
                </a:solidFill>
                <a:ea typeface="ＭＳ Ｐゴシック" charset="0"/>
              </a:rPr>
              <a:pPr fontAlgn="base">
                <a:spcBef>
                  <a:spcPct val="0"/>
                </a:spcBef>
                <a:spcAft>
                  <a:spcPct val="0"/>
                </a:spcAft>
              </a:pPr>
              <a:t>‹#›</a:t>
            </a:fld>
            <a:endParaRPr lang="en-GB" dirty="0">
              <a:solidFill>
                <a:srgbClr val="00539B"/>
              </a:solidFill>
              <a:ea typeface="ＭＳ Ｐゴシック" charset="0"/>
            </a:endParaRPr>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06868" y="228600"/>
            <a:ext cx="1826285" cy="720000"/>
          </a:xfrm>
          <a:prstGeom prst="rect">
            <a:avLst/>
          </a:prstGeom>
        </p:spPr>
      </p:pic>
    </p:spTree>
    <p:extLst>
      <p:ext uri="{BB962C8B-B14F-4D97-AF65-F5344CB8AC3E}">
        <p14:creationId xmlns:p14="http://schemas.microsoft.com/office/powerpoint/2010/main" val="4096883106"/>
      </p:ext>
    </p:extLst>
  </p:cSld>
  <p:clrMap bg1="lt1" tx1="dk1" bg2="lt2" tx2="dk2" accent1="accent1" accent2="accent2" accent3="accent3" accent4="accent4" accent5="accent5" accent6="accent6" hlink="hlink" folHlink="folHlink"/>
  <p:sldLayoutIdLst>
    <p:sldLayoutId id="2147484513" r:id="rId1"/>
    <p:sldLayoutId id="2147484514" r:id="rId2"/>
    <p:sldLayoutId id="2147484515" r:id="rId3"/>
    <p:sldLayoutId id="2147484516" r:id="rId4"/>
    <p:sldLayoutId id="2147484517" r:id="rId5"/>
    <p:sldLayoutId id="2147484518" r:id="rId6"/>
  </p:sldLayoutIdLst>
  <p:timing>
    <p:tnLst>
      <p:par>
        <p:cTn id="1" dur="indefinite" restart="never" nodeType="tmRoot"/>
      </p:par>
    </p:tnLst>
  </p:timing>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4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48.xml"/><Relationship Id="rId4" Type="http://schemas.openxmlformats.org/officeDocument/2006/relationships/chart" Target="../charts/chart2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96.xml"/><Relationship Id="rId1" Type="http://schemas.openxmlformats.org/officeDocument/2006/relationships/tags" Target="../tags/tag351.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7.xml"/><Relationship Id="rId1" Type="http://schemas.openxmlformats.org/officeDocument/2006/relationships/tags" Target="../tags/tag354.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5.xml"/><Relationship Id="rId1" Type="http://schemas.openxmlformats.org/officeDocument/2006/relationships/tags" Target="../tags/tag35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08.xml"/><Relationship Id="rId1" Type="http://schemas.openxmlformats.org/officeDocument/2006/relationships/tags" Target="../tags/tag360.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0068" y="4204369"/>
            <a:ext cx="8573477" cy="1319753"/>
          </a:xfrm>
        </p:spPr>
        <p:txBody>
          <a:bodyPr>
            <a:noAutofit/>
          </a:bodyPr>
          <a:lstStyle/>
          <a:p>
            <a:pPr>
              <a:lnSpc>
                <a:spcPct val="85000"/>
              </a:lnSpc>
            </a:pPr>
            <a:r>
              <a:rPr lang="en-IN" sz="2600" dirty="0">
                <a:latin typeface="Franklin Gothic Demi" panose="020B0703020102020204" pitchFamily="34" charset="0"/>
                <a:cs typeface="Franklin Gothic Demi" panose="020B0703020102020204" pitchFamily="34" charset="0"/>
              </a:rPr>
              <a:t>EBRD </a:t>
            </a:r>
            <a:r>
              <a:rPr lang="en-IN" sz="2600" dirty="0" smtClean="0">
                <a:latin typeface="Franklin Gothic Demi" panose="020B0703020102020204" pitchFamily="34" charset="0"/>
                <a:cs typeface="Franklin Gothic Demi" panose="020B0703020102020204" pitchFamily="34" charset="0"/>
              </a:rPr>
              <a:t>– A brief overview</a:t>
            </a:r>
            <a:r>
              <a:rPr lang="en-IN" sz="2600" dirty="0">
                <a:latin typeface="Franklin Gothic Demi" panose="020B0703020102020204" pitchFamily="34" charset="0"/>
                <a:cs typeface="Franklin Gothic Demi" panose="020B0703020102020204" pitchFamily="34" charset="0"/>
              </a:rPr>
              <a:t/>
            </a:r>
            <a:br>
              <a:rPr lang="en-IN" sz="2600" dirty="0">
                <a:latin typeface="Franklin Gothic Demi" panose="020B0703020102020204" pitchFamily="34" charset="0"/>
                <a:cs typeface="Franklin Gothic Demi" panose="020B0703020102020204" pitchFamily="34" charset="0"/>
              </a:rPr>
            </a:br>
            <a:endParaRPr lang="en-US" sz="2600" dirty="0">
              <a:latin typeface="Franklin Gothic Demi" panose="020B0703020102020204" pitchFamily="34" charset="0"/>
              <a:cs typeface="Franklin Gothic Demi" panose="020B0703020102020204" pitchFamily="34" charset="0"/>
            </a:endParaRPr>
          </a:p>
        </p:txBody>
      </p:sp>
      <p:sp>
        <p:nvSpPr>
          <p:cNvPr id="3" name="Text Placeholder 2"/>
          <p:cNvSpPr>
            <a:spLocks noGrp="1"/>
          </p:cNvSpPr>
          <p:nvPr>
            <p:ph type="body" sz="quarter" idx="10"/>
          </p:nvPr>
        </p:nvSpPr>
        <p:spPr>
          <a:xfrm>
            <a:off x="280068" y="5332583"/>
            <a:ext cx="7816087" cy="963070"/>
          </a:xfrm>
        </p:spPr>
        <p:txBody>
          <a:bodyPr/>
          <a:lstStyle/>
          <a:p>
            <a:r>
              <a:rPr lang="en-IN" b="1" dirty="0" smtClean="0">
                <a:latin typeface="Franklin Gothic Book" panose="020B0503020102020204" pitchFamily="34" charset="0"/>
              </a:rPr>
              <a:t>Ana Draskovic, </a:t>
            </a:r>
            <a:r>
              <a:rPr lang="en-GB" b="1" dirty="0" smtClean="0">
                <a:latin typeface="Franklin Gothic Book" panose="020B0503020102020204" pitchFamily="34" charset="0"/>
              </a:rPr>
              <a:t>Director</a:t>
            </a:r>
            <a:r>
              <a:rPr lang="en-GB" b="1" dirty="0">
                <a:latin typeface="Franklin Gothic Book" panose="020B0503020102020204" pitchFamily="34" charset="0"/>
              </a:rPr>
              <a:t>, Head of EBRD Business Development</a:t>
            </a:r>
            <a:endParaRPr lang="en-IN" b="1" dirty="0" smtClean="0">
              <a:latin typeface="Franklin Gothic Book" panose="020B0503020102020204" pitchFamily="34" charset="0"/>
            </a:endParaRPr>
          </a:p>
          <a:p>
            <a:endParaRPr lang="en-IN" b="1" dirty="0">
              <a:latin typeface="Franklin Gothic Book" panose="020B0503020102020204" pitchFamily="34" charset="0"/>
            </a:endParaRPr>
          </a:p>
          <a:p>
            <a:r>
              <a:rPr lang="en-IN" b="1" dirty="0" smtClean="0">
                <a:latin typeface="Franklin Gothic Book" panose="020B0503020102020204" pitchFamily="34" charset="0"/>
              </a:rPr>
              <a:t>Monday, </a:t>
            </a:r>
            <a:r>
              <a:rPr lang="en-IN" b="1" dirty="0" smtClean="0">
                <a:latin typeface="Franklin Gothic Book" panose="020B0503020102020204" pitchFamily="34" charset="0"/>
              </a:rPr>
              <a:t>October 5</a:t>
            </a:r>
            <a:r>
              <a:rPr lang="en-IN" b="1" baseline="30000" dirty="0" smtClean="0">
                <a:latin typeface="Franklin Gothic Book" panose="020B0503020102020204" pitchFamily="34" charset="0"/>
              </a:rPr>
              <a:t>th</a:t>
            </a:r>
            <a:r>
              <a:rPr lang="en-IN" b="1" dirty="0" smtClean="0">
                <a:latin typeface="Franklin Gothic Book" panose="020B0503020102020204" pitchFamily="34" charset="0"/>
              </a:rPr>
              <a:t> </a:t>
            </a:r>
            <a:r>
              <a:rPr lang="en-IN" b="1" dirty="0" smtClean="0">
                <a:latin typeface="Franklin Gothic Book" panose="020B0503020102020204" pitchFamily="34" charset="0"/>
              </a:rPr>
              <a:t>2020</a:t>
            </a:r>
          </a:p>
        </p:txBody>
      </p:sp>
      <p:sp>
        <p:nvSpPr>
          <p:cNvPr id="2" name="BJPseudoFooter"/>
          <p:cNvSpPr txBox="1"/>
          <p:nvPr>
            <p:custDataLst>
              <p:tags r:id="rId1"/>
            </p:custDataLst>
          </p:nvPr>
        </p:nvSpPr>
        <p:spPr>
          <a:xfrm>
            <a:off x="127000" y="6614468"/>
            <a:ext cx="11938000" cy="230832"/>
          </a:xfrm>
          <a:prstGeom prst="rect">
            <a:avLst/>
          </a:prstGeom>
          <a:noFill/>
        </p:spPr>
        <p:txBody>
          <a:bodyPr vert="horz" wrap="square" rtlCol="0">
            <a:spAutoFit/>
          </a:body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
        <p:nvSpPr>
          <p:cNvPr id="6" name="Title 4"/>
          <p:cNvSpPr txBox="1">
            <a:spLocks/>
          </p:cNvSpPr>
          <p:nvPr/>
        </p:nvSpPr>
        <p:spPr>
          <a:xfrm>
            <a:off x="762001" y="1679567"/>
            <a:ext cx="10271760" cy="1319753"/>
          </a:xfrm>
          <a:prstGeom prst="rect">
            <a:avLst/>
          </a:prstGeom>
        </p:spPr>
        <p:txBody>
          <a:bodyPr vert="horz" lIns="0" tIns="0" rIns="0" bIns="0" rtlCol="0" anchor="b">
            <a:noAutofit/>
          </a:bodyPr>
          <a:lstStyle>
            <a:lvl1pPr algn="l" rtl="0" eaLnBrk="0" fontAlgn="base" hangingPunct="0">
              <a:spcBef>
                <a:spcPct val="0"/>
              </a:spcBef>
              <a:spcAft>
                <a:spcPct val="0"/>
              </a:spcAft>
              <a:defRPr sz="3200" b="0" i="0" kern="1200" baseline="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pPr algn="ctr">
              <a:lnSpc>
                <a:spcPct val="85000"/>
              </a:lnSpc>
            </a:pPr>
            <a:r>
              <a:rPr lang="en-GB" sz="2800" smtClean="0">
                <a:solidFill>
                  <a:schemeClr val="bg1"/>
                </a:solidFill>
                <a:latin typeface="Franklin Gothic Demi" panose="020B0703020102020204" pitchFamily="34" charset="0"/>
                <a:cs typeface="Franklin Gothic Demi" panose="020B0703020102020204" pitchFamily="34" charset="0"/>
              </a:rPr>
              <a:t>European Bank </a:t>
            </a:r>
            <a:r>
              <a:rPr lang="en-GB" sz="2800" dirty="0">
                <a:solidFill>
                  <a:schemeClr val="bg1"/>
                </a:solidFill>
                <a:latin typeface="Franklin Gothic Demi" panose="020B0703020102020204" pitchFamily="34" charset="0"/>
                <a:cs typeface="Franklin Gothic Demi" panose="020B0703020102020204" pitchFamily="34" charset="0"/>
              </a:rPr>
              <a:t>for Reconstruction and Development</a:t>
            </a:r>
          </a:p>
          <a:p>
            <a:pPr algn="ctr">
              <a:lnSpc>
                <a:spcPct val="85000"/>
              </a:lnSpc>
            </a:pPr>
            <a:r>
              <a:rPr lang="en-GB" sz="2800" dirty="0">
                <a:solidFill>
                  <a:schemeClr val="bg1"/>
                </a:solidFill>
                <a:latin typeface="Franklin Gothic Demi" panose="020B0703020102020204" pitchFamily="34" charset="0"/>
                <a:cs typeface="Franklin Gothic Demi" panose="020B0703020102020204" pitchFamily="34" charset="0"/>
              </a:rPr>
              <a:t>Opportunities in </a:t>
            </a:r>
            <a:r>
              <a:rPr lang="en-GB" sz="2800" dirty="0" smtClean="0">
                <a:solidFill>
                  <a:schemeClr val="bg1"/>
                </a:solidFill>
                <a:latin typeface="Franklin Gothic Demi" panose="020B0703020102020204" pitchFamily="34" charset="0"/>
                <a:cs typeface="Franklin Gothic Demi" panose="020B0703020102020204" pitchFamily="34" charset="0"/>
              </a:rPr>
              <a:t>SEMED</a:t>
            </a:r>
            <a:r>
              <a:rPr lang="en-IN" sz="2800" dirty="0">
                <a:solidFill>
                  <a:schemeClr val="bg1"/>
                </a:solidFill>
                <a:latin typeface="Franklin Gothic Demi" panose="020B0703020102020204" pitchFamily="34" charset="0"/>
                <a:cs typeface="Franklin Gothic Demi" panose="020B0703020102020204" pitchFamily="34" charset="0"/>
              </a:rPr>
              <a:t/>
            </a:r>
            <a:br>
              <a:rPr lang="en-IN" sz="2800" dirty="0">
                <a:solidFill>
                  <a:schemeClr val="bg1"/>
                </a:solidFill>
                <a:latin typeface="Franklin Gothic Demi" panose="020B0703020102020204" pitchFamily="34" charset="0"/>
                <a:cs typeface="Franklin Gothic Demi" panose="020B0703020102020204" pitchFamily="34" charset="0"/>
              </a:rPr>
            </a:br>
            <a:endParaRPr lang="en-US" sz="2800" dirty="0">
              <a:solidFill>
                <a:schemeClr val="bg1"/>
              </a:solidFill>
              <a:latin typeface="Franklin Gothic Demi" panose="020B0703020102020204" pitchFamily="34" charset="0"/>
              <a:cs typeface="Franklin Gothic Demi" panose="020B0703020102020204" pitchFamily="34" charset="0"/>
            </a:endParaRPr>
          </a:p>
        </p:txBody>
      </p:sp>
    </p:spTree>
    <p:extLst>
      <p:ext uri="{BB962C8B-B14F-4D97-AF65-F5344CB8AC3E}">
        <p14:creationId xmlns:p14="http://schemas.microsoft.com/office/powerpoint/2010/main" val="1896676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ounded Rectangle 38"/>
          <p:cNvSpPr>
            <a:spLocks/>
          </p:cNvSpPr>
          <p:nvPr/>
        </p:nvSpPr>
        <p:spPr>
          <a:xfrm>
            <a:off x="7289813" y="1914829"/>
            <a:ext cx="3082915" cy="4636800"/>
          </a:xfrm>
          <a:prstGeom prst="roundRect">
            <a:avLst>
              <a:gd name="adj" fmla="val 3994"/>
            </a:avLst>
          </a:prstGeom>
          <a:solidFill>
            <a:srgbClr val="FFFFFF">
              <a:alpha val="72157"/>
            </a:srgbClr>
          </a:solidFill>
          <a:ln>
            <a:noFill/>
          </a:ln>
          <a:effectLst/>
        </p:spPr>
        <p:style>
          <a:lnRef idx="1">
            <a:schemeClr val="accent1"/>
          </a:lnRef>
          <a:fillRef idx="3">
            <a:schemeClr val="accent1"/>
          </a:fillRef>
          <a:effectRef idx="2">
            <a:schemeClr val="accent1"/>
          </a:effectRef>
          <a:fontRef idx="minor">
            <a:schemeClr val="lt1"/>
          </a:fontRef>
        </p:style>
        <p:txBody>
          <a:bodyPr lIns="72000" tIns="72000" rIns="720000" bIns="72000" rtlCol="0" anchor="t" anchorCtr="0"/>
          <a:lstStyle/>
          <a:p>
            <a:pPr marL="0" marR="0" lvl="1" indent="0" algn="l" defTabSz="914400" rtl="0" eaLnBrk="0" fontAlgn="base" latinLnBrk="0" hangingPunct="0">
              <a:lnSpc>
                <a:spcPct val="100000"/>
              </a:lnSpc>
              <a:spcBef>
                <a:spcPts val="0"/>
              </a:spcBef>
              <a:spcAft>
                <a:spcPts val="1200"/>
              </a:spcAft>
              <a:buClr>
                <a:srgbClr val="00539B"/>
              </a:buClr>
              <a:buSzTx/>
              <a:buFontTx/>
              <a:buNone/>
              <a:tabLst/>
              <a:defRPr/>
            </a:pPr>
            <a:endParaRPr kumimoji="0" lang="en-GB" sz="1200" b="0" i="0" u="none" strike="noStrike" kern="1200" cap="none" spc="0" normalizeH="0" baseline="0" noProof="0" dirty="0">
              <a:ln>
                <a:noFill/>
              </a:ln>
              <a:solidFill>
                <a:srgbClr val="58595B"/>
              </a:solidFill>
              <a:effectLst/>
              <a:uLnTx/>
              <a:uFillTx/>
              <a:latin typeface="Franklin Gothic Book" panose="020B0503020102020204" pitchFamily="34" charset="0"/>
              <a:ea typeface="+mn-ea"/>
              <a:cs typeface="+mn-cs"/>
            </a:endParaRPr>
          </a:p>
        </p:txBody>
      </p:sp>
      <p:sp>
        <p:nvSpPr>
          <p:cNvPr id="2" name="Title 1"/>
          <p:cNvSpPr>
            <a:spLocks noGrp="1"/>
          </p:cNvSpPr>
          <p:nvPr>
            <p:ph type="title"/>
          </p:nvPr>
        </p:nvSpPr>
        <p:spPr>
          <a:xfrm>
            <a:off x="503853" y="215157"/>
            <a:ext cx="9858767" cy="616217"/>
          </a:xfrm>
        </p:spPr>
        <p:txBody>
          <a:bodyPr>
            <a:normAutofit/>
          </a:bodyPr>
          <a:lstStyle/>
          <a:p>
            <a:r>
              <a:rPr lang="en-US" dirty="0" smtClean="0"/>
              <a:t>EBRD - </a:t>
            </a:r>
            <a:r>
              <a:rPr lang="en-US" dirty="0" smtClean="0">
                <a:solidFill>
                  <a:schemeClr val="accent3"/>
                </a:solidFill>
              </a:rPr>
              <a:t>An </a:t>
            </a:r>
            <a:r>
              <a:rPr lang="en-US" dirty="0">
                <a:solidFill>
                  <a:schemeClr val="accent3"/>
                </a:solidFill>
              </a:rPr>
              <a:t>o</a:t>
            </a:r>
            <a:r>
              <a:rPr lang="en-US" dirty="0" smtClean="0">
                <a:solidFill>
                  <a:schemeClr val="accent3"/>
                </a:solidFill>
              </a:rPr>
              <a:t>verview</a:t>
            </a:r>
            <a:endParaRPr lang="en-GB" dirty="0"/>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9F866-B438-9445-8D9F-1F8FF6608833}" type="slidenum">
              <a:rPr kumimoji="0" lang="en-GB" sz="800" b="0" i="0" u="none" strike="noStrike" kern="1200" cap="none" spc="0" normalizeH="0" baseline="0" noProof="0">
                <a:ln>
                  <a:noFill/>
                </a:ln>
                <a:solidFill>
                  <a:srgbClr val="00539B"/>
                </a:solidFill>
                <a:effectLst/>
                <a:uLnTx/>
                <a:uFillTx/>
                <a:latin typeface="Franklin Gothic Book"/>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dirty="0">
              <a:ln>
                <a:noFill/>
              </a:ln>
              <a:solidFill>
                <a:srgbClr val="00539B"/>
              </a:solidFill>
              <a:effectLst/>
              <a:uLnTx/>
              <a:uFillTx/>
              <a:latin typeface="Franklin Gothic Book"/>
              <a:ea typeface="ＭＳ Ｐゴシック" charset="0"/>
            </a:endParaRPr>
          </a:p>
        </p:txBody>
      </p:sp>
      <p:graphicFrame>
        <p:nvGraphicFramePr>
          <p:cNvPr id="11" name="Object 3"/>
          <p:cNvGraphicFramePr>
            <a:graphicFrameLocks noChangeAspect="1"/>
          </p:cNvGraphicFramePr>
          <p:nvPr>
            <p:extLst/>
          </p:nvPr>
        </p:nvGraphicFramePr>
        <p:xfrm>
          <a:off x="6390354" y="2224454"/>
          <a:ext cx="5071205" cy="3718694"/>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 Placeholder 19"/>
          <p:cNvSpPr txBox="1">
            <a:spLocks/>
          </p:cNvSpPr>
          <p:nvPr/>
        </p:nvSpPr>
        <p:spPr>
          <a:xfrm>
            <a:off x="7350526" y="1779741"/>
            <a:ext cx="3078935"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0" fontAlgn="base" latinLnBrk="0" hangingPunct="0">
              <a:lnSpc>
                <a:spcPct val="100000"/>
              </a:lnSpc>
              <a:spcBef>
                <a:spcPts val="0"/>
              </a:spcBef>
              <a:spcAft>
                <a:spcPts val="1200"/>
              </a:spcAft>
              <a:buClr>
                <a:srgbClr val="00539B"/>
              </a:buClr>
              <a:buSzTx/>
              <a:buFont typeface="Arial" charset="0"/>
              <a:buNone/>
              <a:tabLst/>
              <a:defRPr/>
            </a:pPr>
            <a:r>
              <a:rPr kumimoji="0" lang="en-GB" sz="2200" b="0" i="0" u="none" strike="noStrike" kern="1200" cap="none" spc="0" normalizeH="0" baseline="0" noProof="0" dirty="0">
                <a:ln>
                  <a:noFill/>
                </a:ln>
                <a:solidFill>
                  <a:srgbClr val="00B050"/>
                </a:solidFill>
                <a:effectLst/>
                <a:uLnTx/>
                <a:uFillTx/>
                <a:latin typeface="Franklin Gothic Demi" panose="020B0703020102020204" pitchFamily="34" charset="0"/>
              </a:rPr>
              <a:t>Shareholding structure</a:t>
            </a:r>
            <a:endParaRPr kumimoji="0" lang="en-US" sz="2200" b="0" i="0" u="none" strike="noStrike" kern="1200" cap="none" spc="0" normalizeH="0" baseline="0" noProof="0" dirty="0">
              <a:ln>
                <a:noFill/>
              </a:ln>
              <a:solidFill>
                <a:srgbClr val="00B050"/>
              </a:solidFill>
              <a:effectLst/>
              <a:uLnTx/>
              <a:uFillTx/>
              <a:latin typeface="Franklin Gothic Demi" panose="020B0703020102020204" pitchFamily="34" charset="0"/>
            </a:endParaRPr>
          </a:p>
        </p:txBody>
      </p:sp>
      <p:sp>
        <p:nvSpPr>
          <p:cNvPr id="34" name="TextBox 33"/>
          <p:cNvSpPr txBox="1"/>
          <p:nvPr/>
        </p:nvSpPr>
        <p:spPr>
          <a:xfrm>
            <a:off x="7277267" y="5998179"/>
            <a:ext cx="2776825" cy="415498"/>
          </a:xfrm>
          <a:prstGeom prst="rect">
            <a:avLst/>
          </a:prstGeom>
          <a:noFill/>
        </p:spPr>
        <p:txBody>
          <a:bodyPr wrap="square" rtlCol="0" anchor="b">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700" b="0" i="1" u="none" strike="noStrike" kern="1200" cap="none" spc="0" normalizeH="0" baseline="0" noProof="0" dirty="0">
                <a:ln>
                  <a:noFill/>
                </a:ln>
                <a:solidFill>
                  <a:srgbClr val="FFFFFF">
                    <a:lumMod val="50000"/>
                  </a:srgbClr>
                </a:solidFill>
                <a:effectLst/>
                <a:uLnTx/>
                <a:uFillTx/>
                <a:latin typeface="Arial"/>
                <a:ea typeface="ＭＳ Ｐゴシック" charset="0"/>
                <a:cs typeface="Arial" charset="0"/>
              </a:rPr>
              <a:t>1. Includes European Community and European Investment Bank (EIB) each at 3%.  Among other EU countries: France, Germany, Italy, and the UK each holds 8.6%</a:t>
            </a:r>
          </a:p>
        </p:txBody>
      </p:sp>
      <p:sp>
        <p:nvSpPr>
          <p:cNvPr id="6" name="Rectangle 5"/>
          <p:cNvSpPr/>
          <p:nvPr/>
        </p:nvSpPr>
        <p:spPr>
          <a:xfrm>
            <a:off x="400194" y="983376"/>
            <a:ext cx="9962428" cy="701731"/>
          </a:xfrm>
          <a:prstGeom prst="rect">
            <a:avLst/>
          </a:prstGeom>
        </p:spPr>
        <p:txBody>
          <a:bodyPr wrap="square">
            <a:spAutoFit/>
          </a:bodyPr>
          <a:lstStyle/>
          <a:p>
            <a:pPr marL="4763" marR="0" lvl="1" indent="0" algn="l" defTabSz="914400" rtl="0" eaLnBrk="1" fontAlgn="base" latinLnBrk="0" hangingPunct="1">
              <a:lnSpc>
                <a:spcPct val="90000"/>
              </a:lnSpc>
              <a:spcBef>
                <a:spcPct val="0"/>
              </a:spcBef>
              <a:spcAft>
                <a:spcPts val="400"/>
              </a:spcAft>
              <a:buClrTx/>
              <a:buSzTx/>
              <a:buFontTx/>
              <a:buNone/>
              <a:tabLst/>
              <a:defRPr/>
            </a:pPr>
            <a:r>
              <a:rPr kumimoji="0" lang="en-GB" sz="22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rPr>
              <a:t>An international financial institution supporting the development of sustainable well-functioning market economies</a:t>
            </a:r>
          </a:p>
        </p:txBody>
      </p:sp>
      <p:sp>
        <p:nvSpPr>
          <p:cNvPr id="35" name="Rounded Rectangle 34"/>
          <p:cNvSpPr>
            <a:spLocks/>
          </p:cNvSpPr>
          <p:nvPr/>
        </p:nvSpPr>
        <p:spPr>
          <a:xfrm>
            <a:off x="3192458" y="1787899"/>
            <a:ext cx="3524536" cy="4859762"/>
          </a:xfrm>
          <a:prstGeom prst="roundRect">
            <a:avLst>
              <a:gd name="adj" fmla="val 3994"/>
            </a:avLst>
          </a:prstGeom>
          <a:solidFill>
            <a:srgbClr val="00539B">
              <a:alpha val="90980"/>
            </a:srgbClr>
          </a:solidFill>
          <a:ln>
            <a:noFill/>
          </a:ln>
          <a:effectLst/>
        </p:spPr>
        <p:style>
          <a:lnRef idx="1">
            <a:schemeClr val="accent1"/>
          </a:lnRef>
          <a:fillRef idx="3">
            <a:schemeClr val="accent1"/>
          </a:fillRef>
          <a:effectRef idx="2">
            <a:schemeClr val="accent1"/>
          </a:effectRef>
          <a:fontRef idx="minor">
            <a:schemeClr val="lt1"/>
          </a:fontRef>
        </p:style>
        <p:txBody>
          <a:bodyPr lIns="72000" tIns="72000" rIns="720000" bIns="72000" rtlCol="0" anchor="t" anchorCtr="0"/>
          <a:lstStyle/>
          <a:p>
            <a:pPr marL="0" marR="0" lvl="1" indent="0" algn="l" defTabSz="914400" rtl="0" eaLnBrk="0" fontAlgn="base" latinLnBrk="0" hangingPunct="0">
              <a:lnSpc>
                <a:spcPct val="100000"/>
              </a:lnSpc>
              <a:spcBef>
                <a:spcPts val="0"/>
              </a:spcBef>
              <a:spcAft>
                <a:spcPts val="1200"/>
              </a:spcAft>
              <a:buClr>
                <a:srgbClr val="00539B"/>
              </a:buClr>
              <a:buSzTx/>
              <a:buFontTx/>
              <a:buNone/>
              <a:tabLst/>
              <a:defRPr/>
            </a:pPr>
            <a:endParaRPr kumimoji="0" lang="en-GB" sz="1200" b="0" i="0" u="none" strike="noStrike" kern="1200" cap="none" spc="0" normalizeH="0" baseline="0" noProof="0" dirty="0">
              <a:ln>
                <a:noFill/>
              </a:ln>
              <a:solidFill>
                <a:srgbClr val="58595B"/>
              </a:solidFill>
              <a:effectLst/>
              <a:uLnTx/>
              <a:uFillTx/>
              <a:latin typeface="Franklin Gothic Book" panose="020B0503020102020204" pitchFamily="34" charset="0"/>
              <a:ea typeface="+mn-ea"/>
              <a:cs typeface="+mn-cs"/>
            </a:endParaRPr>
          </a:p>
        </p:txBody>
      </p:sp>
      <p:sp>
        <p:nvSpPr>
          <p:cNvPr id="33" name="Rectangle 10"/>
          <p:cNvSpPr>
            <a:spLocks noChangeArrowheads="1"/>
          </p:cNvSpPr>
          <p:nvPr/>
        </p:nvSpPr>
        <p:spPr bwMode="auto">
          <a:xfrm>
            <a:off x="562572" y="1834793"/>
            <a:ext cx="2267811" cy="1592036"/>
          </a:xfrm>
          <a:prstGeom prst="roundRect">
            <a:avLst>
              <a:gd name="adj" fmla="val 7090"/>
            </a:avLst>
          </a:prstGeom>
          <a:solidFill>
            <a:schemeClr val="bg2"/>
          </a:solidFill>
          <a:ln w="6350">
            <a:noFill/>
          </a:ln>
          <a:effectLst/>
          <a:extLst/>
        </p:spPr>
        <p:txBody>
          <a:bodyPr lIns="36000" tIns="18000" rIns="36000" bIns="36000" anchor="t"/>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Triple-A rating</a:t>
            </a:r>
            <a:br>
              <a:rPr kumimoji="0" lang="en-GB" altLang="en-US" sz="18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br>
            <a:r>
              <a:rPr kumimoji="0" lang="en-GB" altLang="en-US" sz="1800" b="0" i="0" u="none" strike="noStrike" kern="1200" cap="none" spc="0" normalizeH="0" baseline="0" noProof="0" dirty="0">
                <a:ln>
                  <a:noFill/>
                </a:ln>
                <a:solidFill>
                  <a:srgbClr val="FFFFFF"/>
                </a:solidFill>
                <a:effectLst/>
                <a:uLnTx/>
                <a:uFillTx/>
                <a:latin typeface="Franklin Gothic Book" panose="020B0503020102020204" pitchFamily="34" charset="0"/>
                <a:ea typeface="ＭＳ Ｐゴシック" charset="0"/>
                <a:cs typeface="Arial" charset="0"/>
              </a:rPr>
              <a:t>(</a:t>
            </a:r>
            <a:r>
              <a:rPr kumimoji="0" lang="en-GB" altLang="en-US" sz="1400" b="0" i="0" u="none" strike="noStrike" kern="1200" cap="none" spc="0" normalizeH="0" baseline="0" noProof="0" dirty="0">
                <a:ln>
                  <a:noFill/>
                </a:ln>
                <a:solidFill>
                  <a:srgbClr val="FFFFFF"/>
                </a:solidFill>
                <a:effectLst/>
                <a:uLnTx/>
                <a:uFillTx/>
                <a:latin typeface="Franklin Gothic Book" panose="020B0503020102020204" pitchFamily="34" charset="0"/>
                <a:ea typeface="ＭＳ Ｐゴシック" charset="0"/>
                <a:cs typeface="Arial" charset="0"/>
              </a:rPr>
              <a:t>from all three main rating agencies (S&amp;P, Moody’s and Fitch)</a:t>
            </a:r>
          </a:p>
        </p:txBody>
      </p:sp>
      <p:sp>
        <p:nvSpPr>
          <p:cNvPr id="36" name="Rectangle 10"/>
          <p:cNvSpPr>
            <a:spLocks noChangeArrowheads="1"/>
          </p:cNvSpPr>
          <p:nvPr/>
        </p:nvSpPr>
        <p:spPr bwMode="auto">
          <a:xfrm>
            <a:off x="562572" y="3556217"/>
            <a:ext cx="2267811" cy="1512000"/>
          </a:xfrm>
          <a:prstGeom prst="roundRect">
            <a:avLst>
              <a:gd name="adj" fmla="val 9152"/>
            </a:avLst>
          </a:prstGeom>
          <a:solidFill>
            <a:srgbClr val="00B050"/>
          </a:solidFill>
          <a:ln w="6350">
            <a:noFill/>
          </a:ln>
          <a:effectLst/>
          <a:extLst/>
        </p:spPr>
        <p:txBody>
          <a:bodyPr lIns="36000" tIns="18000" rIns="36000" bIns="36000" anchor="t"/>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Owned by 69 countries and 2 inter-governmental institutions</a:t>
            </a:r>
            <a:br>
              <a:rPr kumimoji="0" lang="en-GB" altLang="en-US" sz="18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br>
            <a:r>
              <a:rPr kumimoji="0" lang="en-GB" altLang="en-US" sz="1800" b="0" i="0" u="none" strike="noStrike" kern="1200" cap="none" spc="0" normalizeH="0" baseline="0" noProof="0" dirty="0">
                <a:ln>
                  <a:noFill/>
                </a:ln>
                <a:solidFill>
                  <a:srgbClr val="FFFFFF"/>
                </a:solidFill>
                <a:effectLst/>
                <a:uLnTx/>
                <a:uFillTx/>
                <a:latin typeface="Franklin Gothic Book" panose="020B0503020102020204" pitchFamily="34" charset="0"/>
                <a:ea typeface="ＭＳ Ｐゴシック" charset="0"/>
                <a:cs typeface="Arial" charset="0"/>
              </a:rPr>
              <a:t>(the EU and EIB)</a:t>
            </a:r>
          </a:p>
        </p:txBody>
      </p:sp>
      <p:sp>
        <p:nvSpPr>
          <p:cNvPr id="38" name="Rectangle 10"/>
          <p:cNvSpPr>
            <a:spLocks noChangeArrowheads="1"/>
          </p:cNvSpPr>
          <p:nvPr/>
        </p:nvSpPr>
        <p:spPr bwMode="auto">
          <a:xfrm>
            <a:off x="562572" y="5197618"/>
            <a:ext cx="2267811" cy="1491061"/>
          </a:xfrm>
          <a:prstGeom prst="roundRect">
            <a:avLst>
              <a:gd name="adj" fmla="val 13255"/>
            </a:avLst>
          </a:prstGeom>
          <a:solidFill>
            <a:srgbClr val="92D050"/>
          </a:solidFill>
          <a:ln w="6350">
            <a:noFill/>
          </a:ln>
          <a:effectLst/>
          <a:extLst/>
        </p:spPr>
        <p:txBody>
          <a:bodyPr lIns="36000" tIns="18000" rIns="36000" bIns="36000" anchor="t"/>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altLang="en-US" sz="22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€30 billion Capital base</a:t>
            </a:r>
          </a:p>
        </p:txBody>
      </p:sp>
      <p:graphicFrame>
        <p:nvGraphicFramePr>
          <p:cNvPr id="9" name="Table 8"/>
          <p:cNvGraphicFramePr>
            <a:graphicFrameLocks noGrp="1"/>
          </p:cNvGraphicFramePr>
          <p:nvPr>
            <p:extLst/>
          </p:nvPr>
        </p:nvGraphicFramePr>
        <p:xfrm>
          <a:off x="3416799" y="1837109"/>
          <a:ext cx="3103642" cy="4680028"/>
        </p:xfrm>
        <a:graphic>
          <a:graphicData uri="http://schemas.openxmlformats.org/drawingml/2006/table">
            <a:tbl>
              <a:tblPr firstRow="1" bandRow="1">
                <a:tableStyleId>{8EC20E35-A176-4012-BC5E-935CFFF8708E}</a:tableStyleId>
              </a:tblPr>
              <a:tblGrid>
                <a:gridCol w="676844">
                  <a:extLst>
                    <a:ext uri="{9D8B030D-6E8A-4147-A177-3AD203B41FA5}">
                      <a16:colId xmlns:a16="http://schemas.microsoft.com/office/drawing/2014/main" val="20000"/>
                    </a:ext>
                  </a:extLst>
                </a:gridCol>
                <a:gridCol w="2426798">
                  <a:extLst>
                    <a:ext uri="{9D8B030D-6E8A-4147-A177-3AD203B41FA5}">
                      <a16:colId xmlns:a16="http://schemas.microsoft.com/office/drawing/2014/main" val="20001"/>
                    </a:ext>
                  </a:extLst>
                </a:gridCol>
              </a:tblGrid>
              <a:tr h="233514">
                <a:tc>
                  <a:txBody>
                    <a:bodyPr/>
                    <a:lstStyle/>
                    <a:p>
                      <a:r>
                        <a:rPr lang="en-GB" sz="1600" b="0" dirty="0" smtClean="0">
                          <a:solidFill>
                            <a:srgbClr val="B6CDE8"/>
                          </a:solidFill>
                          <a:latin typeface="Franklin Gothic Demi" panose="020B0703020102020204" pitchFamily="34" charset="0"/>
                        </a:rPr>
                        <a:t>1991</a:t>
                      </a:r>
                      <a:endParaRPr lang="en-GB" sz="1600" b="0" dirty="0">
                        <a:solidFill>
                          <a:srgbClr val="B6CDE8"/>
                        </a:solidFill>
                        <a:latin typeface="Franklin Gothic Demi" panose="020B0703020102020204" pitchFamily="34" charset="0"/>
                      </a:endParaRPr>
                    </a:p>
                  </a:txBody>
                  <a:tcPr marL="0" marR="0" marT="0"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Franklin Gothic Book" panose="020B0503020102020204" pitchFamily="34" charset="0"/>
                        </a:rPr>
                        <a:t>Established</a:t>
                      </a:r>
                    </a:p>
                  </a:txBody>
                  <a:tcPr marL="0" marR="0" marT="0" marB="0">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12975">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1992</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w="25400" cmpd="sng">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bg1"/>
                          </a:solidFill>
                          <a:latin typeface="Franklin Gothic Book" panose="020B0503020102020204" pitchFamily="34" charset="0"/>
                        </a:rPr>
                        <a:t>Russia and 11 other members of the former Soviet Union join</a:t>
                      </a:r>
                    </a:p>
                  </a:txBody>
                  <a:tcPr marL="0" marR="0" marT="0" marB="0">
                    <a:lnL>
                      <a:noFill/>
                    </a:lnL>
                    <a:lnR>
                      <a:noFill/>
                    </a:lnR>
                    <a:lnT w="254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12975">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2007</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spc="-20" dirty="0" smtClean="0">
                          <a:solidFill>
                            <a:schemeClr val="bg1"/>
                          </a:solidFill>
                          <a:latin typeface="Franklin Gothic Book" panose="020B0503020102020204" pitchFamily="34" charset="0"/>
                        </a:rPr>
                        <a:t>The Czech Republic becomes the first country to “graduate” from the EBRD</a:t>
                      </a: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12975">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2012</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bg1"/>
                          </a:solidFill>
                          <a:latin typeface="Franklin Gothic Book" panose="020B0503020102020204" pitchFamily="34" charset="0"/>
                        </a:rPr>
                        <a:t>Starts investing in Egypt, Jordan, Morocco and Tunisia</a:t>
                      </a: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12975">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2016</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bg1"/>
                          </a:solidFill>
                          <a:latin typeface="Franklin Gothic Book" panose="020B0503020102020204" pitchFamily="34" charset="0"/>
                        </a:rPr>
                        <a:t>25th anniversary; </a:t>
                      </a:r>
                      <a:br>
                        <a:rPr lang="en-GB" sz="1400" dirty="0" smtClean="0">
                          <a:solidFill>
                            <a:schemeClr val="bg1"/>
                          </a:solidFill>
                          <a:latin typeface="Franklin Gothic Book" panose="020B0503020102020204" pitchFamily="34" charset="0"/>
                        </a:rPr>
                      </a:br>
                      <a:r>
                        <a:rPr lang="en-GB" sz="1400" dirty="0" smtClean="0">
                          <a:solidFill>
                            <a:schemeClr val="bg1"/>
                          </a:solidFill>
                          <a:latin typeface="Franklin Gothic Book" panose="020B0503020102020204" pitchFamily="34" charset="0"/>
                        </a:rPr>
                        <a:t>China becomes 67th member</a:t>
                      </a: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90579">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2017</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w="254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bg1"/>
                          </a:solidFill>
                          <a:latin typeface="Franklin Gothic Book" panose="020B0503020102020204" pitchFamily="34" charset="0"/>
                        </a:rPr>
                        <a:t>Starts operating in Lebanon and </a:t>
                      </a:r>
                      <a:r>
                        <a:rPr lang="en-GB" sz="1400" baseline="0" dirty="0" smtClean="0">
                          <a:solidFill>
                            <a:schemeClr val="bg1"/>
                          </a:solidFill>
                          <a:latin typeface="Franklin Gothic Book" panose="020B0503020102020204" pitchFamily="34" charset="0"/>
                        </a:rPr>
                        <a:t>in </a:t>
                      </a:r>
                      <a:r>
                        <a:rPr lang="en-GB" sz="1400" dirty="0" smtClean="0">
                          <a:solidFill>
                            <a:schemeClr val="bg1"/>
                          </a:solidFill>
                          <a:latin typeface="Franklin Gothic Book" panose="020B0503020102020204" pitchFamily="34" charset="0"/>
                        </a:rPr>
                        <a:t>West Bank and Gaza </a:t>
                      </a:r>
                    </a:p>
                  </a:txBody>
                  <a:tcPr marL="0" marR="0" marT="0" marB="0">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73795">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2018</a:t>
                      </a:r>
                    </a:p>
                    <a:p>
                      <a:pPr marL="0" algn="l" defTabSz="914400" rtl="0" eaLnBrk="1" latinLnBrk="0" hangingPunct="1"/>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w="254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bg1"/>
                          </a:solidFill>
                          <a:latin typeface="Franklin Gothic Book" panose="020B0503020102020204" pitchFamily="34" charset="0"/>
                        </a:rPr>
                        <a:t>India and San Marino</a:t>
                      </a:r>
                      <a:r>
                        <a:rPr lang="en-GB" sz="1400" baseline="0" dirty="0" smtClean="0">
                          <a:solidFill>
                            <a:schemeClr val="bg1"/>
                          </a:solidFill>
                          <a:latin typeface="Franklin Gothic Book" panose="020B0503020102020204" pitchFamily="34" charset="0"/>
                        </a:rPr>
                        <a:t> </a:t>
                      </a:r>
                      <a:r>
                        <a:rPr lang="en-GB" sz="1400" dirty="0" smtClean="0">
                          <a:solidFill>
                            <a:schemeClr val="bg1"/>
                          </a:solidFill>
                          <a:latin typeface="Franklin Gothic Book" panose="020B0503020102020204" pitchFamily="34" charset="0"/>
                        </a:rPr>
                        <a:t>become</a:t>
                      </a:r>
                      <a:r>
                        <a:rPr lang="en-GB" sz="1400" baseline="0" dirty="0" smtClean="0">
                          <a:solidFill>
                            <a:schemeClr val="bg1"/>
                          </a:solidFill>
                          <a:latin typeface="Franklin Gothic Book" panose="020B0503020102020204" pitchFamily="34" charset="0"/>
                        </a:rPr>
                        <a:t> members</a:t>
                      </a:r>
                    </a:p>
                  </a:txBody>
                  <a:tcPr marL="0" marR="0" marT="0" marB="0">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78924">
                <a:tc>
                  <a:txBody>
                    <a:bodyPr/>
                    <a:lstStyle/>
                    <a:p>
                      <a:pPr marL="0" algn="l" defTabSz="914400" rtl="0" eaLnBrk="1" latinLnBrk="0" hangingPunct="1"/>
                      <a:r>
                        <a:rPr lang="en-GB" sz="1600" b="0" kern="1200" dirty="0" smtClean="0">
                          <a:solidFill>
                            <a:srgbClr val="B6CDE8"/>
                          </a:solidFill>
                          <a:latin typeface="Franklin Gothic Demi" panose="020B0703020102020204" pitchFamily="34" charset="0"/>
                          <a:ea typeface="+mn-ea"/>
                          <a:cs typeface="+mn-cs"/>
                        </a:rPr>
                        <a:t>2019</a:t>
                      </a:r>
                      <a:endParaRPr lang="en-GB" sz="1600" b="0" kern="1200" dirty="0">
                        <a:solidFill>
                          <a:srgbClr val="B6CDE8"/>
                        </a:solidFill>
                        <a:latin typeface="Franklin Gothic Demi" panose="020B0703020102020204" pitchFamily="34" charset="0"/>
                        <a:ea typeface="+mn-ea"/>
                        <a:cs typeface="+mn-cs"/>
                      </a:endParaRPr>
                    </a:p>
                  </a:txBody>
                  <a:tcPr marL="0" marR="0" marT="0" marB="0">
                    <a:lnL>
                      <a:noFill/>
                    </a:lnL>
                    <a:lnR>
                      <a:noFill/>
                    </a:lnR>
                    <a:lnT>
                      <a:noFill/>
                    </a:lnT>
                    <a:lnB w="254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aseline="0" dirty="0" smtClean="0">
                          <a:solidFill>
                            <a:schemeClr val="bg1"/>
                          </a:solidFill>
                          <a:latin typeface="Franklin Gothic Book" panose="020B0503020102020204" pitchFamily="34" charset="0"/>
                        </a:rPr>
                        <a:t>Libya becomes a member</a:t>
                      </a:r>
                      <a:endParaRPr lang="en-GB" sz="1400" dirty="0" smtClean="0">
                        <a:solidFill>
                          <a:schemeClr val="bg1"/>
                        </a:solidFill>
                        <a:latin typeface="Franklin Gothic Book" panose="020B05030201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baseline="0" dirty="0" smtClean="0">
                        <a:solidFill>
                          <a:schemeClr val="bg1"/>
                        </a:solidFill>
                        <a:latin typeface="Franklin Gothic Book" panose="020B0503020102020204" pitchFamily="34" charset="0"/>
                      </a:endParaRPr>
                    </a:p>
                  </a:txBody>
                  <a:tcPr marL="0" marR="0" marT="0" marB="0">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2007569"/>
                  </a:ext>
                </a:extLst>
              </a:tr>
            </a:tbl>
          </a:graphicData>
        </a:graphic>
      </p:graphicFrame>
      <p:sp>
        <p:nvSpPr>
          <p:cNvPr id="3" name="BJPseudoFooter"/>
          <p:cNvSpPr txBox="1"/>
          <p:nvPr>
            <p:custDataLst>
              <p:tags r:id="rId1"/>
            </p:custDataLst>
          </p:nvPr>
        </p:nvSpPr>
        <p:spPr>
          <a:xfrm>
            <a:off x="127000" y="6614468"/>
            <a:ext cx="11938000" cy="230832"/>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4617891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55716"/>
            <a:ext cx="12192000" cy="5428211"/>
          </a:xfrm>
          <a:prstGeom prst="rect">
            <a:avLst/>
          </a:prstGeom>
        </p:spPr>
      </p:pic>
      <p:sp>
        <p:nvSpPr>
          <p:cNvPr id="9" name="Rectangle 8"/>
          <p:cNvSpPr/>
          <p:nvPr/>
        </p:nvSpPr>
        <p:spPr>
          <a:xfrm>
            <a:off x="1558156" y="5710374"/>
            <a:ext cx="3529732" cy="437043"/>
          </a:xfrm>
          <a:prstGeom prst="rect">
            <a:avLst/>
          </a:prstGeom>
        </p:spPr>
        <p:txBody>
          <a:bodyPr wrap="square">
            <a:spAutoFit/>
          </a:bodyPr>
          <a:lstStyle/>
          <a:p>
            <a:pPr marL="0" marR="0" lvl="0" indent="0" algn="l" defTabSz="914400" rtl="0" eaLnBrk="0" fontAlgn="base" latinLnBrk="0" hangingPunct="0">
              <a:lnSpc>
                <a:spcPct val="80000"/>
              </a:lnSpc>
              <a:spcBef>
                <a:spcPct val="70000"/>
              </a:spcBef>
              <a:spcAft>
                <a:spcPct val="0"/>
              </a:spcAft>
              <a:buClr>
                <a:srgbClr val="0079C1"/>
              </a:buClr>
              <a:buSzPct val="55000"/>
              <a:buFontTx/>
              <a:buNone/>
              <a:tabLst/>
              <a:defRPr/>
            </a:pPr>
            <a:r>
              <a:rPr kumimoji="0" lang="en-GB" sz="1400" b="0" i="1" u="none" strike="noStrike" kern="1200" cap="none" spc="0" normalizeH="0" baseline="0" noProof="0" dirty="0">
                <a:ln>
                  <a:noFill/>
                </a:ln>
                <a:solidFill>
                  <a:srgbClr val="58595B"/>
                </a:solidFill>
                <a:effectLst/>
                <a:uLnTx/>
                <a:uFillTx/>
                <a:latin typeface="Franklin Gothic Book"/>
                <a:ea typeface="ＭＳ Ｐゴシック" charset="0"/>
                <a:cs typeface="Franklin Gothic Book"/>
              </a:rPr>
              <a:t>Note: More than 40 Resident Offices and about 3,500 employees)</a:t>
            </a:r>
          </a:p>
        </p:txBody>
      </p:sp>
      <p:sp>
        <p:nvSpPr>
          <p:cNvPr id="11" name="Title 1"/>
          <p:cNvSpPr>
            <a:spLocks noGrp="1"/>
          </p:cNvSpPr>
          <p:nvPr>
            <p:ph type="title"/>
          </p:nvPr>
        </p:nvSpPr>
        <p:spPr>
          <a:xfrm>
            <a:off x="274320" y="44744"/>
            <a:ext cx="8629992" cy="1080000"/>
          </a:xfrm>
        </p:spPr>
        <p:txBody>
          <a:bodyPr>
            <a:normAutofit/>
          </a:bodyPr>
          <a:lstStyle/>
          <a:p>
            <a:r>
              <a:rPr lang="en-GB" sz="3000" dirty="0">
                <a:solidFill>
                  <a:srgbClr val="00539B"/>
                </a:solidFill>
                <a:latin typeface="Franklin Gothic Demi" panose="020B0703020102020204" pitchFamily="34" charset="0"/>
                <a:cs typeface="Franklin Gothic Demi" panose="020B0703020102020204" pitchFamily="34" charset="0"/>
              </a:rPr>
              <a:t>EBRD Countries of Operations</a:t>
            </a:r>
            <a:br>
              <a:rPr lang="en-GB" sz="3000" dirty="0">
                <a:solidFill>
                  <a:srgbClr val="00539B"/>
                </a:solidFill>
                <a:latin typeface="Franklin Gothic Demi" panose="020B0703020102020204" pitchFamily="34" charset="0"/>
                <a:cs typeface="Franklin Gothic Demi" panose="020B0703020102020204" pitchFamily="34" charset="0"/>
              </a:rPr>
            </a:br>
            <a:r>
              <a:rPr lang="en-GB" sz="3000" dirty="0">
                <a:solidFill>
                  <a:srgbClr val="00539B"/>
                </a:solidFill>
                <a:latin typeface="Franklin Gothic Demi" panose="020B0703020102020204" pitchFamily="34" charset="0"/>
                <a:cs typeface="Franklin Gothic Demi" panose="020B0703020102020204" pitchFamily="34" charset="0"/>
              </a:rPr>
              <a:t>….across three continents</a:t>
            </a:r>
          </a:p>
        </p:txBody>
      </p:sp>
      <p:sp>
        <p:nvSpPr>
          <p:cNvPr id="6" name="Title 1"/>
          <p:cNvSpPr txBox="1">
            <a:spLocks/>
          </p:cNvSpPr>
          <p:nvPr/>
        </p:nvSpPr>
        <p:spPr>
          <a:xfrm>
            <a:off x="6528262" y="1282686"/>
            <a:ext cx="2075411" cy="446361"/>
          </a:xfrm>
          <a:prstGeom prst="rect">
            <a:avLst/>
          </a:prstGeom>
        </p:spPr>
        <p:txBody>
          <a:bodyPr vert="horz" lIns="0" tIns="0" rIns="0" bIns="0" rtlCol="0" anchor="ctr">
            <a:normAutofit/>
          </a:bodyPr>
          <a:lst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FFFFFF"/>
                </a:solidFill>
                <a:effectLst/>
                <a:uLnTx/>
                <a:uFillTx/>
                <a:latin typeface="Franklin Gothic Demi" panose="020B0703020102020204" pitchFamily="34" charset="0"/>
                <a:ea typeface="ＭＳ Ｐゴシック" charset="0"/>
                <a:cs typeface="Franklin Gothic Demi" panose="020B0703020102020204" pitchFamily="34" charset="0"/>
              </a:rPr>
              <a:t>Not currently investing in Russia</a:t>
            </a:r>
            <a:endParaRPr kumimoji="0" lang="en-GB" sz="10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Franklin Gothic Demi" panose="020B0703020102020204" pitchFamily="34" charset="0"/>
            </a:endParaRPr>
          </a:p>
        </p:txBody>
      </p:sp>
      <p:sp>
        <p:nvSpPr>
          <p:cNvPr id="4" name="Footer Placeholder 3"/>
          <p:cNvSpPr>
            <a:spLocks noGrp="1"/>
          </p:cNvSpPr>
          <p:nvPr>
            <p:ph type="ftr" sz="quarter" idx="3"/>
            <p:custDataLst>
              <p:tags r:id="rId1"/>
            </p:custDataLst>
          </p:nvPr>
        </p:nvSpPr>
        <p:spPr>
          <a:xfrm>
            <a:off x="0" y="6480000"/>
            <a:ext cx="12192000" cy="378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mtClean="0">
                <a:latin typeface="Arial" panose="020B0604020202020204" pitchFamily="34" charset="0"/>
              </a:rPr>
              <a:t>OFFICIAL USE</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Tree>
    <p:extLst>
      <p:ext uri="{BB962C8B-B14F-4D97-AF65-F5344CB8AC3E}">
        <p14:creationId xmlns:p14="http://schemas.microsoft.com/office/powerpoint/2010/main" val="1324989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805" y="56562"/>
            <a:ext cx="7907501" cy="1080000"/>
          </a:xfrm>
        </p:spPr>
        <p:txBody>
          <a:bodyPr>
            <a:normAutofit/>
          </a:bodyPr>
          <a:lstStyle/>
          <a:p>
            <a:pPr>
              <a:lnSpc>
                <a:spcPct val="85000"/>
              </a:lnSpc>
            </a:pPr>
            <a:r>
              <a:rPr lang="en-US" sz="3200" dirty="0">
                <a:latin typeface="Franklin Gothic Demi" panose="020B0703020102020204" pitchFamily="34" charset="0"/>
                <a:cs typeface="Franklin Gothic Demi" panose="020B0703020102020204" pitchFamily="34" charset="0"/>
              </a:rPr>
              <a:t>EBRD’s Investments</a:t>
            </a:r>
            <a:endParaRPr lang="en-GB" sz="3200" dirty="0">
              <a:latin typeface="Franklin Gothic Demi" panose="020B0703020102020204" pitchFamily="34" charset="0"/>
              <a:cs typeface="Franklin Gothic Demi" panose="020B0703020102020204" pitchFamily="34" charset="0"/>
            </a:endParaRPr>
          </a:p>
        </p:txBody>
      </p:sp>
      <p:sp>
        <p:nvSpPr>
          <p:cNvPr id="6" name="Slide Number Placeholder 5"/>
          <p:cNvSpPr>
            <a:spLocks noGrp="1"/>
          </p:cNvSpPr>
          <p:nvPr>
            <p:ph type="sldNum" sz="quarter" idx="4294967295"/>
          </p:nvPr>
        </p:nvSpPr>
        <p:spPr>
          <a:xfrm>
            <a:off x="9802813" y="6480188"/>
            <a:ext cx="360363" cy="377825"/>
          </a:xfrm>
          <a:prstGeom prst="rect">
            <a:avLst/>
          </a:prstGeom>
        </p:spPr>
        <p:txBody>
          <a:bodyPr/>
          <a:lstStyle/>
          <a:p>
            <a:pPr>
              <a:defRPr/>
            </a:pPr>
            <a:fld id="{BD252802-8DF8-4146-AA82-845A3EB5CF19}" type="slidenum">
              <a:rPr lang="en-GB">
                <a:solidFill>
                  <a:srgbClr val="00539B"/>
                </a:solidFill>
                <a:ea typeface="ＭＳ Ｐゴシック" charset="0"/>
              </a:rPr>
              <a:pPr>
                <a:defRPr/>
              </a:pPr>
              <a:t>4</a:t>
            </a:fld>
            <a:endParaRPr lang="en-GB" dirty="0">
              <a:solidFill>
                <a:srgbClr val="00539B"/>
              </a:solidFill>
              <a:ea typeface="ＭＳ Ｐゴシック" charset="0"/>
            </a:endParaRPr>
          </a:p>
        </p:txBody>
      </p:sp>
      <p:sp>
        <p:nvSpPr>
          <p:cNvPr id="7" name="Text Placeholder 3"/>
          <p:cNvSpPr>
            <a:spLocks noGrp="1"/>
          </p:cNvSpPr>
          <p:nvPr>
            <p:ph type="body" sz="quarter" idx="4294967295"/>
          </p:nvPr>
        </p:nvSpPr>
        <p:spPr>
          <a:xfrm>
            <a:off x="671805" y="1150221"/>
            <a:ext cx="5240178" cy="588403"/>
          </a:xfrm>
          <a:prstGeom prst="rect">
            <a:avLst/>
          </a:prstGeom>
        </p:spPr>
        <p:txBody>
          <a:bodyPr/>
          <a:lstStyle/>
          <a:p>
            <a:pPr marL="0" lvl="1" indent="0">
              <a:lnSpc>
                <a:spcPts val="1900"/>
              </a:lnSpc>
              <a:buNone/>
            </a:pPr>
            <a:r>
              <a:rPr lang="en-GB" sz="1800" dirty="0">
                <a:solidFill>
                  <a:srgbClr val="FF0000"/>
                </a:solidFill>
                <a:latin typeface="Franklin Gothic Demi" panose="020B0703020102020204" pitchFamily="34" charset="0"/>
              </a:rPr>
              <a:t>Since 1991, EBRD invested over €</a:t>
            </a:r>
            <a:r>
              <a:rPr lang="en-GB" sz="1800" dirty="0" smtClean="0">
                <a:solidFill>
                  <a:srgbClr val="FF0000"/>
                </a:solidFill>
                <a:latin typeface="Franklin Gothic Demi" panose="020B0703020102020204" pitchFamily="34" charset="0"/>
              </a:rPr>
              <a:t>142 </a:t>
            </a:r>
            <a:r>
              <a:rPr lang="en-GB" sz="1800" dirty="0">
                <a:solidFill>
                  <a:srgbClr val="FF0000"/>
                </a:solidFill>
                <a:latin typeface="Franklin Gothic Demi" panose="020B0703020102020204" pitchFamily="34" charset="0"/>
              </a:rPr>
              <a:t>billion in around </a:t>
            </a:r>
            <a:r>
              <a:rPr lang="en-GB" sz="1800" dirty="0" smtClean="0">
                <a:solidFill>
                  <a:srgbClr val="FF0000"/>
                </a:solidFill>
                <a:latin typeface="Franklin Gothic Demi" panose="020B0703020102020204" pitchFamily="34" charset="0"/>
              </a:rPr>
              <a:t>5,670 </a:t>
            </a:r>
            <a:r>
              <a:rPr lang="en-GB" sz="1800" dirty="0">
                <a:solidFill>
                  <a:srgbClr val="FF0000"/>
                </a:solidFill>
                <a:latin typeface="Franklin Gothic Demi" panose="020B0703020102020204" pitchFamily="34" charset="0"/>
              </a:rPr>
              <a:t>projects</a:t>
            </a:r>
          </a:p>
        </p:txBody>
      </p:sp>
      <p:sp>
        <p:nvSpPr>
          <p:cNvPr id="8" name="Text Placeholder 19"/>
          <p:cNvSpPr txBox="1">
            <a:spLocks/>
          </p:cNvSpPr>
          <p:nvPr/>
        </p:nvSpPr>
        <p:spPr>
          <a:xfrm>
            <a:off x="9732100" y="1169254"/>
            <a:ext cx="1309912"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None/>
              <a:defRPr/>
            </a:pPr>
            <a:r>
              <a:rPr lang="en-GB" sz="1800" dirty="0">
                <a:solidFill>
                  <a:srgbClr val="00B050"/>
                </a:solidFill>
                <a:latin typeface="Franklin Gothic Demi" panose="020B0703020102020204" pitchFamily="34" charset="0"/>
              </a:rPr>
              <a:t>In </a:t>
            </a:r>
            <a:r>
              <a:rPr lang="en-GB" sz="1800" dirty="0" smtClean="0">
                <a:solidFill>
                  <a:srgbClr val="00B050"/>
                </a:solidFill>
                <a:latin typeface="Franklin Gothic Demi" panose="020B0703020102020204" pitchFamily="34" charset="0"/>
              </a:rPr>
              <a:t>2019</a:t>
            </a:r>
            <a:endParaRPr lang="en-GB" sz="1800" dirty="0">
              <a:solidFill>
                <a:srgbClr val="00B050"/>
              </a:solidFill>
              <a:latin typeface="Franklin Gothic Demi" panose="020B0703020102020204" pitchFamily="34" charset="0"/>
            </a:endParaRPr>
          </a:p>
        </p:txBody>
      </p:sp>
      <p:sp>
        <p:nvSpPr>
          <p:cNvPr id="9" name="Rounded Rectangle 8"/>
          <p:cNvSpPr/>
          <p:nvPr/>
        </p:nvSpPr>
        <p:spPr>
          <a:xfrm>
            <a:off x="9706616" y="1446299"/>
            <a:ext cx="1658070" cy="415941"/>
          </a:xfrm>
          <a:prstGeom prst="roundRect">
            <a:avLst>
              <a:gd name="adj" fmla="val 10257"/>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defRPr/>
            </a:pPr>
            <a:r>
              <a:rPr lang="en-GB" sz="2200" dirty="0" smtClean="0">
                <a:solidFill>
                  <a:srgbClr val="FFFFFF"/>
                </a:solidFill>
                <a:latin typeface="Franklin Gothic Demi" panose="020B0703020102020204" pitchFamily="34" charset="0"/>
              </a:rPr>
              <a:t>€10</a:t>
            </a:r>
            <a:r>
              <a:rPr lang="en-GB" sz="2200" spc="-30" dirty="0" smtClean="0">
                <a:solidFill>
                  <a:srgbClr val="FFFFFF"/>
                </a:solidFill>
                <a:latin typeface="Franklin Gothic Demi" panose="020B0703020102020204" pitchFamily="34" charset="0"/>
              </a:rPr>
              <a:t> </a:t>
            </a:r>
            <a:r>
              <a:rPr lang="en-GB" sz="2200" dirty="0">
                <a:solidFill>
                  <a:srgbClr val="FFFFFF"/>
                </a:solidFill>
                <a:latin typeface="Franklin Gothic Book" panose="020B0503020102020204" pitchFamily="34" charset="0"/>
              </a:rPr>
              <a:t>bn</a:t>
            </a:r>
          </a:p>
        </p:txBody>
      </p:sp>
      <p:sp>
        <p:nvSpPr>
          <p:cNvPr id="10" name="Rounded Rectangle 9"/>
          <p:cNvSpPr/>
          <p:nvPr/>
        </p:nvSpPr>
        <p:spPr>
          <a:xfrm>
            <a:off x="9706616" y="1886245"/>
            <a:ext cx="1658070" cy="700860"/>
          </a:xfrm>
          <a:prstGeom prst="roundRect">
            <a:avLst>
              <a:gd name="adj" fmla="val 11466"/>
            </a:avLst>
          </a:prstGeom>
          <a:solidFill>
            <a:srgbClr val="09B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defRPr/>
            </a:pPr>
            <a:r>
              <a:rPr lang="en-GB" sz="3200" dirty="0" smtClean="0">
                <a:solidFill>
                  <a:srgbClr val="FFFFFF"/>
                </a:solidFill>
                <a:latin typeface="Franklin Gothic Demi" panose="020B0703020102020204" pitchFamily="34" charset="0"/>
              </a:rPr>
              <a:t>452</a:t>
            </a:r>
            <a:r>
              <a:rPr lang="en-GB" dirty="0">
                <a:solidFill>
                  <a:srgbClr val="FFFFFF"/>
                </a:solidFill>
                <a:latin typeface="Franklin Gothic Demi" panose="020B0703020102020204" pitchFamily="34" charset="0"/>
              </a:rPr>
              <a:t/>
            </a:r>
            <a:br>
              <a:rPr lang="en-GB" dirty="0">
                <a:solidFill>
                  <a:srgbClr val="FFFFFF"/>
                </a:solidFill>
                <a:latin typeface="Franklin Gothic Demi" panose="020B0703020102020204" pitchFamily="34" charset="0"/>
              </a:rPr>
            </a:br>
            <a:r>
              <a:rPr lang="en-GB" sz="1700" dirty="0">
                <a:solidFill>
                  <a:srgbClr val="FFFFFF"/>
                </a:solidFill>
                <a:latin typeface="Franklin Gothic Book" panose="020B0503020102020204" pitchFamily="34" charset="0"/>
              </a:rPr>
              <a:t>projects</a:t>
            </a:r>
          </a:p>
        </p:txBody>
      </p:sp>
      <p:sp>
        <p:nvSpPr>
          <p:cNvPr id="11" name="Text Placeholder 19"/>
          <p:cNvSpPr txBox="1">
            <a:spLocks/>
          </p:cNvSpPr>
          <p:nvPr/>
        </p:nvSpPr>
        <p:spPr>
          <a:xfrm>
            <a:off x="6993157" y="1207273"/>
            <a:ext cx="2295555" cy="641349"/>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85000"/>
              </a:lnSpc>
              <a:buNone/>
              <a:defRPr/>
            </a:pPr>
            <a:r>
              <a:rPr lang="en-GB" sz="1800" dirty="0">
                <a:solidFill>
                  <a:srgbClr val="00B050"/>
                </a:solidFill>
                <a:latin typeface="Franklin Gothic Demi" panose="020B0703020102020204" pitchFamily="34" charset="0"/>
              </a:rPr>
              <a:t>EBRD Top 10 investee </a:t>
            </a:r>
            <a:r>
              <a:rPr lang="en-GB" sz="1800" spc="-30" dirty="0">
                <a:solidFill>
                  <a:srgbClr val="00B050"/>
                </a:solidFill>
                <a:latin typeface="Franklin Gothic Demi" panose="020B0703020102020204" pitchFamily="34" charset="0"/>
              </a:rPr>
              <a:t>countries in </a:t>
            </a:r>
            <a:r>
              <a:rPr lang="en-GB" sz="1800" spc="-30" dirty="0" smtClean="0">
                <a:solidFill>
                  <a:srgbClr val="00B050"/>
                </a:solidFill>
                <a:latin typeface="Franklin Gothic Demi" panose="020B0703020102020204" pitchFamily="34" charset="0"/>
              </a:rPr>
              <a:t>2019 </a:t>
            </a:r>
            <a:r>
              <a:rPr lang="en-GB" sz="1800" spc="-30" dirty="0">
                <a:solidFill>
                  <a:srgbClr val="00B050"/>
                </a:solidFill>
                <a:latin typeface="Franklin Gothic Demi" panose="020B0703020102020204" pitchFamily="34" charset="0"/>
              </a:rPr>
              <a:t>(€m)</a:t>
            </a:r>
          </a:p>
        </p:txBody>
      </p:sp>
      <p:sp>
        <p:nvSpPr>
          <p:cNvPr id="12" name="Rounded Rectangle 11"/>
          <p:cNvSpPr/>
          <p:nvPr/>
        </p:nvSpPr>
        <p:spPr>
          <a:xfrm>
            <a:off x="9706616" y="2604245"/>
            <a:ext cx="1658070" cy="690686"/>
          </a:xfrm>
          <a:prstGeom prst="roundRect">
            <a:avLst>
              <a:gd name="adj" fmla="val 11466"/>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defRPr/>
            </a:pPr>
            <a:r>
              <a:rPr lang="en-GB" sz="900" spc="-30" dirty="0">
                <a:solidFill>
                  <a:srgbClr val="FFFFFF"/>
                </a:solidFill>
                <a:latin typeface="Franklin Gothic Book" panose="020B0503020102020204" pitchFamily="34" charset="0"/>
              </a:rPr>
              <a:t>Private sector accounted</a:t>
            </a:r>
            <a:br>
              <a:rPr lang="en-GB" sz="900" spc="-30" dirty="0">
                <a:solidFill>
                  <a:srgbClr val="FFFFFF"/>
                </a:solidFill>
                <a:latin typeface="Franklin Gothic Book" panose="020B0503020102020204" pitchFamily="34" charset="0"/>
              </a:rPr>
            </a:br>
            <a:r>
              <a:rPr lang="en-GB" sz="900" spc="-30" dirty="0">
                <a:solidFill>
                  <a:srgbClr val="FFFFFF"/>
                </a:solidFill>
                <a:latin typeface="Franklin Gothic Book" panose="020B0503020102020204" pitchFamily="34" charset="0"/>
              </a:rPr>
              <a:t>for share of</a:t>
            </a:r>
          </a:p>
          <a:p>
            <a:pPr algn="ctr">
              <a:lnSpc>
                <a:spcPct val="70000"/>
              </a:lnSpc>
              <a:spcAft>
                <a:spcPts val="600"/>
              </a:spcAft>
              <a:defRPr/>
            </a:pPr>
            <a:r>
              <a:rPr lang="en-GB" sz="3200" dirty="0" smtClean="0">
                <a:solidFill>
                  <a:srgbClr val="FFFFFF"/>
                </a:solidFill>
                <a:latin typeface="Franklin Gothic Demi" panose="020B0703020102020204" pitchFamily="34" charset="0"/>
              </a:rPr>
              <a:t>79%</a:t>
            </a:r>
            <a:endParaRPr lang="en-GB" sz="3200" dirty="0">
              <a:solidFill>
                <a:srgbClr val="FFFFFF"/>
              </a:solidFill>
              <a:latin typeface="Franklin Gothic Demi" panose="020B0703020102020204" pitchFamily="34"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3245582556"/>
              </p:ext>
            </p:extLst>
          </p:nvPr>
        </p:nvGraphicFramePr>
        <p:xfrm>
          <a:off x="7035065" y="1767209"/>
          <a:ext cx="2118330" cy="2190420"/>
        </p:xfrm>
        <a:graphic>
          <a:graphicData uri="http://schemas.openxmlformats.org/drawingml/2006/table">
            <a:tbl>
              <a:tblPr firstRow="1" bandRow="1">
                <a:tableStyleId>{2D5ABB26-0587-4C30-8999-92F81FD0307C}</a:tableStyleId>
              </a:tblPr>
              <a:tblGrid>
                <a:gridCol w="462145">
                  <a:extLst>
                    <a:ext uri="{9D8B030D-6E8A-4147-A177-3AD203B41FA5}">
                      <a16:colId xmlns:a16="http://schemas.microsoft.com/office/drawing/2014/main" val="20000"/>
                    </a:ext>
                  </a:extLst>
                </a:gridCol>
                <a:gridCol w="894777">
                  <a:extLst>
                    <a:ext uri="{9D8B030D-6E8A-4147-A177-3AD203B41FA5}">
                      <a16:colId xmlns:a16="http://schemas.microsoft.com/office/drawing/2014/main" val="20001"/>
                    </a:ext>
                  </a:extLst>
                </a:gridCol>
                <a:gridCol w="761408">
                  <a:extLst>
                    <a:ext uri="{9D8B030D-6E8A-4147-A177-3AD203B41FA5}">
                      <a16:colId xmlns:a16="http://schemas.microsoft.com/office/drawing/2014/main" val="20002"/>
                    </a:ext>
                  </a:extLst>
                </a:gridCol>
              </a:tblGrid>
              <a:tr h="219042">
                <a:tc>
                  <a:txBody>
                    <a:bodyPr/>
                    <a:lstStyle/>
                    <a:p>
                      <a:r>
                        <a:rPr lang="en-GB" sz="1200" b="1" dirty="0" smtClean="0">
                          <a:solidFill>
                            <a:schemeClr val="accent3"/>
                          </a:solidFill>
                          <a:latin typeface="Franklin Gothic Book" panose="020B0503020102020204" pitchFamily="34" charset="0"/>
                        </a:rPr>
                        <a:t>1</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a:solidFill>
                            <a:srgbClr val="58595B"/>
                          </a:solidFill>
                          <a:effectLst/>
                          <a:latin typeface="Franklin Gothic Book" panose="020B0503020102020204" pitchFamily="34" charset="0"/>
                        </a:rPr>
                        <a:t>Egypt</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1,214</a:t>
                      </a:r>
                      <a:endParaRPr lang="en-GB"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0"/>
                  </a:ext>
                </a:extLst>
              </a:tr>
              <a:tr h="219042">
                <a:tc>
                  <a:txBody>
                    <a:bodyPr/>
                    <a:lstStyle/>
                    <a:p>
                      <a:r>
                        <a:rPr lang="en-GB" sz="1200" b="1" dirty="0" smtClean="0">
                          <a:solidFill>
                            <a:schemeClr val="accent3"/>
                          </a:solidFill>
                          <a:latin typeface="Franklin Gothic Book" panose="020B0503020102020204" pitchFamily="34" charset="0"/>
                        </a:rPr>
                        <a:t>2</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err="1" smtClean="0">
                          <a:solidFill>
                            <a:srgbClr val="58595B"/>
                          </a:solidFill>
                          <a:effectLst/>
                          <a:latin typeface="Franklin Gothic Book" panose="020B0503020102020204" pitchFamily="34" charset="0"/>
                        </a:rPr>
                        <a:t>Ukraine</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1,225</a:t>
                      </a:r>
                      <a:endParaRPr lang="en-GB"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1"/>
                  </a:ext>
                </a:extLst>
              </a:tr>
              <a:tr h="219042">
                <a:tc>
                  <a:txBody>
                    <a:bodyPr/>
                    <a:lstStyle/>
                    <a:p>
                      <a:r>
                        <a:rPr lang="en-GB" sz="1200" b="1" dirty="0" smtClean="0">
                          <a:solidFill>
                            <a:schemeClr val="accent3"/>
                          </a:solidFill>
                          <a:latin typeface="Franklin Gothic Book" panose="020B0503020102020204" pitchFamily="34" charset="0"/>
                        </a:rPr>
                        <a:t>3</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err="1" smtClean="0">
                          <a:solidFill>
                            <a:srgbClr val="58595B"/>
                          </a:solidFill>
                          <a:effectLst/>
                          <a:latin typeface="Franklin Gothic Book" panose="020B0503020102020204" pitchFamily="34" charset="0"/>
                        </a:rPr>
                        <a:t>Turkey</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1,002</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2"/>
                  </a:ext>
                </a:extLst>
              </a:tr>
              <a:tr h="219042">
                <a:tc>
                  <a:txBody>
                    <a:bodyPr/>
                    <a:lstStyle/>
                    <a:p>
                      <a:r>
                        <a:rPr lang="en-GB" sz="1200" b="1" dirty="0" smtClean="0">
                          <a:solidFill>
                            <a:schemeClr val="accent3"/>
                          </a:solidFill>
                          <a:latin typeface="Franklin Gothic Book" panose="020B0503020102020204" pitchFamily="34" charset="0"/>
                        </a:rPr>
                        <a:t>4</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1" i="0" u="none" strike="noStrike" kern="1200" dirty="0">
                          <a:solidFill>
                            <a:srgbClr val="58595B"/>
                          </a:solidFill>
                          <a:effectLst/>
                          <a:latin typeface="Franklin Gothic Book" panose="020B0503020102020204" pitchFamily="34" charset="0"/>
                        </a:rPr>
                        <a:t>Poland</a:t>
                      </a:r>
                      <a:endParaRPr lang="en-GB"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833</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3"/>
                  </a:ext>
                </a:extLst>
              </a:tr>
              <a:tr h="219042">
                <a:tc>
                  <a:txBody>
                    <a:bodyPr/>
                    <a:lstStyle/>
                    <a:p>
                      <a:r>
                        <a:rPr lang="en-GB" sz="1200" b="1" dirty="0" smtClean="0">
                          <a:solidFill>
                            <a:schemeClr val="accent3"/>
                          </a:solidFill>
                          <a:latin typeface="Franklin Gothic Book" panose="020B0503020102020204" pitchFamily="34" charset="0"/>
                        </a:rPr>
                        <a:t>5</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err="1" smtClean="0">
                          <a:solidFill>
                            <a:srgbClr val="58595B"/>
                          </a:solidFill>
                          <a:effectLst/>
                          <a:latin typeface="Franklin Gothic Book" panose="020B0503020102020204" pitchFamily="34" charset="0"/>
                        </a:rPr>
                        <a:t>Kazakhstan</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685</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4"/>
                  </a:ext>
                </a:extLst>
              </a:tr>
              <a:tr h="219042">
                <a:tc>
                  <a:txBody>
                    <a:bodyPr/>
                    <a:lstStyle/>
                    <a:p>
                      <a:r>
                        <a:rPr lang="en-GB" sz="1200" b="1" dirty="0" smtClean="0">
                          <a:solidFill>
                            <a:schemeClr val="accent3"/>
                          </a:solidFill>
                          <a:latin typeface="Franklin Gothic Book" panose="020B0503020102020204" pitchFamily="34" charset="0"/>
                        </a:rPr>
                        <a:t>6</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Greece</a:t>
                      </a:r>
                      <a:endParaRPr lang="en-GB"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571</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5"/>
                  </a:ext>
                </a:extLst>
              </a:tr>
              <a:tr h="219042">
                <a:tc>
                  <a:txBody>
                    <a:bodyPr/>
                    <a:lstStyle/>
                    <a:p>
                      <a:r>
                        <a:rPr lang="en-GB" sz="1200" b="1" dirty="0" smtClean="0">
                          <a:solidFill>
                            <a:schemeClr val="accent3"/>
                          </a:solidFill>
                          <a:latin typeface="Franklin Gothic Book" panose="020B0503020102020204" pitchFamily="34" charset="0"/>
                        </a:rPr>
                        <a:t>7</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Uzbekistan</a:t>
                      </a:r>
                      <a:endParaRPr lang="en-GB"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517</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6"/>
                  </a:ext>
                </a:extLst>
              </a:tr>
              <a:tr h="219042">
                <a:tc>
                  <a:txBody>
                    <a:bodyPr/>
                    <a:lstStyle/>
                    <a:p>
                      <a:r>
                        <a:rPr lang="en-GB" sz="1200" b="1" dirty="0" smtClean="0">
                          <a:solidFill>
                            <a:schemeClr val="accent3"/>
                          </a:solidFill>
                          <a:latin typeface="Franklin Gothic Book" panose="020B0503020102020204" pitchFamily="34" charset="0"/>
                        </a:rPr>
                        <a:t>8</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Serbia</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517</a:t>
                      </a:r>
                      <a:endParaRPr lang="es-ES"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7"/>
                  </a:ext>
                </a:extLst>
              </a:tr>
              <a:tr h="219042">
                <a:tc>
                  <a:txBody>
                    <a:bodyPr/>
                    <a:lstStyle/>
                    <a:p>
                      <a:r>
                        <a:rPr lang="en-GB" sz="1200" b="1" dirty="0" smtClean="0">
                          <a:solidFill>
                            <a:schemeClr val="accent3"/>
                          </a:solidFill>
                          <a:latin typeface="Franklin Gothic Book" panose="020B0503020102020204" pitchFamily="34" charset="0"/>
                        </a:rPr>
                        <a:t>9</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Belarus</a:t>
                      </a:r>
                      <a:endParaRPr lang="en-GB"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391</a:t>
                      </a:r>
                      <a:endParaRPr lang="en-GB"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8"/>
                  </a:ext>
                </a:extLst>
              </a:tr>
              <a:tr h="219042">
                <a:tc>
                  <a:txBody>
                    <a:bodyPr/>
                    <a:lstStyle/>
                    <a:p>
                      <a:r>
                        <a:rPr lang="en-GB" sz="1200" b="1" dirty="0" smtClean="0">
                          <a:solidFill>
                            <a:schemeClr val="accent3"/>
                          </a:solidFill>
                          <a:latin typeface="Franklin Gothic Book" panose="020B0503020102020204" pitchFamily="34" charset="0"/>
                        </a:rPr>
                        <a:t>10</a:t>
                      </a:r>
                      <a:endParaRPr lang="en-GB" sz="1200" b="1" dirty="0">
                        <a:solidFill>
                          <a:schemeClr val="accent3"/>
                        </a:solidFill>
                        <a:latin typeface="Franklin Gothic Book" panose="020B05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1" i="0" u="none" strike="noStrike" kern="1200" dirty="0" smtClean="0">
                          <a:solidFill>
                            <a:srgbClr val="58595B"/>
                          </a:solidFill>
                          <a:effectLst/>
                          <a:latin typeface="Franklin Gothic Book" panose="020B0503020102020204" pitchFamily="34" charset="0"/>
                        </a:rPr>
                        <a:t>Romania</a:t>
                      </a:r>
                      <a:endParaRPr lang="es-ES" sz="1200" b="0" i="0" u="none" strike="noStrike" dirty="0">
                        <a:effectLst/>
                        <a:latin typeface="Franklin Gothic Book" panose="020B05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n-GB" sz="1200" b="1" i="0" u="none" strike="noStrike" kern="1200" dirty="0" smtClean="0">
                          <a:solidFill>
                            <a:srgbClr val="58595B"/>
                          </a:solidFill>
                          <a:effectLst/>
                          <a:latin typeface="Franklin Gothic Book" panose="020B0503020102020204" pitchFamily="34" charset="0"/>
                        </a:rPr>
                        <a:t>372</a:t>
                      </a:r>
                      <a:endParaRPr lang="en-GB" sz="1200" b="0" i="0" u="none" strike="noStrike" dirty="0">
                        <a:effectLst/>
                        <a:latin typeface="Franklin Gothic Book" panose="020B0503020102020204" pitchFamily="34" charset="0"/>
                      </a:endParaRPr>
                    </a:p>
                  </a:txBody>
                  <a:tcPr marL="9525" marR="9525" marT="9525" marB="0" anchor="ctr"/>
                </a:tc>
                <a:extLst>
                  <a:ext uri="{0D108BD9-81ED-4DB2-BD59-A6C34878D82A}">
                    <a16:rowId xmlns:a16="http://schemas.microsoft.com/office/drawing/2014/main" val="10009"/>
                  </a:ext>
                </a:extLst>
              </a:tr>
            </a:tbl>
          </a:graphicData>
        </a:graphic>
      </p:graphicFrame>
      <p:sp>
        <p:nvSpPr>
          <p:cNvPr id="20" name="Text Placeholder 3"/>
          <p:cNvSpPr>
            <a:spLocks noGrp="1"/>
          </p:cNvSpPr>
          <p:nvPr>
            <p:ph type="body" sz="quarter" idx="4294967295"/>
          </p:nvPr>
        </p:nvSpPr>
        <p:spPr>
          <a:xfrm>
            <a:off x="1847528" y="4185525"/>
            <a:ext cx="6840760" cy="323596"/>
          </a:xfrm>
          <a:prstGeom prst="rect">
            <a:avLst/>
          </a:prstGeom>
        </p:spPr>
        <p:txBody>
          <a:bodyPr/>
          <a:lstStyle/>
          <a:p>
            <a:pPr marL="0" lvl="1" indent="0">
              <a:buNone/>
            </a:pPr>
            <a:r>
              <a:rPr lang="da-DK" sz="1800" dirty="0">
                <a:solidFill>
                  <a:schemeClr val="accent1"/>
                </a:solidFill>
                <a:latin typeface="Franklin Gothic Demi" panose="020B0703020102020204" pitchFamily="34" charset="0"/>
              </a:rPr>
              <a:t>EBRD Portfolio </a:t>
            </a:r>
            <a:r>
              <a:rPr lang="da-DK" sz="1800" dirty="0" smtClean="0">
                <a:solidFill>
                  <a:schemeClr val="accent1"/>
                </a:solidFill>
                <a:latin typeface="Franklin Gothic Demi" panose="020B0703020102020204" pitchFamily="34" charset="0"/>
              </a:rPr>
              <a:t>(December 2019): </a:t>
            </a:r>
            <a:r>
              <a:rPr lang="da-DK" sz="1800" dirty="0">
                <a:solidFill>
                  <a:schemeClr val="accent1"/>
                </a:solidFill>
                <a:latin typeface="Franklin Gothic Demi" panose="020B0703020102020204" pitchFamily="34" charset="0"/>
              </a:rPr>
              <a:t>€ </a:t>
            </a:r>
            <a:r>
              <a:rPr lang="da-DK" sz="1800" dirty="0" smtClean="0">
                <a:solidFill>
                  <a:schemeClr val="accent1"/>
                </a:solidFill>
                <a:latin typeface="Franklin Gothic Demi" panose="020B0703020102020204" pitchFamily="34" charset="0"/>
              </a:rPr>
              <a:t>46 billion</a:t>
            </a:r>
            <a:endParaRPr lang="da-DK" sz="1800" dirty="0">
              <a:solidFill>
                <a:schemeClr val="accent1"/>
              </a:solidFill>
              <a:latin typeface="Franklin Gothic Demi" panose="020B0703020102020204" pitchFamily="34" charset="0"/>
            </a:endParaRPr>
          </a:p>
        </p:txBody>
      </p:sp>
      <p:sp>
        <p:nvSpPr>
          <p:cNvPr id="22" name="Text Placeholder 19"/>
          <p:cNvSpPr txBox="1">
            <a:spLocks/>
          </p:cNvSpPr>
          <p:nvPr/>
        </p:nvSpPr>
        <p:spPr>
          <a:xfrm>
            <a:off x="1395869" y="5301208"/>
            <a:ext cx="800475"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GB" sz="1800" dirty="0">
                <a:solidFill>
                  <a:srgbClr val="00B050"/>
                </a:solidFill>
                <a:latin typeface="Franklin Gothic Demi" panose="020B0703020102020204" pitchFamily="34" charset="0"/>
              </a:rPr>
              <a:t>Sector</a:t>
            </a:r>
            <a:endParaRPr lang="en-US" sz="1800" dirty="0">
              <a:solidFill>
                <a:srgbClr val="00B050"/>
              </a:solidFill>
              <a:latin typeface="Franklin Gothic Demi" panose="020B0703020102020204" pitchFamily="34" charset="0"/>
            </a:endParaRPr>
          </a:p>
        </p:txBody>
      </p:sp>
      <p:sp>
        <p:nvSpPr>
          <p:cNvPr id="27" name="Rounded Rectangle 26"/>
          <p:cNvSpPr/>
          <p:nvPr/>
        </p:nvSpPr>
        <p:spPr>
          <a:xfrm>
            <a:off x="9706616" y="3322161"/>
            <a:ext cx="1658070" cy="1102980"/>
          </a:xfrm>
          <a:prstGeom prst="roundRect">
            <a:avLst>
              <a:gd name="adj" fmla="val 7554"/>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lIns="0" tIns="72000" rIns="0" bIns="0" rtlCol="0" anchor="t"/>
          <a:lstStyle/>
          <a:p>
            <a:pPr algn="r">
              <a:lnSpc>
                <a:spcPct val="70000"/>
              </a:lnSpc>
              <a:defRPr/>
            </a:pPr>
            <a:r>
              <a:rPr lang="en-GB" sz="900" spc="-30" dirty="0">
                <a:solidFill>
                  <a:srgbClr val="FFFFFF"/>
                </a:solidFill>
                <a:latin typeface="Franklin Gothic Book" panose="020B0503020102020204" pitchFamily="34" charset="0"/>
              </a:rPr>
              <a:t>Debt: </a:t>
            </a:r>
            <a:r>
              <a:rPr lang="en-GB" sz="2400" dirty="0">
                <a:solidFill>
                  <a:srgbClr val="FFFFFF"/>
                </a:solidFill>
                <a:latin typeface="Franklin Gothic Demi" panose="020B0703020102020204" pitchFamily="34" charset="0"/>
              </a:rPr>
              <a:t>83%</a:t>
            </a:r>
          </a:p>
          <a:p>
            <a:pPr algn="r">
              <a:lnSpc>
                <a:spcPct val="70000"/>
              </a:lnSpc>
              <a:defRPr/>
            </a:pPr>
            <a:r>
              <a:rPr lang="en-GB" sz="900" spc="-30" dirty="0">
                <a:solidFill>
                  <a:srgbClr val="FFFFFF"/>
                </a:solidFill>
                <a:latin typeface="Franklin Gothic Book" panose="020B0503020102020204" pitchFamily="34" charset="0"/>
              </a:rPr>
              <a:t/>
            </a:r>
            <a:br>
              <a:rPr lang="en-GB" sz="900" spc="-30" dirty="0">
                <a:solidFill>
                  <a:srgbClr val="FFFFFF"/>
                </a:solidFill>
                <a:latin typeface="Franklin Gothic Book" panose="020B0503020102020204" pitchFamily="34" charset="0"/>
              </a:rPr>
            </a:br>
            <a:r>
              <a:rPr lang="en-GB" sz="900" spc="-30" dirty="0">
                <a:solidFill>
                  <a:srgbClr val="FFFFFF"/>
                </a:solidFill>
                <a:latin typeface="Franklin Gothic Book" panose="020B0503020102020204" pitchFamily="34" charset="0"/>
              </a:rPr>
              <a:t>Equity: </a:t>
            </a:r>
            <a:r>
              <a:rPr lang="en-GB" sz="2400" dirty="0">
                <a:solidFill>
                  <a:srgbClr val="FFFFFF"/>
                </a:solidFill>
                <a:latin typeface="Franklin Gothic Demi" panose="020B0703020102020204" pitchFamily="34" charset="0"/>
              </a:rPr>
              <a:t>9%</a:t>
            </a:r>
          </a:p>
          <a:p>
            <a:pPr algn="r">
              <a:lnSpc>
                <a:spcPct val="70000"/>
              </a:lnSpc>
              <a:defRPr/>
            </a:pPr>
            <a:r>
              <a:rPr lang="en-GB" sz="900" spc="-30" dirty="0">
                <a:solidFill>
                  <a:srgbClr val="FFFFFF"/>
                </a:solidFill>
                <a:latin typeface="Franklin Gothic Book" panose="020B0503020102020204" pitchFamily="34" charset="0"/>
              </a:rPr>
              <a:t/>
            </a:r>
            <a:br>
              <a:rPr lang="en-GB" sz="900" spc="-30" dirty="0">
                <a:solidFill>
                  <a:srgbClr val="FFFFFF"/>
                </a:solidFill>
                <a:latin typeface="Franklin Gothic Book" panose="020B0503020102020204" pitchFamily="34" charset="0"/>
              </a:rPr>
            </a:br>
            <a:r>
              <a:rPr lang="en-GB" sz="900" spc="-30" dirty="0">
                <a:solidFill>
                  <a:srgbClr val="FFFFFF"/>
                </a:solidFill>
                <a:latin typeface="Franklin Gothic Book" panose="020B0503020102020204" pitchFamily="34" charset="0"/>
              </a:rPr>
              <a:t>Guarantee: </a:t>
            </a:r>
            <a:r>
              <a:rPr lang="en-GB" sz="2400" dirty="0">
                <a:solidFill>
                  <a:srgbClr val="FFFFFF"/>
                </a:solidFill>
                <a:latin typeface="Franklin Gothic Demi" panose="020B0703020102020204" pitchFamily="34" charset="0"/>
              </a:rPr>
              <a:t>8%</a:t>
            </a:r>
          </a:p>
        </p:txBody>
      </p:sp>
      <p:sp>
        <p:nvSpPr>
          <p:cNvPr id="28" name="Freeform 27"/>
          <p:cNvSpPr/>
          <p:nvPr/>
        </p:nvSpPr>
        <p:spPr>
          <a:xfrm>
            <a:off x="8976321" y="3861050"/>
            <a:ext cx="485507" cy="45719"/>
          </a:xfrm>
          <a:custGeom>
            <a:avLst/>
            <a:gdLst>
              <a:gd name="connsiteX0" fmla="*/ 0 w 962025"/>
              <a:gd name="connsiteY0" fmla="*/ 0 h 0"/>
              <a:gd name="connsiteX1" fmla="*/ 962025 w 962025"/>
              <a:gd name="connsiteY1" fmla="*/ 0 h 0"/>
            </a:gdLst>
            <a:ahLst/>
            <a:cxnLst>
              <a:cxn ang="0">
                <a:pos x="connsiteX0" y="connsiteY0"/>
              </a:cxn>
              <a:cxn ang="0">
                <a:pos x="connsiteX1" y="connsiteY1"/>
              </a:cxn>
            </a:cxnLst>
            <a:rect l="l" t="t" r="r" b="b"/>
            <a:pathLst>
              <a:path w="962025">
                <a:moveTo>
                  <a:pt x="0" y="0"/>
                </a:moveTo>
                <a:lnTo>
                  <a:pt x="962025" y="0"/>
                </a:lnTo>
              </a:path>
            </a:pathLst>
          </a:cu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dirty="0">
              <a:solidFill>
                <a:srgbClr val="FFFFFF"/>
              </a:solidFill>
              <a:latin typeface="Arial"/>
            </a:endParaRPr>
          </a:p>
        </p:txBody>
      </p:sp>
      <p:sp>
        <p:nvSpPr>
          <p:cNvPr id="30" name="Freeform 29"/>
          <p:cNvSpPr/>
          <p:nvPr/>
        </p:nvSpPr>
        <p:spPr>
          <a:xfrm>
            <a:off x="8976321" y="4190831"/>
            <a:ext cx="485507" cy="45719"/>
          </a:xfrm>
          <a:custGeom>
            <a:avLst/>
            <a:gdLst>
              <a:gd name="connsiteX0" fmla="*/ 0 w 962025"/>
              <a:gd name="connsiteY0" fmla="*/ 0 h 0"/>
              <a:gd name="connsiteX1" fmla="*/ 962025 w 962025"/>
              <a:gd name="connsiteY1" fmla="*/ 0 h 0"/>
            </a:gdLst>
            <a:ahLst/>
            <a:cxnLst>
              <a:cxn ang="0">
                <a:pos x="connsiteX0" y="connsiteY0"/>
              </a:cxn>
              <a:cxn ang="0">
                <a:pos x="connsiteX1" y="connsiteY1"/>
              </a:cxn>
            </a:cxnLst>
            <a:rect l="l" t="t" r="r" b="b"/>
            <a:pathLst>
              <a:path w="962025">
                <a:moveTo>
                  <a:pt x="0" y="0"/>
                </a:moveTo>
                <a:lnTo>
                  <a:pt x="962025" y="0"/>
                </a:lnTo>
              </a:path>
            </a:pathLst>
          </a:cu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dirty="0">
              <a:solidFill>
                <a:srgbClr val="FFFFFF"/>
              </a:solidFill>
              <a:latin typeface="Arial"/>
            </a:endParaRPr>
          </a:p>
        </p:txBody>
      </p:sp>
      <p:graphicFrame>
        <p:nvGraphicFramePr>
          <p:cNvPr id="24" name="Chart 23"/>
          <p:cNvGraphicFramePr/>
          <p:nvPr>
            <p:extLst>
              <p:ext uri="{D42A27DB-BD31-4B8C-83A1-F6EECF244321}">
                <p14:modId xmlns:p14="http://schemas.microsoft.com/office/powerpoint/2010/main" val="3391405869"/>
              </p:ext>
            </p:extLst>
          </p:nvPr>
        </p:nvGraphicFramePr>
        <p:xfrm>
          <a:off x="671805" y="1628800"/>
          <a:ext cx="5352190" cy="24054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Content Placeholder 68"/>
          <p:cNvGraphicFramePr>
            <a:graphicFrameLocks/>
          </p:cNvGraphicFramePr>
          <p:nvPr>
            <p:extLst>
              <p:ext uri="{D42A27DB-BD31-4B8C-83A1-F6EECF244321}">
                <p14:modId xmlns:p14="http://schemas.microsoft.com/office/powerpoint/2010/main" val="3551284168"/>
              </p:ext>
            </p:extLst>
          </p:nvPr>
        </p:nvGraphicFramePr>
        <p:xfrm>
          <a:off x="5758145" y="4071391"/>
          <a:ext cx="6259684" cy="2508908"/>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 Placeholder 19"/>
          <p:cNvSpPr txBox="1">
            <a:spLocks/>
          </p:cNvSpPr>
          <p:nvPr/>
        </p:nvSpPr>
        <p:spPr>
          <a:xfrm>
            <a:off x="7625576" y="5146086"/>
            <a:ext cx="846687"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GB" sz="1800" dirty="0">
                <a:solidFill>
                  <a:srgbClr val="00B050"/>
                </a:solidFill>
                <a:latin typeface="Franklin Gothic Demi" panose="020B0703020102020204" pitchFamily="34" charset="0"/>
              </a:rPr>
              <a:t>Region</a:t>
            </a:r>
            <a:endParaRPr lang="en-US" sz="1800" dirty="0">
              <a:solidFill>
                <a:srgbClr val="00B050"/>
              </a:solidFill>
              <a:latin typeface="Franklin Gothic Demi" panose="020B0703020102020204" pitchFamily="34" charset="0"/>
            </a:endParaRPr>
          </a:p>
        </p:txBody>
      </p:sp>
      <p:graphicFrame>
        <p:nvGraphicFramePr>
          <p:cNvPr id="21" name="Content Placeholder 68"/>
          <p:cNvGraphicFramePr>
            <a:graphicFrameLocks/>
          </p:cNvGraphicFramePr>
          <p:nvPr>
            <p:extLst>
              <p:ext uri="{D42A27DB-BD31-4B8C-83A1-F6EECF244321}">
                <p14:modId xmlns:p14="http://schemas.microsoft.com/office/powerpoint/2010/main" val="3452444096"/>
              </p:ext>
            </p:extLst>
          </p:nvPr>
        </p:nvGraphicFramePr>
        <p:xfrm>
          <a:off x="0" y="4535987"/>
          <a:ext cx="8294352" cy="3010647"/>
        </p:xfrm>
        <a:graphic>
          <a:graphicData uri="http://schemas.openxmlformats.org/drawingml/2006/chart">
            <c:chart xmlns:c="http://schemas.openxmlformats.org/drawingml/2006/chart" xmlns:r="http://schemas.openxmlformats.org/officeDocument/2006/relationships" r:id="rId6"/>
          </a:graphicData>
        </a:graphic>
      </p:graphicFrame>
      <p:sp>
        <p:nvSpPr>
          <p:cNvPr id="3" name="Footer Placeholder 2"/>
          <p:cNvSpPr>
            <a:spLocks noGrp="1"/>
          </p:cNvSpPr>
          <p:nvPr>
            <p:ph type="ftr" sz="quarter" idx="3"/>
            <p:custDataLst>
              <p:tags r:id="rId1"/>
            </p:custDataLst>
          </p:nvPr>
        </p:nvSpPr>
        <p:spPr>
          <a:xfrm>
            <a:off x="0" y="6480000"/>
            <a:ext cx="12192000" cy="378000"/>
          </a:xfrm>
        </p:spPr>
        <p:txBody>
          <a:bodyPr/>
          <a:lstStyle/>
          <a:p>
            <a:r>
              <a:rPr lang="en-GB" smtClean="0">
                <a:latin typeface="Arial" panose="020B0604020202020204" pitchFamily="34" charset="0"/>
              </a:rPr>
              <a:t>OFFICIAL USE</a:t>
            </a:r>
            <a:r>
              <a:rPr lang="en-GB" smtClean="0">
                <a:solidFill>
                  <a:srgbClr val="000000"/>
                </a:solidFill>
                <a:latin typeface="Arial" panose="020B0604020202020204" pitchFamily="34" charset="0"/>
              </a:rPr>
              <a:t> </a:t>
            </a:r>
            <a:endParaRPr lang="en-GB" dirty="0">
              <a:solidFill>
                <a:srgbClr val="000000"/>
              </a:solidFill>
              <a:latin typeface="Arial" panose="020B0604020202020204" pitchFamily="34" charset="0"/>
            </a:endParaRPr>
          </a:p>
        </p:txBody>
      </p:sp>
    </p:spTree>
    <p:extLst>
      <p:ext uri="{BB962C8B-B14F-4D97-AF65-F5344CB8AC3E}">
        <p14:creationId xmlns:p14="http://schemas.microsoft.com/office/powerpoint/2010/main" val="4054856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149350"/>
            <a:ext cx="9144000" cy="57086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ts val="60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p:cNvSpPr>
            <a:spLocks noGrp="1"/>
          </p:cNvSpPr>
          <p:nvPr>
            <p:ph type="title"/>
          </p:nvPr>
        </p:nvSpPr>
        <p:spPr/>
        <p:txBody>
          <a:bodyPr/>
          <a:lstStyle/>
          <a:p>
            <a:r>
              <a:rPr lang="en-GB" dirty="0"/>
              <a:t>EBRD Product Flexibility </a:t>
            </a:r>
            <a:r>
              <a:rPr lang="en-GB" dirty="0" smtClean="0"/>
              <a:t/>
            </a:r>
            <a:br>
              <a:rPr lang="en-GB" dirty="0" smtClean="0"/>
            </a:br>
            <a:r>
              <a:rPr lang="en-GB" dirty="0" smtClean="0">
                <a:solidFill>
                  <a:schemeClr val="accent3"/>
                </a:solidFill>
              </a:rPr>
              <a:t>tailored </a:t>
            </a:r>
            <a:r>
              <a:rPr lang="en-GB" dirty="0">
                <a:solidFill>
                  <a:schemeClr val="accent3"/>
                </a:solidFill>
              </a:rPr>
              <a:t>to project needs</a:t>
            </a:r>
          </a:p>
        </p:txBody>
      </p:sp>
      <p:sp>
        <p:nvSpPr>
          <p:cNvPr id="3" name="Slide Number Placeholder 2"/>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1F9F866-B438-9445-8D9F-1F8FF6608833}" type="slidenum">
              <a:rPr kumimoji="0" lang="en-GB" sz="800" b="0" i="0" u="none" strike="noStrike" kern="1200" cap="none" spc="0" normalizeH="0" baseline="0" noProof="0">
                <a:ln>
                  <a:noFill/>
                </a:ln>
                <a:solidFill>
                  <a:srgbClr val="00539B"/>
                </a:solidFill>
                <a:effectLst/>
                <a:uLnTx/>
                <a:uFillTx/>
                <a:latin typeface="Franklin Gothic Book"/>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sz="800" b="0" i="0" u="none" strike="noStrike" kern="1200" cap="none" spc="0" normalizeH="0" baseline="0" noProof="0" dirty="0">
              <a:ln>
                <a:noFill/>
              </a:ln>
              <a:solidFill>
                <a:srgbClr val="00539B"/>
              </a:solidFill>
              <a:effectLst/>
              <a:uLnTx/>
              <a:uFillTx/>
              <a:latin typeface="Franklin Gothic Book"/>
              <a:ea typeface="ＭＳ Ｐゴシック" charset="0"/>
            </a:endParaRPr>
          </a:p>
        </p:txBody>
      </p:sp>
      <p:sp>
        <p:nvSpPr>
          <p:cNvPr id="30" name="Text Box 14"/>
          <p:cNvSpPr txBox="1">
            <a:spLocks noChangeArrowheads="1"/>
          </p:cNvSpPr>
          <p:nvPr/>
        </p:nvSpPr>
        <p:spPr bwMode="auto">
          <a:xfrm>
            <a:off x="894115" y="6123599"/>
            <a:ext cx="9008399" cy="240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00B050"/>
                </a:solidFill>
                <a:effectLst/>
                <a:uLnTx/>
                <a:uFillTx/>
                <a:latin typeface="Franklin Gothic Demi" panose="020B0703020102020204" pitchFamily="34" charset="0"/>
                <a:ea typeface="ＭＳ Ｐゴシック" charset="0"/>
                <a:cs typeface="Arial" charset="0"/>
              </a:rPr>
              <a:t>NB: Exact </a:t>
            </a:r>
            <a:r>
              <a:rPr kumimoji="0" lang="en-US" altLang="en-US" sz="1200" b="0" i="0" u="none" strike="noStrike" kern="1200" cap="none" spc="0" normalizeH="0" baseline="0" noProof="0" dirty="0">
                <a:ln>
                  <a:noFill/>
                </a:ln>
                <a:solidFill>
                  <a:srgbClr val="00B050"/>
                </a:solidFill>
                <a:effectLst/>
                <a:uLnTx/>
                <a:uFillTx/>
                <a:latin typeface="Franklin Gothic Demi" panose="020B0703020102020204" pitchFamily="34" charset="0"/>
                <a:ea typeface="ＭＳ Ｐゴシック" charset="0"/>
                <a:cs typeface="Arial" charset="0"/>
              </a:rPr>
              <a:t>terms depend on specific needs and market conditions</a:t>
            </a:r>
            <a:endParaRPr kumimoji="0" lang="en-GB" altLang="en-US" sz="1200" b="0" i="0" u="none" strike="noStrike" kern="1200" cap="none" spc="0" normalizeH="0" baseline="0" noProof="0" dirty="0">
              <a:ln>
                <a:noFill/>
              </a:ln>
              <a:solidFill>
                <a:srgbClr val="00B050"/>
              </a:solidFill>
              <a:effectLst/>
              <a:uLnTx/>
              <a:uFillTx/>
              <a:latin typeface="Franklin Gothic Demi" panose="020B0703020102020204" pitchFamily="34" charset="0"/>
              <a:ea typeface="ＭＳ Ｐゴシック" charset="0"/>
              <a:cs typeface="Arial" charset="0"/>
            </a:endParaRPr>
          </a:p>
        </p:txBody>
      </p:sp>
      <p:sp>
        <p:nvSpPr>
          <p:cNvPr id="6" name="Rectangle 4"/>
          <p:cNvSpPr>
            <a:spLocks noChangeArrowheads="1"/>
          </p:cNvSpPr>
          <p:nvPr/>
        </p:nvSpPr>
        <p:spPr bwMode="auto">
          <a:xfrm>
            <a:off x="894115" y="1703805"/>
            <a:ext cx="1520552" cy="557142"/>
          </a:xfrm>
          <a:prstGeom prst="roundRect">
            <a:avLst>
              <a:gd name="adj" fmla="val 13255"/>
            </a:avLst>
          </a:prstGeom>
          <a:solidFill>
            <a:schemeClr val="accent1"/>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Typical size</a:t>
            </a:r>
            <a:endParaRPr kumimoji="0" lang="en-GB"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endParaRPr>
          </a:p>
        </p:txBody>
      </p:sp>
      <p:sp>
        <p:nvSpPr>
          <p:cNvPr id="7" name="Rectangle 5"/>
          <p:cNvSpPr>
            <a:spLocks noChangeArrowheads="1"/>
          </p:cNvSpPr>
          <p:nvPr/>
        </p:nvSpPr>
        <p:spPr bwMode="auto">
          <a:xfrm>
            <a:off x="894115" y="2316281"/>
            <a:ext cx="1520552" cy="685448"/>
          </a:xfrm>
          <a:prstGeom prst="roundRect">
            <a:avLst>
              <a:gd name="adj" fmla="val 8624"/>
            </a:avLst>
          </a:prstGeom>
          <a:solidFill>
            <a:schemeClr val="tx2"/>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Term</a:t>
            </a:r>
            <a:endParaRPr kumimoji="0" lang="en-GB"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endParaRPr>
          </a:p>
        </p:txBody>
      </p:sp>
      <p:sp>
        <p:nvSpPr>
          <p:cNvPr id="8" name="Rectangle 6"/>
          <p:cNvSpPr>
            <a:spLocks noChangeArrowheads="1"/>
          </p:cNvSpPr>
          <p:nvPr/>
        </p:nvSpPr>
        <p:spPr bwMode="auto">
          <a:xfrm>
            <a:off x="894115" y="3476813"/>
            <a:ext cx="1520552" cy="504884"/>
          </a:xfrm>
          <a:prstGeom prst="roundRect">
            <a:avLst>
              <a:gd name="adj" fmla="val 11415"/>
            </a:avLst>
          </a:prstGeom>
          <a:solidFill>
            <a:srgbClr val="92D050"/>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Approach</a:t>
            </a:r>
            <a:endParaRPr kumimoji="0" lang="en-GB"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endParaRPr>
          </a:p>
        </p:txBody>
      </p:sp>
      <p:sp>
        <p:nvSpPr>
          <p:cNvPr id="9" name="Rectangle 7"/>
          <p:cNvSpPr>
            <a:spLocks noChangeArrowheads="1"/>
          </p:cNvSpPr>
          <p:nvPr/>
        </p:nvSpPr>
        <p:spPr bwMode="auto">
          <a:xfrm>
            <a:off x="894115" y="3057063"/>
            <a:ext cx="1520552" cy="364416"/>
          </a:xfrm>
          <a:prstGeom prst="roundRect">
            <a:avLst>
              <a:gd name="adj" fmla="val 20187"/>
            </a:avLst>
          </a:prstGeom>
          <a:solidFill>
            <a:schemeClr val="bg2"/>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Currency</a:t>
            </a:r>
            <a:endParaRPr kumimoji="0" lang="en-GB"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endParaRPr>
          </a:p>
        </p:txBody>
      </p:sp>
      <p:sp>
        <p:nvSpPr>
          <p:cNvPr id="11" name="Rectangle 23"/>
          <p:cNvSpPr>
            <a:spLocks noChangeArrowheads="1"/>
          </p:cNvSpPr>
          <p:nvPr/>
        </p:nvSpPr>
        <p:spPr bwMode="auto">
          <a:xfrm>
            <a:off x="894115" y="4037031"/>
            <a:ext cx="1520552" cy="861274"/>
          </a:xfrm>
          <a:prstGeom prst="roundRect">
            <a:avLst>
              <a:gd name="adj" fmla="val 6852"/>
            </a:avLst>
          </a:prstGeom>
          <a:solidFill>
            <a:schemeClr val="accent3"/>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Structures </a:t>
            </a:r>
            <a:endParaRPr kumimoji="0" lang="en-GB"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endParaRPr>
          </a:p>
        </p:txBody>
      </p:sp>
      <p:sp>
        <p:nvSpPr>
          <p:cNvPr id="31" name="Rectangle 23"/>
          <p:cNvSpPr>
            <a:spLocks noChangeArrowheads="1"/>
          </p:cNvSpPr>
          <p:nvPr/>
        </p:nvSpPr>
        <p:spPr bwMode="auto">
          <a:xfrm>
            <a:off x="894115" y="4913525"/>
            <a:ext cx="1520552" cy="1080358"/>
          </a:xfrm>
          <a:prstGeom prst="roundRect">
            <a:avLst>
              <a:gd name="adj" fmla="val 6481"/>
            </a:avLst>
          </a:prstGeom>
          <a:solidFill>
            <a:schemeClr val="bg1">
              <a:lumMod val="50000"/>
            </a:schemeClr>
          </a:solidFill>
          <a:ln>
            <a:noFill/>
          </a:ln>
          <a:effectLst/>
          <a:extLst/>
        </p:spPr>
        <p:txBody>
          <a:bodyPr lIns="18000" tIns="36000" rIns="18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Franklin Gothic Demi" panose="020B0703020102020204" pitchFamily="34" charset="0"/>
                <a:ea typeface="ＭＳ Ｐゴシック" charset="0"/>
                <a:cs typeface="Arial" charset="0"/>
              </a:rPr>
              <a:t>Applications</a:t>
            </a:r>
          </a:p>
        </p:txBody>
      </p:sp>
      <p:sp>
        <p:nvSpPr>
          <p:cNvPr id="12" name="Rectangle 9"/>
          <p:cNvSpPr>
            <a:spLocks noChangeArrowheads="1"/>
          </p:cNvSpPr>
          <p:nvPr/>
        </p:nvSpPr>
        <p:spPr bwMode="auto">
          <a:xfrm>
            <a:off x="2471530" y="2275993"/>
            <a:ext cx="2205504" cy="683364"/>
          </a:xfrm>
          <a:prstGeom prst="roundRect">
            <a:avLst>
              <a:gd name="adj" fmla="val 9945"/>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5-7 years (up to 10-15 years in case of infrastructure investments) </a:t>
            </a:r>
          </a:p>
        </p:txBody>
      </p:sp>
      <p:sp>
        <p:nvSpPr>
          <p:cNvPr id="13" name="Rectangle 10"/>
          <p:cNvSpPr>
            <a:spLocks noChangeArrowheads="1"/>
          </p:cNvSpPr>
          <p:nvPr/>
        </p:nvSpPr>
        <p:spPr bwMode="auto">
          <a:xfrm>
            <a:off x="2461846" y="1663689"/>
            <a:ext cx="2213644" cy="557142"/>
          </a:xfrm>
          <a:prstGeom prst="roundRect">
            <a:avLst>
              <a:gd name="adj" fmla="val 13255"/>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€10mln +</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14" name="Rectangle 11"/>
          <p:cNvSpPr>
            <a:spLocks noChangeArrowheads="1"/>
          </p:cNvSpPr>
          <p:nvPr/>
        </p:nvSpPr>
        <p:spPr bwMode="auto">
          <a:xfrm>
            <a:off x="2471530" y="3434097"/>
            <a:ext cx="2205504" cy="507830"/>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2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Finance up to 35% of the project (60% with syndication) for the company</a:t>
            </a:r>
            <a:endParaRPr kumimoji="0" lang="en-GB" altLang="en-US" sz="1200" b="0" i="0" u="none" strike="noStrike" kern="1200" cap="none" spc="-2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15" name="Rectangle 12"/>
          <p:cNvSpPr>
            <a:spLocks noChangeArrowheads="1"/>
          </p:cNvSpPr>
          <p:nvPr/>
        </p:nvSpPr>
        <p:spPr bwMode="auto">
          <a:xfrm>
            <a:off x="2471528" y="3015696"/>
            <a:ext cx="6872763" cy="364416"/>
          </a:xfrm>
          <a:prstGeom prst="roundRect">
            <a:avLst>
              <a:gd name="adj" fmla="val 22337"/>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Major foreign currencies as well as local currency</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17" name="Rectangle 15"/>
          <p:cNvSpPr>
            <a:spLocks noChangeArrowheads="1"/>
          </p:cNvSpPr>
          <p:nvPr/>
        </p:nvSpPr>
        <p:spPr bwMode="auto">
          <a:xfrm>
            <a:off x="4747662" y="2276581"/>
            <a:ext cx="2058460" cy="683364"/>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Typically from 3-7 years</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18" name="Rounded Rectangle 17"/>
          <p:cNvSpPr>
            <a:spLocks noChangeArrowheads="1"/>
          </p:cNvSpPr>
          <p:nvPr/>
        </p:nvSpPr>
        <p:spPr bwMode="auto">
          <a:xfrm>
            <a:off x="4730234" y="1663701"/>
            <a:ext cx="2064512" cy="557141"/>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€5-7mln + (less in less advanced countries)</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19" name="Rectangle 19"/>
          <p:cNvSpPr>
            <a:spLocks noChangeArrowheads="1"/>
          </p:cNvSpPr>
          <p:nvPr/>
        </p:nvSpPr>
        <p:spPr bwMode="auto">
          <a:xfrm>
            <a:off x="6845956" y="1663689"/>
            <a:ext cx="2500747" cy="557140"/>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Typically €50k – €50mln</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20" name="Rectangle 20"/>
          <p:cNvSpPr>
            <a:spLocks noChangeArrowheads="1"/>
          </p:cNvSpPr>
          <p:nvPr/>
        </p:nvSpPr>
        <p:spPr bwMode="auto">
          <a:xfrm>
            <a:off x="6851763" y="2276594"/>
            <a:ext cx="2492528" cy="683363"/>
          </a:xfrm>
          <a:prstGeom prst="roundRect">
            <a:avLst>
              <a:gd name="adj" fmla="val 12633"/>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1.5-2 (up to 3) years</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22" name="Rectangle 22"/>
          <p:cNvSpPr>
            <a:spLocks noChangeArrowheads="1"/>
          </p:cNvSpPr>
          <p:nvPr/>
        </p:nvSpPr>
        <p:spPr bwMode="auto">
          <a:xfrm>
            <a:off x="6851763" y="3435864"/>
            <a:ext cx="2494557" cy="504882"/>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Mainly through Trade Facilitation </a:t>
            </a:r>
            <a:r>
              <a:rPr kumimoji="0" lang="en-US" altLang="en-US" sz="1200" b="0" i="0" u="none" strike="noStrike" kern="1200" cap="none" spc="0" normalizeH="0" baseline="0" noProof="0" dirty="0" err="1">
                <a:ln>
                  <a:noFill/>
                </a:ln>
                <a:solidFill>
                  <a:srgbClr val="58595B"/>
                </a:solidFill>
                <a:effectLst/>
                <a:uLnTx/>
                <a:uFillTx/>
                <a:latin typeface="Franklin Gothic Demi" panose="020B0703020102020204" pitchFamily="34" charset="0"/>
                <a:ea typeface="ＭＳ Ｐゴシック" charset="0"/>
                <a:cs typeface="Arial" charset="0"/>
              </a:rPr>
              <a:t>Programme</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23" name="Rectangle 24"/>
          <p:cNvSpPr>
            <a:spLocks noChangeArrowheads="1"/>
          </p:cNvSpPr>
          <p:nvPr/>
        </p:nvSpPr>
        <p:spPr bwMode="auto">
          <a:xfrm>
            <a:off x="2471530" y="3997102"/>
            <a:ext cx="2205504" cy="861273"/>
          </a:xfrm>
          <a:prstGeom prst="roundRect">
            <a:avLst>
              <a:gd name="adj" fmla="val 9931"/>
            </a:avLst>
          </a:prstGeom>
          <a:solidFill>
            <a:srgbClr val="E4E4E4"/>
          </a:solidFill>
          <a:ln w="6350">
            <a:noFill/>
          </a:ln>
          <a:effectLst/>
          <a:extLst/>
        </p:spPr>
        <p:txBody>
          <a:bodyPr tIns="36000" bIns="36000" anchor="ctr"/>
          <a:lstStyle/>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Senior, subordinated or convertible bonds</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Project finance</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Floating or fixed rates</a:t>
            </a:r>
            <a:endPar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24" name="Rectangle 25"/>
          <p:cNvSpPr>
            <a:spLocks noChangeArrowheads="1"/>
          </p:cNvSpPr>
          <p:nvPr/>
        </p:nvSpPr>
        <p:spPr bwMode="auto">
          <a:xfrm>
            <a:off x="4736043" y="3996512"/>
            <a:ext cx="2058461" cy="861273"/>
          </a:xfrm>
          <a:prstGeom prst="roundRect">
            <a:avLst>
              <a:gd name="adj" fmla="val 8616"/>
            </a:avLst>
          </a:prstGeom>
          <a:solidFill>
            <a:srgbClr val="E4E4E4"/>
          </a:solidFill>
          <a:ln w="6350">
            <a:noFill/>
          </a:ln>
          <a:effectLst/>
          <a:extLst/>
        </p:spPr>
        <p:txBody>
          <a:bodyPr tIns="36000" bIns="36000" anchor="ctr"/>
          <a:lstStyle/>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Risk equity</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Portage equity finance</a:t>
            </a:r>
          </a:p>
        </p:txBody>
      </p:sp>
      <p:sp>
        <p:nvSpPr>
          <p:cNvPr id="25" name="Rectangle 26"/>
          <p:cNvSpPr>
            <a:spLocks noChangeArrowheads="1"/>
          </p:cNvSpPr>
          <p:nvPr/>
        </p:nvSpPr>
        <p:spPr bwMode="auto">
          <a:xfrm>
            <a:off x="6851763" y="3996511"/>
            <a:ext cx="2494557" cy="861273"/>
          </a:xfrm>
          <a:prstGeom prst="roundRect">
            <a:avLst>
              <a:gd name="adj" fmla="val 10615"/>
            </a:avLst>
          </a:prstGeom>
          <a:solidFill>
            <a:srgbClr val="E4E4E4"/>
          </a:solidFill>
          <a:ln w="6350">
            <a:noFill/>
          </a:ln>
          <a:effectLst/>
          <a:extLst/>
        </p:spPr>
        <p:txBody>
          <a:bodyPr tIns="36000" bIns="36000" anchor="ctr"/>
          <a:lstStyle/>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Trade finance guarantees &amp; cash advances</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26" name="Rectangle 27"/>
          <p:cNvSpPr>
            <a:spLocks noChangeArrowheads="1"/>
          </p:cNvSpPr>
          <p:nvPr/>
        </p:nvSpPr>
        <p:spPr bwMode="auto">
          <a:xfrm>
            <a:off x="4736042" y="3435865"/>
            <a:ext cx="2067536" cy="504882"/>
          </a:xfrm>
          <a:prstGeom prst="roundRect">
            <a:avLst/>
          </a:prstGeom>
          <a:solidFill>
            <a:srgbClr val="E4E4E4"/>
          </a:solidFill>
          <a:ln w="6350">
            <a:noFill/>
          </a:ln>
          <a:effectLst/>
          <a:extLst/>
        </p:spPr>
        <p:txBody>
          <a:bodyPr lIns="54000" tIns="36000" rIns="54000" bIns="3600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Minority stake</a:t>
            </a: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32" name="Rectangle 24"/>
          <p:cNvSpPr>
            <a:spLocks noChangeArrowheads="1"/>
          </p:cNvSpPr>
          <p:nvPr/>
        </p:nvSpPr>
        <p:spPr bwMode="auto">
          <a:xfrm>
            <a:off x="2471528" y="4913538"/>
            <a:ext cx="4335627" cy="1080357"/>
          </a:xfrm>
          <a:prstGeom prst="roundRect">
            <a:avLst>
              <a:gd name="adj" fmla="val 7863"/>
            </a:avLst>
          </a:prstGeom>
          <a:solidFill>
            <a:srgbClr val="E4E4E4"/>
          </a:solidFill>
          <a:ln w="6350">
            <a:noFill/>
          </a:ln>
          <a:effectLst/>
          <a:extLst/>
        </p:spPr>
        <p:txBody>
          <a:bodyPr tIns="36000" bIns="36000" anchor="ctr"/>
          <a:lstStyle/>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Greenfield/Brownfield, JVs, </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Capex for expansion/modernization, including resource efficiency improvements</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2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Ownership change: acquisition, consolidation, privatisation</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PPPs, etc. </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Working capital</a:t>
            </a:r>
          </a:p>
        </p:txBody>
      </p:sp>
      <p:sp>
        <p:nvSpPr>
          <p:cNvPr id="34" name="Rectangle 26"/>
          <p:cNvSpPr>
            <a:spLocks noChangeArrowheads="1"/>
          </p:cNvSpPr>
          <p:nvPr/>
        </p:nvSpPr>
        <p:spPr bwMode="auto">
          <a:xfrm>
            <a:off x="6863031" y="4913537"/>
            <a:ext cx="2482552" cy="1080357"/>
          </a:xfrm>
          <a:prstGeom prst="roundRect">
            <a:avLst>
              <a:gd name="adj" fmla="val 9333"/>
            </a:avLst>
          </a:prstGeom>
          <a:solidFill>
            <a:srgbClr val="E4E4E4"/>
          </a:solidFill>
          <a:ln w="6350">
            <a:noFill/>
          </a:ln>
          <a:effectLst/>
          <a:extLst/>
        </p:spPr>
        <p:txBody>
          <a:bodyPr tIns="36000" bIns="36000" anchor="ctr"/>
          <a:lstStyle/>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r>
              <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rPr>
              <a:t>Support to issuing banks in countries of operations</a:t>
            </a: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a:p>
            <a:pPr marL="161925" marR="0" lvl="0" indent="-161925" algn="l" defTabSz="914400" rtl="0" eaLnBrk="1" fontAlgn="base" latinLnBrk="0" hangingPunct="1">
              <a:lnSpc>
                <a:spcPct val="100000"/>
              </a:lnSpc>
              <a:spcBef>
                <a:spcPct val="0"/>
              </a:spcBef>
              <a:spcAft>
                <a:spcPct val="0"/>
              </a:spcAft>
              <a:buClr>
                <a:srgbClr val="00539B"/>
              </a:buClr>
              <a:buSzTx/>
              <a:buFont typeface="Times New Roman" pitchFamily="18" charset="0"/>
              <a:buChar char="•"/>
              <a:tabLst/>
              <a:defRPr/>
            </a:pPr>
            <a:endParaRPr kumimoji="0" lang="en-GB" altLang="en-US" sz="1200" b="0" i="0" u="none" strike="noStrike" kern="1200" cap="none" spc="0" normalizeH="0" baseline="0" noProof="0" dirty="0">
              <a:ln>
                <a:noFill/>
              </a:ln>
              <a:solidFill>
                <a:srgbClr val="58595B"/>
              </a:solidFill>
              <a:effectLst/>
              <a:uLnTx/>
              <a:uFillTx/>
              <a:latin typeface="Franklin Gothic Demi" panose="020B0703020102020204" pitchFamily="34" charset="0"/>
              <a:ea typeface="ＭＳ Ｐゴシック" charset="0"/>
              <a:cs typeface="Arial" charset="0"/>
            </a:endParaRPr>
          </a:p>
        </p:txBody>
      </p:sp>
      <p:sp>
        <p:nvSpPr>
          <p:cNvPr id="35" name="Rectangle 10"/>
          <p:cNvSpPr>
            <a:spLocks noChangeArrowheads="1"/>
          </p:cNvSpPr>
          <p:nvPr/>
        </p:nvSpPr>
        <p:spPr bwMode="auto">
          <a:xfrm>
            <a:off x="2241276" y="1283872"/>
            <a:ext cx="2429251" cy="287018"/>
          </a:xfrm>
          <a:prstGeom prst="roundRect">
            <a:avLst>
              <a:gd name="adj" fmla="val 0"/>
            </a:avLst>
          </a:prstGeom>
          <a:noFill/>
          <a:ln>
            <a:noFill/>
          </a:ln>
          <a:effectLst/>
          <a:extLst/>
        </p:spPr>
        <p:txBody>
          <a:bodyPr lIns="54000" tIns="36000" rIns="54000" bIns="3600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rPr>
              <a:t>Debt (€1-300m)</a:t>
            </a:r>
            <a:endParaRPr kumimoji="0" lang="en-GB"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endParaRPr>
          </a:p>
        </p:txBody>
      </p:sp>
      <p:sp>
        <p:nvSpPr>
          <p:cNvPr id="36" name="Rounded Rectangle 35"/>
          <p:cNvSpPr>
            <a:spLocks noChangeArrowheads="1"/>
          </p:cNvSpPr>
          <p:nvPr/>
        </p:nvSpPr>
        <p:spPr bwMode="auto">
          <a:xfrm>
            <a:off x="4723654" y="1283876"/>
            <a:ext cx="2045448" cy="287017"/>
          </a:xfrm>
          <a:prstGeom prst="roundRect">
            <a:avLst>
              <a:gd name="adj" fmla="val 0"/>
            </a:avLst>
          </a:prstGeom>
          <a:noFill/>
          <a:ln>
            <a:noFill/>
          </a:ln>
          <a:effectLst/>
          <a:extLst/>
        </p:spPr>
        <p:txBody>
          <a:bodyPr lIns="54000" tIns="36000" rIns="54000" bIns="3600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rPr>
              <a:t>Equity (€1-100m)</a:t>
            </a:r>
            <a:endParaRPr kumimoji="0" lang="en-GB"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endParaRPr>
          </a:p>
        </p:txBody>
      </p:sp>
      <p:sp>
        <p:nvSpPr>
          <p:cNvPr id="37" name="Rectangle 19"/>
          <p:cNvSpPr>
            <a:spLocks noChangeArrowheads="1"/>
          </p:cNvSpPr>
          <p:nvPr/>
        </p:nvSpPr>
        <p:spPr bwMode="auto">
          <a:xfrm>
            <a:off x="6856596" y="1283872"/>
            <a:ext cx="2487699" cy="313536"/>
          </a:xfrm>
          <a:prstGeom prst="roundRect">
            <a:avLst>
              <a:gd name="adj" fmla="val 0"/>
            </a:avLst>
          </a:prstGeom>
          <a:noFill/>
          <a:ln>
            <a:noFill/>
          </a:ln>
          <a:effectLst/>
          <a:extLst/>
        </p:spPr>
        <p:txBody>
          <a:bodyPr lIns="54000" tIns="36000" rIns="54000" bIns="3600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rPr>
              <a:t>Guarantees</a:t>
            </a:r>
            <a:endParaRPr kumimoji="0" lang="en-GB" altLang="en-US" sz="1600" b="0" i="0" u="none" strike="noStrike" kern="1200" cap="none" spc="0" normalizeH="0" baseline="0" noProof="0" dirty="0">
              <a:ln>
                <a:noFill/>
              </a:ln>
              <a:solidFill>
                <a:srgbClr val="00539B"/>
              </a:solidFill>
              <a:effectLst/>
              <a:uLnTx/>
              <a:uFillTx/>
              <a:latin typeface="Franklin Gothic Demi" panose="020B0703020102020204" pitchFamily="34" charset="0"/>
              <a:ea typeface="ＭＳ Ｐゴシック" charset="0"/>
              <a:cs typeface="Arial" charset="0"/>
            </a:endParaRPr>
          </a:p>
        </p:txBody>
      </p:sp>
      <p:sp>
        <p:nvSpPr>
          <p:cNvPr id="10" name="BJPseudoFooter"/>
          <p:cNvSpPr txBox="1"/>
          <p:nvPr>
            <p:custDataLst>
              <p:tags r:id="rId1"/>
            </p:custDataLst>
          </p:nvPr>
        </p:nvSpPr>
        <p:spPr>
          <a:xfrm>
            <a:off x="127000" y="6614468"/>
            <a:ext cx="11938000" cy="230832"/>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4161644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24328" y="1123946"/>
            <a:ext cx="6543675" cy="5734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922" r="55190" b="23660"/>
          <a:stretch/>
        </p:blipFill>
        <p:spPr bwMode="auto">
          <a:xfrm rot="10800000">
            <a:off x="1638301" y="1123946"/>
            <a:ext cx="4790987" cy="573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idx="4294967295"/>
          </p:nvPr>
        </p:nvSpPr>
        <p:spPr>
          <a:xfrm>
            <a:off x="419879" y="56249"/>
            <a:ext cx="9952850" cy="963385"/>
          </a:xfrm>
        </p:spPr>
        <p:txBody>
          <a:bodyPr>
            <a:normAutofit/>
          </a:bodyPr>
          <a:lstStyle/>
          <a:p>
            <a:r>
              <a:rPr lang="en-GB" dirty="0">
                <a:latin typeface="Franklin Gothic Demi" panose="020B0703020102020204" pitchFamily="34" charset="0"/>
                <a:cs typeface="Franklin Gothic Demi" panose="020B0703020102020204" pitchFamily="34" charset="0"/>
              </a:rPr>
              <a:t>Contacts</a:t>
            </a:r>
          </a:p>
        </p:txBody>
      </p:sp>
      <p:sp>
        <p:nvSpPr>
          <p:cNvPr id="8" name="Text Placeholder 7"/>
          <p:cNvSpPr>
            <a:spLocks noGrp="1"/>
          </p:cNvSpPr>
          <p:nvPr>
            <p:ph type="body" sz="quarter" idx="4294967295"/>
          </p:nvPr>
        </p:nvSpPr>
        <p:spPr>
          <a:xfrm>
            <a:off x="419879" y="1320697"/>
            <a:ext cx="5489157" cy="2960006"/>
          </a:xfrm>
        </p:spPr>
        <p:txBody>
          <a:bodyPr/>
          <a:lstStyle/>
          <a:p>
            <a:pPr marL="0" lvl="1" indent="0">
              <a:spcAft>
                <a:spcPts val="0"/>
              </a:spcAft>
              <a:buClrTx/>
              <a:buNone/>
            </a:pPr>
            <a:r>
              <a:rPr lang="en-GB" sz="1600" dirty="0" smtClean="0">
                <a:solidFill>
                  <a:srgbClr val="00539B"/>
                </a:solidFill>
                <a:latin typeface="Franklin Gothic Demi" panose="020B0703020102020204" pitchFamily="34" charset="0"/>
                <a:ea typeface="ＭＳ Ｐゴシック" charset="0"/>
                <a:cs typeface="Franklin Gothic Demi" panose="020B0703020102020204" pitchFamily="34" charset="0"/>
              </a:rPr>
              <a:t>Ana Draskovic</a:t>
            </a:r>
            <a:endParaRPr lang="en-GB" sz="1600" dirty="0">
              <a:solidFill>
                <a:srgbClr val="00539B"/>
              </a:solidFill>
              <a:latin typeface="Franklin Gothic Demi" panose="020B0703020102020204" pitchFamily="34" charset="0"/>
              <a:ea typeface="ＭＳ Ｐゴシック" charset="0"/>
              <a:cs typeface="Franklin Gothic Demi" panose="020B0703020102020204" pitchFamily="34" charset="0"/>
            </a:endParaRPr>
          </a:p>
          <a:p>
            <a:pPr marL="0" lvl="1" indent="0">
              <a:spcAft>
                <a:spcPts val="0"/>
              </a:spcAft>
              <a:buClrTx/>
              <a:buNone/>
            </a:pPr>
            <a:r>
              <a:rPr lang="en-GB" sz="1600" dirty="0" smtClean="0"/>
              <a:t>Director </a:t>
            </a:r>
            <a:r>
              <a:rPr lang="en-GB" sz="1600" dirty="0"/>
              <a:t>- Head of EBRD Business </a:t>
            </a:r>
            <a:r>
              <a:rPr lang="en-GB" sz="1600" dirty="0" smtClean="0"/>
              <a:t>Development</a:t>
            </a:r>
            <a:r>
              <a:rPr lang="en-GB" sz="1600" dirty="0"/>
              <a:t/>
            </a:r>
            <a:br>
              <a:rPr lang="en-GB" sz="1600" dirty="0"/>
            </a:br>
            <a:r>
              <a:rPr lang="en-GB" sz="1600" dirty="0"/>
              <a:t>Tel: </a:t>
            </a:r>
            <a:r>
              <a:rPr lang="de-DE" sz="1600" dirty="0"/>
              <a:t>Tel: +44 (0)20 7338 </a:t>
            </a:r>
            <a:r>
              <a:rPr lang="de-DE" sz="1600" dirty="0" smtClean="0"/>
              <a:t>6000</a:t>
            </a:r>
          </a:p>
          <a:p>
            <a:pPr marL="0" lvl="1" indent="0">
              <a:spcAft>
                <a:spcPts val="0"/>
              </a:spcAft>
              <a:buClrTx/>
              <a:buNone/>
            </a:pPr>
            <a:r>
              <a:rPr lang="en-GB" sz="1600" dirty="0" smtClean="0"/>
              <a:t>Email</a:t>
            </a:r>
            <a:r>
              <a:rPr lang="en-GB" sz="1600" dirty="0"/>
              <a:t>: draskova@ebrd.com</a:t>
            </a:r>
            <a:endParaRPr lang="fr-FR" sz="1600" dirty="0"/>
          </a:p>
          <a:p>
            <a:pPr marL="0" lvl="1" indent="0">
              <a:spcAft>
                <a:spcPts val="0"/>
              </a:spcAft>
              <a:buClrTx/>
              <a:buNone/>
            </a:pPr>
            <a:endParaRPr lang="en-GB" sz="1600" dirty="0" smtClean="0">
              <a:solidFill>
                <a:srgbClr val="00539B"/>
              </a:solidFill>
              <a:latin typeface="Franklin Gothic Demi" panose="020B0703020102020204" pitchFamily="34" charset="0"/>
              <a:ea typeface="ＭＳ Ｐゴシック" charset="0"/>
              <a:cs typeface="Franklin Gothic Demi" panose="020B0703020102020204" pitchFamily="34" charset="0"/>
            </a:endParaRPr>
          </a:p>
          <a:p>
            <a:pPr marL="0" lvl="1" indent="0">
              <a:spcAft>
                <a:spcPts val="0"/>
              </a:spcAft>
              <a:buClrTx/>
              <a:buNone/>
            </a:pPr>
            <a:r>
              <a:rPr lang="en-GB" sz="1600" dirty="0" smtClean="0">
                <a:solidFill>
                  <a:srgbClr val="00539B"/>
                </a:solidFill>
                <a:latin typeface="Franklin Gothic Demi" panose="020B0703020102020204" pitchFamily="34" charset="0"/>
                <a:ea typeface="ＭＳ Ｐゴシック" charset="0"/>
                <a:cs typeface="Franklin Gothic Demi" panose="020B0703020102020204" pitchFamily="34" charset="0"/>
              </a:rPr>
              <a:t>Christian Hartung</a:t>
            </a:r>
            <a:endParaRPr lang="en-GB" sz="1600" dirty="0">
              <a:solidFill>
                <a:srgbClr val="00539B"/>
              </a:solidFill>
              <a:latin typeface="Franklin Gothic Demi" panose="020B0703020102020204" pitchFamily="34" charset="0"/>
              <a:ea typeface="ＭＳ Ｐゴシック" charset="0"/>
              <a:cs typeface="Franklin Gothic Demi" panose="020B0703020102020204" pitchFamily="34" charset="0"/>
            </a:endParaRPr>
          </a:p>
          <a:p>
            <a:pPr marL="0" lvl="1" indent="0">
              <a:spcAft>
                <a:spcPts val="900"/>
              </a:spcAft>
              <a:buNone/>
            </a:pPr>
            <a:r>
              <a:rPr lang="en-GB" sz="1600" dirty="0"/>
              <a:t>Manager, Business </a:t>
            </a:r>
            <a:r>
              <a:rPr lang="en-GB" sz="1600" dirty="0" smtClean="0"/>
              <a:t>Development</a:t>
            </a:r>
            <a:r>
              <a:rPr lang="en-GB" sz="1600" dirty="0"/>
              <a:t/>
            </a:r>
            <a:br>
              <a:rPr lang="en-GB" sz="1600" dirty="0"/>
            </a:br>
            <a:r>
              <a:rPr lang="en-GB" sz="1600" dirty="0"/>
              <a:t>Tel. +44 </a:t>
            </a:r>
            <a:r>
              <a:rPr lang="en-GB" sz="1600" dirty="0" smtClean="0"/>
              <a:t>(</a:t>
            </a:r>
            <a:r>
              <a:rPr lang="en-GB" sz="1600" dirty="0"/>
              <a:t>0) </a:t>
            </a:r>
            <a:r>
              <a:rPr lang="en-GB" sz="1600" dirty="0" smtClean="0"/>
              <a:t>20 </a:t>
            </a:r>
            <a:r>
              <a:rPr lang="en-GB" sz="1600" smtClean="0"/>
              <a:t>7338 7505</a:t>
            </a:r>
            <a:r>
              <a:rPr lang="en-GB" sz="1600" dirty="0"/>
              <a:t/>
            </a:r>
            <a:br>
              <a:rPr lang="en-GB" sz="1600" dirty="0"/>
            </a:br>
            <a:r>
              <a:rPr lang="en-GB" sz="1600" dirty="0"/>
              <a:t>Email. </a:t>
            </a:r>
            <a:r>
              <a:rPr lang="en-GB" sz="1600" dirty="0" smtClean="0"/>
              <a:t>hartungc@ebrd.com </a:t>
            </a:r>
            <a:endParaRPr lang="en-GB" sz="1600" dirty="0"/>
          </a:p>
          <a:p>
            <a:pPr marL="0" lvl="1" indent="0">
              <a:spcAft>
                <a:spcPts val="900"/>
              </a:spcAft>
              <a:buNone/>
            </a:pPr>
            <a:endParaRPr lang="en-GB" sz="1600" dirty="0"/>
          </a:p>
          <a:p>
            <a:pPr marL="0" lvl="1" indent="0" algn="ctr">
              <a:spcAft>
                <a:spcPts val="900"/>
              </a:spcAft>
              <a:buNone/>
            </a:pPr>
            <a:r>
              <a:rPr lang="en-GB" sz="1600" dirty="0">
                <a:solidFill>
                  <a:srgbClr val="00539B"/>
                </a:solidFill>
                <a:latin typeface="Franklin Gothic Demi" panose="020B0703020102020204" pitchFamily="34" charset="0"/>
                <a:ea typeface="ＭＳ Ｐゴシック" charset="0"/>
                <a:cs typeface="Franklin Gothic Demi" panose="020B0703020102020204" pitchFamily="34" charset="0"/>
              </a:rPr>
              <a:t>EBRD</a:t>
            </a:r>
            <a:r>
              <a:rPr lang="en-GB" sz="1600" dirty="0"/>
              <a:t/>
            </a:r>
            <a:br>
              <a:rPr lang="en-GB" sz="1600" dirty="0"/>
            </a:br>
            <a:r>
              <a:rPr lang="en-GB" sz="1600" dirty="0"/>
              <a:t>One Exchange Square</a:t>
            </a:r>
            <a:br>
              <a:rPr lang="en-GB" sz="1600" dirty="0"/>
            </a:br>
            <a:r>
              <a:rPr lang="en-GB" sz="1600" dirty="0"/>
              <a:t>London, EC2A 2JN </a:t>
            </a:r>
            <a:br>
              <a:rPr lang="en-GB" sz="1600" dirty="0"/>
            </a:br>
            <a:r>
              <a:rPr lang="en-GB" sz="1600" dirty="0"/>
              <a:t>United Kingdom</a:t>
            </a:r>
            <a:br>
              <a:rPr lang="en-GB" sz="1600" dirty="0"/>
            </a:br>
            <a:r>
              <a:rPr lang="en-GB" sz="1600" dirty="0"/>
              <a:t>www.ebrd.com </a:t>
            </a:r>
          </a:p>
          <a:p>
            <a:pPr marL="0" lvl="1" indent="0">
              <a:spcAft>
                <a:spcPts val="0"/>
              </a:spcAft>
              <a:buClrTx/>
              <a:buNone/>
            </a:pPr>
            <a:endParaRPr lang="en-GB" sz="1600" dirty="0">
              <a:solidFill>
                <a:schemeClr val="accent6"/>
              </a:solidFill>
              <a:latin typeface="Franklin Gothic Demi" panose="020B0703020102020204" pitchFamily="34" charset="0"/>
              <a:ea typeface="ＭＳ Ｐゴシック" charset="0"/>
            </a:endParaRPr>
          </a:p>
          <a:p>
            <a:pPr marL="0" lvl="1" indent="0">
              <a:spcAft>
                <a:spcPts val="0"/>
              </a:spcAft>
              <a:buClrTx/>
              <a:buNone/>
            </a:pPr>
            <a:endParaRPr lang="en-GB" sz="1600" dirty="0">
              <a:solidFill>
                <a:schemeClr val="accent6"/>
              </a:solidFill>
              <a:latin typeface="Franklin Gothic Demi" panose="020B0703020102020204" pitchFamily="34" charset="0"/>
              <a:ea typeface="ＭＳ Ｐゴシック" charset="0"/>
            </a:endParaRPr>
          </a:p>
          <a:p>
            <a:pPr marL="0" lvl="1" indent="0">
              <a:spcAft>
                <a:spcPts val="0"/>
              </a:spcAft>
              <a:buClrTx/>
              <a:buNone/>
            </a:pPr>
            <a:r>
              <a:rPr lang="en-GB" sz="1600" dirty="0">
                <a:solidFill>
                  <a:schemeClr val="accent6"/>
                </a:solidFill>
                <a:latin typeface="Franklin Gothic Demi" panose="020B0703020102020204" pitchFamily="34" charset="0"/>
                <a:ea typeface="ＭＳ Ｐゴシック" charset="0"/>
              </a:rPr>
              <a:t>Find us on social media</a:t>
            </a:r>
          </a:p>
        </p:txBody>
      </p:sp>
      <p:sp>
        <p:nvSpPr>
          <p:cNvPr id="27" name="Slide Number Placeholder 2"/>
          <p:cNvSpPr>
            <a:spLocks noGrp="1"/>
          </p:cNvSpPr>
          <p:nvPr>
            <p:ph type="sldNum" sz="quarter" idx="4"/>
          </p:nvPr>
        </p:nvSpPr>
        <p:spPr>
          <a:xfrm>
            <a:off x="10002617" y="6480000"/>
            <a:ext cx="360003" cy="37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9F866-B438-9445-8D9F-1F8FF6608833}" type="slidenum">
              <a:rPr kumimoji="0" lang="en-GB" sz="800" b="0" i="0" u="none" strike="noStrike" kern="1200" cap="none" spc="0" normalizeH="0" baseline="0" noProof="0">
                <a:ln>
                  <a:noFill/>
                </a:ln>
                <a:solidFill>
                  <a:srgbClr val="00539B"/>
                </a:solidFill>
                <a:effectLst/>
                <a:uLnTx/>
                <a:uFillTx/>
                <a:latin typeface="Franklin Gothic Book"/>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800" b="0" i="0" u="none" strike="noStrike" kern="1200" cap="none" spc="0" normalizeH="0" baseline="0" noProof="0" dirty="0">
              <a:ln>
                <a:noFill/>
              </a:ln>
              <a:solidFill>
                <a:srgbClr val="00539B"/>
              </a:solidFill>
              <a:effectLst/>
              <a:uLnTx/>
              <a:uFillTx/>
              <a:latin typeface="Franklin Gothic Book"/>
              <a:ea typeface="ＭＳ Ｐゴシック" charset="0"/>
            </a:endParaRPr>
          </a:p>
        </p:txBody>
      </p:sp>
      <p:grpSp>
        <p:nvGrpSpPr>
          <p:cNvPr id="30" name="Group 29"/>
          <p:cNvGrpSpPr/>
          <p:nvPr/>
        </p:nvGrpSpPr>
        <p:grpSpPr>
          <a:xfrm>
            <a:off x="1887539" y="6126197"/>
            <a:ext cx="1636104" cy="231252"/>
            <a:chOff x="376238" y="4653136"/>
            <a:chExt cx="2764954" cy="390808"/>
          </a:xfrm>
        </p:grpSpPr>
        <p:pic>
          <p:nvPicPr>
            <p:cNvPr id="31"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510" t="3211" r="83791" b="-1"/>
            <a:stretch/>
          </p:blipFill>
          <p:spPr bwMode="auto">
            <a:xfrm>
              <a:off x="376238" y="4653136"/>
              <a:ext cx="391160"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32"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16545" t="3211" r="67594"/>
            <a:stretch/>
          </p:blipFill>
          <p:spPr bwMode="auto">
            <a:xfrm>
              <a:off x="850997" y="4653136"/>
              <a:ext cx="391160"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33"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33794" t="3210" r="50545"/>
            <a:stretch/>
          </p:blipFill>
          <p:spPr bwMode="auto">
            <a:xfrm>
              <a:off x="1325756" y="4653136"/>
              <a:ext cx="391160"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34"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50000" t="3211" r="34139"/>
            <a:stretch/>
          </p:blipFill>
          <p:spPr bwMode="auto">
            <a:xfrm>
              <a:off x="1800514" y="4653136"/>
              <a:ext cx="391160"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35"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66286" t="3211" r="17853"/>
            <a:stretch/>
          </p:blipFill>
          <p:spPr bwMode="auto">
            <a:xfrm>
              <a:off x="2275273" y="4653136"/>
              <a:ext cx="391160"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36" name="Picture 2"/>
            <p:cNvPicPr>
              <a:picLocks noChangeAspect="1" noChangeArrowheads="1"/>
            </p:cNvPicPr>
            <p:nvPr/>
          </p:nvPicPr>
          <p:blipFill rotWithShape="1">
            <a:blip r:embed="rId6" cstate="print">
              <a:biLevel thresh="75000"/>
              <a:extLst>
                <a:ext uri="{28A0092B-C50C-407E-A947-70E740481C1C}">
                  <a14:useLocalDpi xmlns:a14="http://schemas.microsoft.com/office/drawing/2010/main" val="0"/>
                </a:ext>
              </a:extLst>
            </a:blip>
            <a:srcRect l="84139" t="3211"/>
            <a:stretch/>
          </p:blipFill>
          <p:spPr bwMode="auto">
            <a:xfrm>
              <a:off x="2750031" y="4653136"/>
              <a:ext cx="391161" cy="390808"/>
            </a:xfrm>
            <a:prstGeom prst="ellipse">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grpSp>
      <p:sp>
        <p:nvSpPr>
          <p:cNvPr id="3" name="BJPseudoFooter"/>
          <p:cNvSpPr txBox="1"/>
          <p:nvPr>
            <p:custDataLst>
              <p:tags r:id="rId1"/>
            </p:custDataLst>
          </p:nvPr>
        </p:nvSpPr>
        <p:spPr>
          <a:xfrm>
            <a:off x="127000" y="6614468"/>
            <a:ext cx="11938000" cy="230832"/>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941371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6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6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heme/theme1.xml><?xml version="1.0" encoding="utf-8"?>
<a:theme xmlns:a="http://schemas.openxmlformats.org/drawingml/2006/main" name="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1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4.xml><?xml version="1.0" encoding="utf-8"?>
<a:theme xmlns:a="http://schemas.openxmlformats.org/drawingml/2006/main" name="55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5.xml><?xml version="1.0" encoding="utf-8"?>
<a:theme xmlns:a="http://schemas.openxmlformats.org/drawingml/2006/main" name="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6.xml><?xml version="1.0" encoding="utf-8"?>
<a:theme xmlns:a="http://schemas.openxmlformats.org/drawingml/2006/main" name="59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7.xml><?xml version="1.0" encoding="utf-8"?>
<a:theme xmlns:a="http://schemas.openxmlformats.org/drawingml/2006/main" name="60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8.xml><?xml version="1.0" encoding="utf-8"?>
<a:theme xmlns:a="http://schemas.openxmlformats.org/drawingml/2006/main" name="23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9.xml><?xml version="1.0" encoding="utf-8"?>
<a:theme xmlns:a="http://schemas.openxmlformats.org/drawingml/2006/main" name="Main">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0.xml><?xml version="1.0" encoding="utf-8"?>
<a:theme xmlns:a="http://schemas.openxmlformats.org/drawingml/2006/main" name="1_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1.xml><?xml version="1.0" encoding="utf-8"?>
<a:theme xmlns:a="http://schemas.openxmlformats.org/drawingml/2006/main" name="2_template-english-4.3">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2.xml><?xml version="1.0" encoding="utf-8"?>
<a:theme xmlns:a="http://schemas.openxmlformats.org/drawingml/2006/main" name="Presentations+template">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3.xml><?xml version="1.0" encoding="utf-8"?>
<a:theme xmlns:a="http://schemas.openxmlformats.org/drawingml/2006/main" name="3_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4.xml><?xml version="1.0" encoding="utf-8"?>
<a:theme xmlns:a="http://schemas.openxmlformats.org/drawingml/2006/main" name="16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5.xml><?xml version="1.0" encoding="utf-8"?>
<a:theme xmlns:a="http://schemas.openxmlformats.org/drawingml/2006/main" name="1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12700">
          <a:solidFill>
            <a:schemeClr val="accent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6.xml><?xml version="1.0" encoding="utf-8"?>
<a:theme xmlns:a="http://schemas.openxmlformats.org/drawingml/2006/main" name="52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7.xml><?xml version="1.0" encoding="utf-8"?>
<a:theme xmlns:a="http://schemas.openxmlformats.org/drawingml/2006/main" name="2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8.xml><?xml version="1.0" encoding="utf-8"?>
<a:theme xmlns:a="http://schemas.openxmlformats.org/drawingml/2006/main" name="56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19.xml><?xml version="1.0" encoding="utf-8"?>
<a:theme xmlns:a="http://schemas.openxmlformats.org/drawingml/2006/main" name="57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0.xml><?xml version="1.0" encoding="utf-8"?>
<a:theme xmlns:a="http://schemas.openxmlformats.org/drawingml/2006/main" name="58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1.xml><?xml version="1.0" encoding="utf-8"?>
<a:theme xmlns:a="http://schemas.openxmlformats.org/drawingml/2006/main" name="61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2.xml><?xml version="1.0" encoding="utf-8"?>
<a:theme xmlns:a="http://schemas.openxmlformats.org/drawingml/2006/main" name="62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3.xml><?xml version="1.0" encoding="utf-8"?>
<a:theme xmlns:a="http://schemas.openxmlformats.org/drawingml/2006/main" name="2_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4.xml><?xml version="1.0" encoding="utf-8"?>
<a:theme xmlns:a="http://schemas.openxmlformats.org/drawingml/2006/main" name="3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5.xml><?xml version="1.0" encoding="utf-8"?>
<a:theme xmlns:a="http://schemas.openxmlformats.org/drawingml/2006/main" name="4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6.xml><?xml version="1.0" encoding="utf-8"?>
<a:theme xmlns:a="http://schemas.openxmlformats.org/drawingml/2006/main" name="28_EBRDmain_english">
  <a:themeElements>
    <a:clrScheme name="EBRD Bus Dev">
      <a:dk1>
        <a:srgbClr val="58595B"/>
      </a:dk1>
      <a:lt1>
        <a:srgbClr val="FFFFFF"/>
      </a:lt1>
      <a:dk2>
        <a:srgbClr val="0079C1"/>
      </a:dk2>
      <a:lt2>
        <a:srgbClr val="7EA6D7"/>
      </a:lt2>
      <a:accent1>
        <a:srgbClr val="00539B"/>
      </a:accent1>
      <a:accent2>
        <a:srgbClr val="D77700"/>
      </a:accent2>
      <a:accent3>
        <a:srgbClr val="00AE9E"/>
      </a:accent3>
      <a:accent4>
        <a:srgbClr val="8C2245"/>
      </a:accent4>
      <a:accent5>
        <a:srgbClr val="B7DEFF"/>
      </a:accent5>
      <a:accent6>
        <a:srgbClr val="F1BBE2"/>
      </a:accent6>
      <a:hlink>
        <a:srgbClr val="78FFF2"/>
      </a:hlink>
      <a:folHlink>
        <a:srgbClr val="901C6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7.xml><?xml version="1.0" encoding="utf-8"?>
<a:theme xmlns:a="http://schemas.openxmlformats.org/drawingml/2006/main" name="63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8.xml><?xml version="1.0" encoding="utf-8"?>
<a:theme xmlns:a="http://schemas.openxmlformats.org/drawingml/2006/main" name="4_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1d45786f-a737-4735-8af6-df12fb6939a2" origin="defaultValue">
  <element uid="id_classification_generalbusiness" value=""/>
  <element uid="3f2bf68e-965f-4645-8d3a-c9eb7a3821bd" value=""/>
</sisl>
</file>

<file path=customXml/itemProps1.xml><?xml version="1.0" encoding="utf-8"?>
<ds:datastoreItem xmlns:ds="http://schemas.openxmlformats.org/officeDocument/2006/customXml" ds:itemID="{33BEB189-804A-4E7B-98BB-EA3B193D83AC}">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256</TotalTime>
  <Words>851</Words>
  <Application>Microsoft Office PowerPoint</Application>
  <PresentationFormat>Widescreen</PresentationFormat>
  <Paragraphs>190</Paragraphs>
  <Slides>6</Slides>
  <Notes>6</Notes>
  <HiddenSlides>0</HiddenSlides>
  <MMClips>0</MMClips>
  <ScaleCrop>false</ScaleCrop>
  <HeadingPairs>
    <vt:vector size="6" baseType="variant">
      <vt:variant>
        <vt:lpstr>Fonts Used</vt:lpstr>
      </vt:variant>
      <vt:variant>
        <vt:i4>9</vt:i4>
      </vt:variant>
      <vt:variant>
        <vt:lpstr>Theme</vt:lpstr>
      </vt:variant>
      <vt:variant>
        <vt:i4>28</vt:i4>
      </vt:variant>
      <vt:variant>
        <vt:lpstr>Slide Titles</vt:lpstr>
      </vt:variant>
      <vt:variant>
        <vt:i4>6</vt:i4>
      </vt:variant>
    </vt:vector>
  </HeadingPairs>
  <TitlesOfParts>
    <vt:vector size="43" baseType="lpstr">
      <vt:lpstr>ＭＳ Ｐゴシック</vt:lpstr>
      <vt:lpstr>Arial</vt:lpstr>
      <vt:lpstr>Bodoni MT</vt:lpstr>
      <vt:lpstr>Calibri</vt:lpstr>
      <vt:lpstr>Franklin Gothic Book</vt:lpstr>
      <vt:lpstr>Franklin Gothic Demi</vt:lpstr>
      <vt:lpstr>Franklin Gothic Medium</vt:lpstr>
      <vt:lpstr>Times New Roman</vt:lpstr>
      <vt:lpstr>Wingdings</vt:lpstr>
      <vt:lpstr>Title and section slides</vt:lpstr>
      <vt:lpstr>1_Custom Design</vt:lpstr>
      <vt:lpstr>51_EBRDmain_english</vt:lpstr>
      <vt:lpstr>55_EBRDmain_english</vt:lpstr>
      <vt:lpstr>EBRDmain_english</vt:lpstr>
      <vt:lpstr>59_EBRDmain_english</vt:lpstr>
      <vt:lpstr>60_EBRDmain_english</vt:lpstr>
      <vt:lpstr>23_EBRDmain_english</vt:lpstr>
      <vt:lpstr>Main</vt:lpstr>
      <vt:lpstr>1_Title and section slides</vt:lpstr>
      <vt:lpstr>2_template-english-4.3</vt:lpstr>
      <vt:lpstr>Presentations+template</vt:lpstr>
      <vt:lpstr>3_Title and section slides</vt:lpstr>
      <vt:lpstr>16_EBRDmain_english</vt:lpstr>
      <vt:lpstr>1_EBRDmain_english</vt:lpstr>
      <vt:lpstr>52_EBRDmain_english</vt:lpstr>
      <vt:lpstr>2_EBRDmain_english</vt:lpstr>
      <vt:lpstr>56_EBRDmain_english</vt:lpstr>
      <vt:lpstr>57_EBRDmain_english</vt:lpstr>
      <vt:lpstr>58_EBRDmain_english</vt:lpstr>
      <vt:lpstr>61_EBRDmain_english</vt:lpstr>
      <vt:lpstr>62_EBRDmain_english</vt:lpstr>
      <vt:lpstr>2_Title and section slides</vt:lpstr>
      <vt:lpstr>3_EBRDmain_english</vt:lpstr>
      <vt:lpstr>4_EBRDmain_english</vt:lpstr>
      <vt:lpstr>28_EBRDmain_english</vt:lpstr>
      <vt:lpstr>63_EBRDmain_english</vt:lpstr>
      <vt:lpstr>4_Title and section slides</vt:lpstr>
      <vt:lpstr>EBRD – A brief overview </vt:lpstr>
      <vt:lpstr>EBRD - An overview</vt:lpstr>
      <vt:lpstr>EBRD Countries of Operations ….across three continents</vt:lpstr>
      <vt:lpstr>EBRD’s Investments</vt:lpstr>
      <vt:lpstr>EBRD Product Flexibility  tailored to project needs</vt:lpstr>
      <vt:lpstr>Contacts</vt:lpstr>
    </vt:vector>
  </TitlesOfParts>
  <Company>EBRD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Eckhart, Beverley</dc:creator>
  <cp:keywords>[EBRD/OFFICIAL USE]</cp:keywords>
  <cp:lastModifiedBy>Hartung, Christian</cp:lastModifiedBy>
  <cp:revision>46</cp:revision>
  <dcterms:created xsi:type="dcterms:W3CDTF">2019-12-05T16:09:40Z</dcterms:created>
  <dcterms:modified xsi:type="dcterms:W3CDTF">2020-10-02T10:05:53Z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144876a2-d9a1-40c1-93ff-cc00c038072b</vt:lpwstr>
  </property>
  <property fmtid="{D5CDD505-2E9C-101B-9397-08002B2CF9AE}" pid="3" name="bjDocumentLabelXML">
    <vt:lpwstr>&lt;?xml version="1.0" encoding="us-ascii"?&gt;&lt;sisl xmlns:xsi="http://www.w3.org/2001/XMLSchema-instance" xmlns:xsd="http://www.w3.org/2001/XMLSchema" sislVersion="0" policy="1d45786f-a737-4735-8af6-df12fb6939a2" origin="defaultValue" xmlns="http://www.boldonj</vt:lpwstr>
  </property>
  <property fmtid="{D5CDD505-2E9C-101B-9397-08002B2CF9AE}" pid="4" name="bjDocumentLabelXML-0">
    <vt:lpwstr>ames.com/2008/01/sie/internal/label"&gt;&lt;element uid="id_classification_generalbusiness" value="" /&gt;&lt;element uid="3f2bf68e-965f-4645-8d3a-c9eb7a3821bd" value="" /&gt;&lt;/sisl&gt;</vt:lpwstr>
  </property>
  <property fmtid="{D5CDD505-2E9C-101B-9397-08002B2CF9AE}" pid="5" name="bjDocumentSecurityLabel">
    <vt:lpwstr>OFFICIAL USE</vt:lpwstr>
  </property>
  <property fmtid="{D5CDD505-2E9C-101B-9397-08002B2CF9AE}" pid="6" name="bjSaver">
    <vt:lpwstr>S8TPNxbt3o/nrjz90PIOq+N431Rpklx1</vt:lpwstr>
  </property>
</Properties>
</file>